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4"/>
  </p:notesMasterIdLst>
  <p:sldIdLst>
    <p:sldId id="256" r:id="rId2"/>
    <p:sldId id="257" r:id="rId3"/>
    <p:sldId id="267" r:id="rId4"/>
    <p:sldId id="258" r:id="rId5"/>
    <p:sldId id="259" r:id="rId6"/>
    <p:sldId id="260" r:id="rId7"/>
    <p:sldId id="261" r:id="rId8"/>
    <p:sldId id="264" r:id="rId9"/>
    <p:sldId id="262" r:id="rId10"/>
    <p:sldId id="268"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42ECE-24D6-4473-9799-8F6D88DE87C9}"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BF613E65-C194-4C59-90EE-91F93D1A40CF}">
      <dgm:prSet/>
      <dgm:spPr/>
      <dgm:t>
        <a:bodyPr/>
        <a:lstStyle/>
        <a:p>
          <a:r>
            <a:rPr lang="en-IN" dirty="0"/>
            <a:t>Iterative + Incremental Progress</a:t>
          </a:r>
          <a:endParaRPr lang="en-US" dirty="0"/>
        </a:p>
      </dgm:t>
    </dgm:pt>
    <dgm:pt modelId="{9E30CAD6-F973-4D3E-B9E2-6AEB7FE75A9A}" type="parTrans" cxnId="{111A0449-E327-454E-B282-801A80CB1D89}">
      <dgm:prSet/>
      <dgm:spPr/>
      <dgm:t>
        <a:bodyPr/>
        <a:lstStyle/>
        <a:p>
          <a:endParaRPr lang="en-US"/>
        </a:p>
      </dgm:t>
    </dgm:pt>
    <dgm:pt modelId="{9A53EA1D-19CE-4923-AAC1-6143203A0773}" type="sibTrans" cxnId="{111A0449-E327-454E-B282-801A80CB1D89}">
      <dgm:prSet/>
      <dgm:spPr/>
      <dgm:t>
        <a:bodyPr/>
        <a:lstStyle/>
        <a:p>
          <a:endParaRPr lang="en-US"/>
        </a:p>
      </dgm:t>
    </dgm:pt>
    <dgm:pt modelId="{3CDC9C98-EC1E-4B26-94D0-11BE8682A9F7}">
      <dgm:prSet/>
      <dgm:spPr/>
      <dgm:t>
        <a:bodyPr/>
        <a:lstStyle/>
        <a:p>
          <a:r>
            <a:rPr lang="en-IN"/>
            <a:t>Flexibility</a:t>
          </a:r>
          <a:endParaRPr lang="en-US"/>
        </a:p>
      </dgm:t>
    </dgm:pt>
    <dgm:pt modelId="{5321D3A9-65F3-4652-9FB4-5951EF69873C}" type="parTrans" cxnId="{0F987F27-E336-4D01-8D15-43B715BF5907}">
      <dgm:prSet/>
      <dgm:spPr/>
      <dgm:t>
        <a:bodyPr/>
        <a:lstStyle/>
        <a:p>
          <a:endParaRPr lang="en-US"/>
        </a:p>
      </dgm:t>
    </dgm:pt>
    <dgm:pt modelId="{0B68A449-7A07-4E3F-8E36-28246830F5F4}" type="sibTrans" cxnId="{0F987F27-E336-4D01-8D15-43B715BF5907}">
      <dgm:prSet/>
      <dgm:spPr/>
      <dgm:t>
        <a:bodyPr/>
        <a:lstStyle/>
        <a:p>
          <a:endParaRPr lang="en-US"/>
        </a:p>
      </dgm:t>
    </dgm:pt>
    <dgm:pt modelId="{09EE0EE2-0062-4372-81B5-0DF5A9589B4D}">
      <dgm:prSet/>
      <dgm:spPr/>
      <dgm:t>
        <a:bodyPr/>
        <a:lstStyle/>
        <a:p>
          <a:r>
            <a:rPr lang="en-IN"/>
            <a:t>Stakeholder Involvement</a:t>
          </a:r>
          <a:endParaRPr lang="en-US"/>
        </a:p>
      </dgm:t>
    </dgm:pt>
    <dgm:pt modelId="{B9D1D208-AFD6-4166-B624-0385D909AD34}" type="parTrans" cxnId="{CA1F82CB-9B89-4682-AC5B-A922DB0AD229}">
      <dgm:prSet/>
      <dgm:spPr/>
      <dgm:t>
        <a:bodyPr/>
        <a:lstStyle/>
        <a:p>
          <a:endParaRPr lang="en-US"/>
        </a:p>
      </dgm:t>
    </dgm:pt>
    <dgm:pt modelId="{33FCE469-D975-423E-A263-85BA8CBA5405}" type="sibTrans" cxnId="{CA1F82CB-9B89-4682-AC5B-A922DB0AD229}">
      <dgm:prSet/>
      <dgm:spPr/>
      <dgm:t>
        <a:bodyPr/>
        <a:lstStyle/>
        <a:p>
          <a:endParaRPr lang="en-US"/>
        </a:p>
      </dgm:t>
    </dgm:pt>
    <dgm:pt modelId="{1ABC3E81-E63B-490E-8B53-00B2AC9A61C1}">
      <dgm:prSet/>
      <dgm:spPr/>
      <dgm:t>
        <a:bodyPr/>
        <a:lstStyle/>
        <a:p>
          <a:r>
            <a:rPr lang="en-IN" dirty="0"/>
            <a:t>Responding to change</a:t>
          </a:r>
          <a:endParaRPr lang="en-US" dirty="0"/>
        </a:p>
      </dgm:t>
    </dgm:pt>
    <dgm:pt modelId="{10F39EF1-91DD-4EB6-87B1-3ECD4A694549}" type="parTrans" cxnId="{333B02B0-5145-42C1-8C60-3EF8314B964F}">
      <dgm:prSet/>
      <dgm:spPr/>
      <dgm:t>
        <a:bodyPr/>
        <a:lstStyle/>
        <a:p>
          <a:endParaRPr lang="en-US"/>
        </a:p>
      </dgm:t>
    </dgm:pt>
    <dgm:pt modelId="{9B385C30-D996-44E7-81F9-72940E18C7C9}" type="sibTrans" cxnId="{333B02B0-5145-42C1-8C60-3EF8314B964F}">
      <dgm:prSet/>
      <dgm:spPr/>
      <dgm:t>
        <a:bodyPr/>
        <a:lstStyle/>
        <a:p>
          <a:endParaRPr lang="en-US"/>
        </a:p>
      </dgm:t>
    </dgm:pt>
    <dgm:pt modelId="{15FD7CBE-6185-4C9F-8DFF-63C261503FCF}" type="pres">
      <dgm:prSet presAssocID="{6C142ECE-24D6-4473-9799-8F6D88DE87C9}" presName="matrix" presStyleCnt="0">
        <dgm:presLayoutVars>
          <dgm:chMax val="1"/>
          <dgm:dir/>
          <dgm:resizeHandles val="exact"/>
        </dgm:presLayoutVars>
      </dgm:prSet>
      <dgm:spPr/>
    </dgm:pt>
    <dgm:pt modelId="{080DE2B3-7B55-48C0-AFCE-8A43D0AFEACA}" type="pres">
      <dgm:prSet presAssocID="{6C142ECE-24D6-4473-9799-8F6D88DE87C9}" presName="diamond" presStyleLbl="bgShp" presStyleIdx="0" presStyleCnt="1"/>
      <dgm:spPr/>
    </dgm:pt>
    <dgm:pt modelId="{98F7947B-656E-4CDA-8E19-0DC58E7B041D}" type="pres">
      <dgm:prSet presAssocID="{6C142ECE-24D6-4473-9799-8F6D88DE87C9}" presName="quad1" presStyleLbl="node1" presStyleIdx="0" presStyleCnt="4">
        <dgm:presLayoutVars>
          <dgm:chMax val="0"/>
          <dgm:chPref val="0"/>
          <dgm:bulletEnabled val="1"/>
        </dgm:presLayoutVars>
      </dgm:prSet>
      <dgm:spPr/>
    </dgm:pt>
    <dgm:pt modelId="{ED8AFCB8-E960-4B7C-B84D-7B4F1B06278B}" type="pres">
      <dgm:prSet presAssocID="{6C142ECE-24D6-4473-9799-8F6D88DE87C9}" presName="quad2" presStyleLbl="node1" presStyleIdx="1" presStyleCnt="4">
        <dgm:presLayoutVars>
          <dgm:chMax val="0"/>
          <dgm:chPref val="0"/>
          <dgm:bulletEnabled val="1"/>
        </dgm:presLayoutVars>
      </dgm:prSet>
      <dgm:spPr/>
    </dgm:pt>
    <dgm:pt modelId="{20C04C6F-04C2-4C27-9293-2728DF872EED}" type="pres">
      <dgm:prSet presAssocID="{6C142ECE-24D6-4473-9799-8F6D88DE87C9}" presName="quad3" presStyleLbl="node1" presStyleIdx="2" presStyleCnt="4">
        <dgm:presLayoutVars>
          <dgm:chMax val="0"/>
          <dgm:chPref val="0"/>
          <dgm:bulletEnabled val="1"/>
        </dgm:presLayoutVars>
      </dgm:prSet>
      <dgm:spPr/>
    </dgm:pt>
    <dgm:pt modelId="{3B166DB6-1C4A-4793-A8D8-16140B9F6D63}" type="pres">
      <dgm:prSet presAssocID="{6C142ECE-24D6-4473-9799-8F6D88DE87C9}" presName="quad4" presStyleLbl="node1" presStyleIdx="3" presStyleCnt="4">
        <dgm:presLayoutVars>
          <dgm:chMax val="0"/>
          <dgm:chPref val="0"/>
          <dgm:bulletEnabled val="1"/>
        </dgm:presLayoutVars>
      </dgm:prSet>
      <dgm:spPr/>
    </dgm:pt>
  </dgm:ptLst>
  <dgm:cxnLst>
    <dgm:cxn modelId="{0F987F27-E336-4D01-8D15-43B715BF5907}" srcId="{6C142ECE-24D6-4473-9799-8F6D88DE87C9}" destId="{3CDC9C98-EC1E-4B26-94D0-11BE8682A9F7}" srcOrd="1" destOrd="0" parTransId="{5321D3A9-65F3-4652-9FB4-5951EF69873C}" sibTransId="{0B68A449-7A07-4E3F-8E36-28246830F5F4}"/>
    <dgm:cxn modelId="{111A0449-E327-454E-B282-801A80CB1D89}" srcId="{6C142ECE-24D6-4473-9799-8F6D88DE87C9}" destId="{BF613E65-C194-4C59-90EE-91F93D1A40CF}" srcOrd="0" destOrd="0" parTransId="{9E30CAD6-F973-4D3E-B9E2-6AEB7FE75A9A}" sibTransId="{9A53EA1D-19CE-4923-AAC1-6143203A0773}"/>
    <dgm:cxn modelId="{4C66714D-AB1B-49E5-BFAD-E66FCFC4F143}" type="presOf" srcId="{3CDC9C98-EC1E-4B26-94D0-11BE8682A9F7}" destId="{ED8AFCB8-E960-4B7C-B84D-7B4F1B06278B}" srcOrd="0" destOrd="0" presId="urn:microsoft.com/office/officeart/2005/8/layout/matrix3"/>
    <dgm:cxn modelId="{7DCCD49F-8799-4EAF-8D41-7D42A466E10C}" type="presOf" srcId="{1ABC3E81-E63B-490E-8B53-00B2AC9A61C1}" destId="{3B166DB6-1C4A-4793-A8D8-16140B9F6D63}" srcOrd="0" destOrd="0" presId="urn:microsoft.com/office/officeart/2005/8/layout/matrix3"/>
    <dgm:cxn modelId="{333B02B0-5145-42C1-8C60-3EF8314B964F}" srcId="{6C142ECE-24D6-4473-9799-8F6D88DE87C9}" destId="{1ABC3E81-E63B-490E-8B53-00B2AC9A61C1}" srcOrd="3" destOrd="0" parTransId="{10F39EF1-91DD-4EB6-87B1-3ECD4A694549}" sibTransId="{9B385C30-D996-44E7-81F9-72940E18C7C9}"/>
    <dgm:cxn modelId="{D6A62DC0-64E3-4D18-AD35-7D8745FF9440}" type="presOf" srcId="{09EE0EE2-0062-4372-81B5-0DF5A9589B4D}" destId="{20C04C6F-04C2-4C27-9293-2728DF872EED}" srcOrd="0" destOrd="0" presId="urn:microsoft.com/office/officeart/2005/8/layout/matrix3"/>
    <dgm:cxn modelId="{FD2B6AC9-8687-48D7-9AC0-2FA174D16A57}" type="presOf" srcId="{6C142ECE-24D6-4473-9799-8F6D88DE87C9}" destId="{15FD7CBE-6185-4C9F-8DFF-63C261503FCF}" srcOrd="0" destOrd="0" presId="urn:microsoft.com/office/officeart/2005/8/layout/matrix3"/>
    <dgm:cxn modelId="{CA1F82CB-9B89-4682-AC5B-A922DB0AD229}" srcId="{6C142ECE-24D6-4473-9799-8F6D88DE87C9}" destId="{09EE0EE2-0062-4372-81B5-0DF5A9589B4D}" srcOrd="2" destOrd="0" parTransId="{B9D1D208-AFD6-4166-B624-0385D909AD34}" sibTransId="{33FCE469-D975-423E-A263-85BA8CBA5405}"/>
    <dgm:cxn modelId="{900064CC-E535-4859-BCE1-25F22E02A731}" type="presOf" srcId="{BF613E65-C194-4C59-90EE-91F93D1A40CF}" destId="{98F7947B-656E-4CDA-8E19-0DC58E7B041D}" srcOrd="0" destOrd="0" presId="urn:microsoft.com/office/officeart/2005/8/layout/matrix3"/>
    <dgm:cxn modelId="{08774754-E707-4841-8E7F-2ED84AEB3052}" type="presParOf" srcId="{15FD7CBE-6185-4C9F-8DFF-63C261503FCF}" destId="{080DE2B3-7B55-48C0-AFCE-8A43D0AFEACA}" srcOrd="0" destOrd="0" presId="urn:microsoft.com/office/officeart/2005/8/layout/matrix3"/>
    <dgm:cxn modelId="{C9B5F5C7-600A-4C57-8566-2CAF99C7240B}" type="presParOf" srcId="{15FD7CBE-6185-4C9F-8DFF-63C261503FCF}" destId="{98F7947B-656E-4CDA-8E19-0DC58E7B041D}" srcOrd="1" destOrd="0" presId="urn:microsoft.com/office/officeart/2005/8/layout/matrix3"/>
    <dgm:cxn modelId="{125C692F-273C-462C-B44A-8EFC4498E62E}" type="presParOf" srcId="{15FD7CBE-6185-4C9F-8DFF-63C261503FCF}" destId="{ED8AFCB8-E960-4B7C-B84D-7B4F1B06278B}" srcOrd="2" destOrd="0" presId="urn:microsoft.com/office/officeart/2005/8/layout/matrix3"/>
    <dgm:cxn modelId="{F04C4D04-7353-44B6-925D-66C18599A5BD}" type="presParOf" srcId="{15FD7CBE-6185-4C9F-8DFF-63C261503FCF}" destId="{20C04C6F-04C2-4C27-9293-2728DF872EED}" srcOrd="3" destOrd="0" presId="urn:microsoft.com/office/officeart/2005/8/layout/matrix3"/>
    <dgm:cxn modelId="{0D034FF6-9496-4EE4-BA54-0BF5121AC8D5}" type="presParOf" srcId="{15FD7CBE-6185-4C9F-8DFF-63C261503FCF}" destId="{3B166DB6-1C4A-4793-A8D8-16140B9F6D63}"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7EA908-EB07-4324-8B8F-072E572ADF6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B482DAD-EF05-45E2-BE3A-3CDBF655D54D}">
      <dgm:prSet/>
      <dgm:spPr/>
      <dgm:t>
        <a:bodyPr/>
        <a:lstStyle/>
        <a:p>
          <a:pPr>
            <a:defRPr cap="all"/>
          </a:pPr>
          <a:r>
            <a:rPr lang="en-IN"/>
            <a:t>Accept Simplicity</a:t>
          </a:r>
          <a:endParaRPr lang="en-US"/>
        </a:p>
      </dgm:t>
    </dgm:pt>
    <dgm:pt modelId="{7B4D986E-0194-4409-B761-8295F814917A}" type="parTrans" cxnId="{25CD0A5B-42E5-4F28-8B36-5D496A4AD7FF}">
      <dgm:prSet/>
      <dgm:spPr/>
      <dgm:t>
        <a:bodyPr/>
        <a:lstStyle/>
        <a:p>
          <a:endParaRPr lang="en-US"/>
        </a:p>
      </dgm:t>
    </dgm:pt>
    <dgm:pt modelId="{6D1C5E40-36F3-49A7-A19E-6431B3CFC3D4}" type="sibTrans" cxnId="{25CD0A5B-42E5-4F28-8B36-5D496A4AD7FF}">
      <dgm:prSet/>
      <dgm:spPr/>
      <dgm:t>
        <a:bodyPr/>
        <a:lstStyle/>
        <a:p>
          <a:endParaRPr lang="en-US"/>
        </a:p>
      </dgm:t>
    </dgm:pt>
    <dgm:pt modelId="{58228F22-9130-432E-9295-5F295109CA85}">
      <dgm:prSet/>
      <dgm:spPr/>
      <dgm:t>
        <a:bodyPr/>
        <a:lstStyle/>
        <a:p>
          <a:pPr>
            <a:defRPr cap="all"/>
          </a:pPr>
          <a:r>
            <a:rPr lang="en-IN"/>
            <a:t>Embrace Change</a:t>
          </a:r>
          <a:endParaRPr lang="en-US"/>
        </a:p>
      </dgm:t>
    </dgm:pt>
    <dgm:pt modelId="{F344E87D-287C-47B4-B31A-D2E80BB95B98}" type="parTrans" cxnId="{163E16BE-370D-415B-9425-E413F4C4420D}">
      <dgm:prSet/>
      <dgm:spPr/>
      <dgm:t>
        <a:bodyPr/>
        <a:lstStyle/>
        <a:p>
          <a:endParaRPr lang="en-US"/>
        </a:p>
      </dgm:t>
    </dgm:pt>
    <dgm:pt modelId="{8C7830B1-CCB4-443D-80D9-EEF4776E2E4C}" type="sibTrans" cxnId="{163E16BE-370D-415B-9425-E413F4C4420D}">
      <dgm:prSet/>
      <dgm:spPr/>
      <dgm:t>
        <a:bodyPr/>
        <a:lstStyle/>
        <a:p>
          <a:endParaRPr lang="en-US"/>
        </a:p>
      </dgm:t>
    </dgm:pt>
    <dgm:pt modelId="{A23F8718-707B-4A24-AD0B-151DECF605BD}">
      <dgm:prSet/>
      <dgm:spPr/>
      <dgm:t>
        <a:bodyPr/>
        <a:lstStyle/>
        <a:p>
          <a:pPr>
            <a:defRPr cap="all"/>
          </a:pPr>
          <a:r>
            <a:rPr lang="en-IN"/>
            <a:t>Maximize Value</a:t>
          </a:r>
          <a:endParaRPr lang="en-US"/>
        </a:p>
      </dgm:t>
    </dgm:pt>
    <dgm:pt modelId="{E751DE91-BB3B-4600-994C-4DFF626B3DCC}" type="parTrans" cxnId="{90E1A167-14DC-42D4-87C9-E368C1C2A8DE}">
      <dgm:prSet/>
      <dgm:spPr/>
      <dgm:t>
        <a:bodyPr/>
        <a:lstStyle/>
        <a:p>
          <a:endParaRPr lang="en-US"/>
        </a:p>
      </dgm:t>
    </dgm:pt>
    <dgm:pt modelId="{06CD9ECF-8A99-43B9-9483-155817FDE419}" type="sibTrans" cxnId="{90E1A167-14DC-42D4-87C9-E368C1C2A8DE}">
      <dgm:prSet/>
      <dgm:spPr/>
      <dgm:t>
        <a:bodyPr/>
        <a:lstStyle/>
        <a:p>
          <a:endParaRPr lang="en-US"/>
        </a:p>
      </dgm:t>
    </dgm:pt>
    <dgm:pt modelId="{619EC83B-B71B-4A38-A17A-51A5AE64E7F9}">
      <dgm:prSet/>
      <dgm:spPr/>
      <dgm:t>
        <a:bodyPr/>
        <a:lstStyle/>
        <a:p>
          <a:pPr>
            <a:defRPr cap="all"/>
          </a:pPr>
          <a:r>
            <a:rPr lang="en-IN" dirty="0"/>
            <a:t>Provide and Respond to Rapid Feedback</a:t>
          </a:r>
          <a:endParaRPr lang="en-US" dirty="0"/>
        </a:p>
      </dgm:t>
    </dgm:pt>
    <dgm:pt modelId="{029C3870-AFC9-4236-A9AA-95551FC0FBFB}" type="parTrans" cxnId="{5033AA5F-B85B-4D9D-A689-25CB39E194AA}">
      <dgm:prSet/>
      <dgm:spPr/>
      <dgm:t>
        <a:bodyPr/>
        <a:lstStyle/>
        <a:p>
          <a:endParaRPr lang="en-US"/>
        </a:p>
      </dgm:t>
    </dgm:pt>
    <dgm:pt modelId="{7727399B-22B0-4A39-8D46-BE88DC523D9A}" type="sibTrans" cxnId="{5033AA5F-B85B-4D9D-A689-25CB39E194AA}">
      <dgm:prSet/>
      <dgm:spPr/>
      <dgm:t>
        <a:bodyPr/>
        <a:lstStyle/>
        <a:p>
          <a:endParaRPr lang="en-US"/>
        </a:p>
      </dgm:t>
    </dgm:pt>
    <dgm:pt modelId="{C16E15A8-10CD-4890-A7DF-EEA596EC0654}" type="pres">
      <dgm:prSet presAssocID="{737EA908-EB07-4324-8B8F-072E572ADF6B}" presName="root" presStyleCnt="0">
        <dgm:presLayoutVars>
          <dgm:dir/>
          <dgm:resizeHandles val="exact"/>
        </dgm:presLayoutVars>
      </dgm:prSet>
      <dgm:spPr/>
    </dgm:pt>
    <dgm:pt modelId="{9974E292-81D5-44DC-8738-AF1F86439F8F}" type="pres">
      <dgm:prSet presAssocID="{1B482DAD-EF05-45E2-BE3A-3CDBF655D54D}" presName="compNode" presStyleCnt="0"/>
      <dgm:spPr/>
    </dgm:pt>
    <dgm:pt modelId="{44D03EA7-04D0-490F-A25E-0202A4A545F3}" type="pres">
      <dgm:prSet presAssocID="{1B482DAD-EF05-45E2-BE3A-3CDBF655D54D}" presName="iconBgRect" presStyleLbl="bgShp" presStyleIdx="0" presStyleCnt="4"/>
      <dgm:spPr>
        <a:prstGeom prst="round2DiagRect">
          <a:avLst>
            <a:gd name="adj1" fmla="val 29727"/>
            <a:gd name="adj2" fmla="val 0"/>
          </a:avLst>
        </a:prstGeom>
      </dgm:spPr>
    </dgm:pt>
    <dgm:pt modelId="{9E3F1536-3335-4836-8FC1-072286AA98E7}" type="pres">
      <dgm:prSet presAssocID="{1B482DAD-EF05-45E2-BE3A-3CDBF655D54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792A63D-E42C-4148-A948-9C91D7050EEC}" type="pres">
      <dgm:prSet presAssocID="{1B482DAD-EF05-45E2-BE3A-3CDBF655D54D}" presName="spaceRect" presStyleCnt="0"/>
      <dgm:spPr/>
    </dgm:pt>
    <dgm:pt modelId="{3F3312AA-4685-465F-BE48-CB1A18F1C5E2}" type="pres">
      <dgm:prSet presAssocID="{1B482DAD-EF05-45E2-BE3A-3CDBF655D54D}" presName="textRect" presStyleLbl="revTx" presStyleIdx="0" presStyleCnt="4">
        <dgm:presLayoutVars>
          <dgm:chMax val="1"/>
          <dgm:chPref val="1"/>
        </dgm:presLayoutVars>
      </dgm:prSet>
      <dgm:spPr/>
    </dgm:pt>
    <dgm:pt modelId="{34F11299-2865-44E5-9E85-2F917EDE799A}" type="pres">
      <dgm:prSet presAssocID="{6D1C5E40-36F3-49A7-A19E-6431B3CFC3D4}" presName="sibTrans" presStyleCnt="0"/>
      <dgm:spPr/>
    </dgm:pt>
    <dgm:pt modelId="{0C76E715-396B-4DC1-8611-FD76CCA9A083}" type="pres">
      <dgm:prSet presAssocID="{58228F22-9130-432E-9295-5F295109CA85}" presName="compNode" presStyleCnt="0"/>
      <dgm:spPr/>
    </dgm:pt>
    <dgm:pt modelId="{BA71AC15-3B75-47C7-831A-930CDAF3EB36}" type="pres">
      <dgm:prSet presAssocID="{58228F22-9130-432E-9295-5F295109CA85}" presName="iconBgRect" presStyleLbl="bgShp" presStyleIdx="1" presStyleCnt="4"/>
      <dgm:spPr>
        <a:prstGeom prst="round2DiagRect">
          <a:avLst>
            <a:gd name="adj1" fmla="val 29727"/>
            <a:gd name="adj2" fmla="val 0"/>
          </a:avLst>
        </a:prstGeom>
      </dgm:spPr>
    </dgm:pt>
    <dgm:pt modelId="{092B2C70-703E-49CC-9943-8D85D0FA409F}" type="pres">
      <dgm:prSet presAssocID="{58228F22-9130-432E-9295-5F295109CA8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35ACE7D7-4C19-44B1-8924-1F9324D0A3C9}" type="pres">
      <dgm:prSet presAssocID="{58228F22-9130-432E-9295-5F295109CA85}" presName="spaceRect" presStyleCnt="0"/>
      <dgm:spPr/>
    </dgm:pt>
    <dgm:pt modelId="{81700305-D550-40C8-A7A4-8958A2109E10}" type="pres">
      <dgm:prSet presAssocID="{58228F22-9130-432E-9295-5F295109CA85}" presName="textRect" presStyleLbl="revTx" presStyleIdx="1" presStyleCnt="4">
        <dgm:presLayoutVars>
          <dgm:chMax val="1"/>
          <dgm:chPref val="1"/>
        </dgm:presLayoutVars>
      </dgm:prSet>
      <dgm:spPr/>
    </dgm:pt>
    <dgm:pt modelId="{5348E258-DBC6-46A6-B8DF-6DEBC96F017E}" type="pres">
      <dgm:prSet presAssocID="{8C7830B1-CCB4-443D-80D9-EEF4776E2E4C}" presName="sibTrans" presStyleCnt="0"/>
      <dgm:spPr/>
    </dgm:pt>
    <dgm:pt modelId="{93303FC2-89A9-4C8F-A6DF-33D523EC409A}" type="pres">
      <dgm:prSet presAssocID="{A23F8718-707B-4A24-AD0B-151DECF605BD}" presName="compNode" presStyleCnt="0"/>
      <dgm:spPr/>
    </dgm:pt>
    <dgm:pt modelId="{FBD96AE1-A92B-420C-A038-57F75C7542E6}" type="pres">
      <dgm:prSet presAssocID="{A23F8718-707B-4A24-AD0B-151DECF605BD}" presName="iconBgRect" presStyleLbl="bgShp" presStyleIdx="2" presStyleCnt="4"/>
      <dgm:spPr>
        <a:prstGeom prst="round2DiagRect">
          <a:avLst>
            <a:gd name="adj1" fmla="val 29727"/>
            <a:gd name="adj2" fmla="val 0"/>
          </a:avLst>
        </a:prstGeom>
      </dgm:spPr>
    </dgm:pt>
    <dgm:pt modelId="{C9FCEFDF-46B2-4124-8642-75BAA537DCDE}" type="pres">
      <dgm:prSet presAssocID="{A23F8718-707B-4A24-AD0B-151DECF605B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91B57D32-CB4E-4EF2-9796-EC2462C8DEAE}" type="pres">
      <dgm:prSet presAssocID="{A23F8718-707B-4A24-AD0B-151DECF605BD}" presName="spaceRect" presStyleCnt="0"/>
      <dgm:spPr/>
    </dgm:pt>
    <dgm:pt modelId="{FA423950-895B-485E-BFD3-3B8DF303872A}" type="pres">
      <dgm:prSet presAssocID="{A23F8718-707B-4A24-AD0B-151DECF605BD}" presName="textRect" presStyleLbl="revTx" presStyleIdx="2" presStyleCnt="4">
        <dgm:presLayoutVars>
          <dgm:chMax val="1"/>
          <dgm:chPref val="1"/>
        </dgm:presLayoutVars>
      </dgm:prSet>
      <dgm:spPr/>
    </dgm:pt>
    <dgm:pt modelId="{15AAF26F-A964-490D-8D3A-F7C6443633A3}" type="pres">
      <dgm:prSet presAssocID="{06CD9ECF-8A99-43B9-9483-155817FDE419}" presName="sibTrans" presStyleCnt="0"/>
      <dgm:spPr/>
    </dgm:pt>
    <dgm:pt modelId="{9772C954-91C4-4D51-8786-84B1285D4C4A}" type="pres">
      <dgm:prSet presAssocID="{619EC83B-B71B-4A38-A17A-51A5AE64E7F9}" presName="compNode" presStyleCnt="0"/>
      <dgm:spPr/>
    </dgm:pt>
    <dgm:pt modelId="{B57A5618-0D07-4039-AE23-DDB160F23F38}" type="pres">
      <dgm:prSet presAssocID="{619EC83B-B71B-4A38-A17A-51A5AE64E7F9}" presName="iconBgRect" presStyleLbl="bgShp" presStyleIdx="3" presStyleCnt="4"/>
      <dgm:spPr>
        <a:prstGeom prst="round2DiagRect">
          <a:avLst>
            <a:gd name="adj1" fmla="val 29727"/>
            <a:gd name="adj2" fmla="val 0"/>
          </a:avLst>
        </a:prstGeom>
      </dgm:spPr>
    </dgm:pt>
    <dgm:pt modelId="{37E6B9A1-6016-4DFC-81F2-BEC55AA6B89C}" type="pres">
      <dgm:prSet presAssocID="{619EC83B-B71B-4A38-A17A-51A5AE64E7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E52C368A-4F6E-43C5-8F1D-0B51A33AE28F}" type="pres">
      <dgm:prSet presAssocID="{619EC83B-B71B-4A38-A17A-51A5AE64E7F9}" presName="spaceRect" presStyleCnt="0"/>
      <dgm:spPr/>
    </dgm:pt>
    <dgm:pt modelId="{A51A54E6-E9CA-4187-8465-52AC86B84F26}" type="pres">
      <dgm:prSet presAssocID="{619EC83B-B71B-4A38-A17A-51A5AE64E7F9}" presName="textRect" presStyleLbl="revTx" presStyleIdx="3" presStyleCnt="4" custScaleX="144948">
        <dgm:presLayoutVars>
          <dgm:chMax val="1"/>
          <dgm:chPref val="1"/>
        </dgm:presLayoutVars>
      </dgm:prSet>
      <dgm:spPr/>
    </dgm:pt>
  </dgm:ptLst>
  <dgm:cxnLst>
    <dgm:cxn modelId="{25CD0A5B-42E5-4F28-8B36-5D496A4AD7FF}" srcId="{737EA908-EB07-4324-8B8F-072E572ADF6B}" destId="{1B482DAD-EF05-45E2-BE3A-3CDBF655D54D}" srcOrd="0" destOrd="0" parTransId="{7B4D986E-0194-4409-B761-8295F814917A}" sibTransId="{6D1C5E40-36F3-49A7-A19E-6431B3CFC3D4}"/>
    <dgm:cxn modelId="{5033AA5F-B85B-4D9D-A689-25CB39E194AA}" srcId="{737EA908-EB07-4324-8B8F-072E572ADF6B}" destId="{619EC83B-B71B-4A38-A17A-51A5AE64E7F9}" srcOrd="3" destOrd="0" parTransId="{029C3870-AFC9-4236-A9AA-95551FC0FBFB}" sibTransId="{7727399B-22B0-4A39-8D46-BE88DC523D9A}"/>
    <dgm:cxn modelId="{90E1A167-14DC-42D4-87C9-E368C1C2A8DE}" srcId="{737EA908-EB07-4324-8B8F-072E572ADF6B}" destId="{A23F8718-707B-4A24-AD0B-151DECF605BD}" srcOrd="2" destOrd="0" parTransId="{E751DE91-BB3B-4600-994C-4DFF626B3DCC}" sibTransId="{06CD9ECF-8A99-43B9-9483-155817FDE419}"/>
    <dgm:cxn modelId="{99299D82-673E-421D-A94D-A9344D820A45}" type="presOf" srcId="{1B482DAD-EF05-45E2-BE3A-3CDBF655D54D}" destId="{3F3312AA-4685-465F-BE48-CB1A18F1C5E2}" srcOrd="0" destOrd="0" presId="urn:microsoft.com/office/officeart/2018/5/layout/IconLeafLabelList"/>
    <dgm:cxn modelId="{B47B198C-BA8B-4CAA-9244-F9DED2890CA5}" type="presOf" srcId="{619EC83B-B71B-4A38-A17A-51A5AE64E7F9}" destId="{A51A54E6-E9CA-4187-8465-52AC86B84F26}" srcOrd="0" destOrd="0" presId="urn:microsoft.com/office/officeart/2018/5/layout/IconLeafLabelList"/>
    <dgm:cxn modelId="{163E16BE-370D-415B-9425-E413F4C4420D}" srcId="{737EA908-EB07-4324-8B8F-072E572ADF6B}" destId="{58228F22-9130-432E-9295-5F295109CA85}" srcOrd="1" destOrd="0" parTransId="{F344E87D-287C-47B4-B31A-D2E80BB95B98}" sibTransId="{8C7830B1-CCB4-443D-80D9-EEF4776E2E4C}"/>
    <dgm:cxn modelId="{DA3551BF-E12C-49C8-8D24-888828574268}" type="presOf" srcId="{A23F8718-707B-4A24-AD0B-151DECF605BD}" destId="{FA423950-895B-485E-BFD3-3B8DF303872A}" srcOrd="0" destOrd="0" presId="urn:microsoft.com/office/officeart/2018/5/layout/IconLeafLabelList"/>
    <dgm:cxn modelId="{199AE9C9-60D1-4ACF-AB4E-CF40D7654EE0}" type="presOf" srcId="{58228F22-9130-432E-9295-5F295109CA85}" destId="{81700305-D550-40C8-A7A4-8958A2109E10}" srcOrd="0" destOrd="0" presId="urn:microsoft.com/office/officeart/2018/5/layout/IconLeafLabelList"/>
    <dgm:cxn modelId="{0D43F0E7-97A9-4AF3-BD13-6D77C8B52A59}" type="presOf" srcId="{737EA908-EB07-4324-8B8F-072E572ADF6B}" destId="{C16E15A8-10CD-4890-A7DF-EEA596EC0654}" srcOrd="0" destOrd="0" presId="urn:microsoft.com/office/officeart/2018/5/layout/IconLeafLabelList"/>
    <dgm:cxn modelId="{19809E07-8611-4B7C-8CFA-8FE9A8B8017C}" type="presParOf" srcId="{C16E15A8-10CD-4890-A7DF-EEA596EC0654}" destId="{9974E292-81D5-44DC-8738-AF1F86439F8F}" srcOrd="0" destOrd="0" presId="urn:microsoft.com/office/officeart/2018/5/layout/IconLeafLabelList"/>
    <dgm:cxn modelId="{C92D720E-F3B2-47AC-966D-9550B22F75B7}" type="presParOf" srcId="{9974E292-81D5-44DC-8738-AF1F86439F8F}" destId="{44D03EA7-04D0-490F-A25E-0202A4A545F3}" srcOrd="0" destOrd="0" presId="urn:microsoft.com/office/officeart/2018/5/layout/IconLeafLabelList"/>
    <dgm:cxn modelId="{4DDFC9E7-5CFC-4A88-A834-6FE9AA189052}" type="presParOf" srcId="{9974E292-81D5-44DC-8738-AF1F86439F8F}" destId="{9E3F1536-3335-4836-8FC1-072286AA98E7}" srcOrd="1" destOrd="0" presId="urn:microsoft.com/office/officeart/2018/5/layout/IconLeafLabelList"/>
    <dgm:cxn modelId="{0FC308CA-AC0D-4118-92AE-62387BDDC562}" type="presParOf" srcId="{9974E292-81D5-44DC-8738-AF1F86439F8F}" destId="{F792A63D-E42C-4148-A948-9C91D7050EEC}" srcOrd="2" destOrd="0" presId="urn:microsoft.com/office/officeart/2018/5/layout/IconLeafLabelList"/>
    <dgm:cxn modelId="{F1770E3A-995D-41A2-8C3E-4044BB41DD3E}" type="presParOf" srcId="{9974E292-81D5-44DC-8738-AF1F86439F8F}" destId="{3F3312AA-4685-465F-BE48-CB1A18F1C5E2}" srcOrd="3" destOrd="0" presId="urn:microsoft.com/office/officeart/2018/5/layout/IconLeafLabelList"/>
    <dgm:cxn modelId="{2002040C-4A5E-4C34-BD3D-36265FEE7E93}" type="presParOf" srcId="{C16E15A8-10CD-4890-A7DF-EEA596EC0654}" destId="{34F11299-2865-44E5-9E85-2F917EDE799A}" srcOrd="1" destOrd="0" presId="urn:microsoft.com/office/officeart/2018/5/layout/IconLeafLabelList"/>
    <dgm:cxn modelId="{92D2DA89-7C2C-4753-9FFE-CAEB1CB3E11A}" type="presParOf" srcId="{C16E15A8-10CD-4890-A7DF-EEA596EC0654}" destId="{0C76E715-396B-4DC1-8611-FD76CCA9A083}" srcOrd="2" destOrd="0" presId="urn:microsoft.com/office/officeart/2018/5/layout/IconLeafLabelList"/>
    <dgm:cxn modelId="{985F8C64-AD3B-4B54-B62D-4F85CFDFCEC5}" type="presParOf" srcId="{0C76E715-396B-4DC1-8611-FD76CCA9A083}" destId="{BA71AC15-3B75-47C7-831A-930CDAF3EB36}" srcOrd="0" destOrd="0" presId="urn:microsoft.com/office/officeart/2018/5/layout/IconLeafLabelList"/>
    <dgm:cxn modelId="{6EB4486D-C18C-4B55-AD7F-1DE9785BF155}" type="presParOf" srcId="{0C76E715-396B-4DC1-8611-FD76CCA9A083}" destId="{092B2C70-703E-49CC-9943-8D85D0FA409F}" srcOrd="1" destOrd="0" presId="urn:microsoft.com/office/officeart/2018/5/layout/IconLeafLabelList"/>
    <dgm:cxn modelId="{A36C25B3-8B67-4008-8CF1-1333A9ADD569}" type="presParOf" srcId="{0C76E715-396B-4DC1-8611-FD76CCA9A083}" destId="{35ACE7D7-4C19-44B1-8924-1F9324D0A3C9}" srcOrd="2" destOrd="0" presId="urn:microsoft.com/office/officeart/2018/5/layout/IconLeafLabelList"/>
    <dgm:cxn modelId="{770E5E28-1E78-4D56-97E6-184F8450ABB3}" type="presParOf" srcId="{0C76E715-396B-4DC1-8611-FD76CCA9A083}" destId="{81700305-D550-40C8-A7A4-8958A2109E10}" srcOrd="3" destOrd="0" presId="urn:microsoft.com/office/officeart/2018/5/layout/IconLeafLabelList"/>
    <dgm:cxn modelId="{B1F6A666-C8D6-46BB-9F33-E83E2D98D7ED}" type="presParOf" srcId="{C16E15A8-10CD-4890-A7DF-EEA596EC0654}" destId="{5348E258-DBC6-46A6-B8DF-6DEBC96F017E}" srcOrd="3" destOrd="0" presId="urn:microsoft.com/office/officeart/2018/5/layout/IconLeafLabelList"/>
    <dgm:cxn modelId="{8BA0B3D0-027D-42FE-B69D-1BBF9B72FE9F}" type="presParOf" srcId="{C16E15A8-10CD-4890-A7DF-EEA596EC0654}" destId="{93303FC2-89A9-4C8F-A6DF-33D523EC409A}" srcOrd="4" destOrd="0" presId="urn:microsoft.com/office/officeart/2018/5/layout/IconLeafLabelList"/>
    <dgm:cxn modelId="{E4BFA30C-3EDA-4E83-B3AD-0ABB2ACA2275}" type="presParOf" srcId="{93303FC2-89A9-4C8F-A6DF-33D523EC409A}" destId="{FBD96AE1-A92B-420C-A038-57F75C7542E6}" srcOrd="0" destOrd="0" presId="urn:microsoft.com/office/officeart/2018/5/layout/IconLeafLabelList"/>
    <dgm:cxn modelId="{B140A778-B040-4BDE-AB73-0C648E3911B2}" type="presParOf" srcId="{93303FC2-89A9-4C8F-A6DF-33D523EC409A}" destId="{C9FCEFDF-46B2-4124-8642-75BAA537DCDE}" srcOrd="1" destOrd="0" presId="urn:microsoft.com/office/officeart/2018/5/layout/IconLeafLabelList"/>
    <dgm:cxn modelId="{B1736031-8919-438C-A2D6-A181C20E51D0}" type="presParOf" srcId="{93303FC2-89A9-4C8F-A6DF-33D523EC409A}" destId="{91B57D32-CB4E-4EF2-9796-EC2462C8DEAE}" srcOrd="2" destOrd="0" presId="urn:microsoft.com/office/officeart/2018/5/layout/IconLeafLabelList"/>
    <dgm:cxn modelId="{FDF74EE5-38DB-41A2-BEEF-F21ECCD80D5B}" type="presParOf" srcId="{93303FC2-89A9-4C8F-A6DF-33D523EC409A}" destId="{FA423950-895B-485E-BFD3-3B8DF303872A}" srcOrd="3" destOrd="0" presId="urn:microsoft.com/office/officeart/2018/5/layout/IconLeafLabelList"/>
    <dgm:cxn modelId="{D7FB9E4A-AAA2-4C1B-9021-AC243D9BB1ED}" type="presParOf" srcId="{C16E15A8-10CD-4890-A7DF-EEA596EC0654}" destId="{15AAF26F-A964-490D-8D3A-F7C6443633A3}" srcOrd="5" destOrd="0" presId="urn:microsoft.com/office/officeart/2018/5/layout/IconLeafLabelList"/>
    <dgm:cxn modelId="{E975CA56-6447-4A03-9E7A-5D88A5336583}" type="presParOf" srcId="{C16E15A8-10CD-4890-A7DF-EEA596EC0654}" destId="{9772C954-91C4-4D51-8786-84B1285D4C4A}" srcOrd="6" destOrd="0" presId="urn:microsoft.com/office/officeart/2018/5/layout/IconLeafLabelList"/>
    <dgm:cxn modelId="{6BFC1F34-25C4-48B0-8578-02AE3E0388AD}" type="presParOf" srcId="{9772C954-91C4-4D51-8786-84B1285D4C4A}" destId="{B57A5618-0D07-4039-AE23-DDB160F23F38}" srcOrd="0" destOrd="0" presId="urn:microsoft.com/office/officeart/2018/5/layout/IconLeafLabelList"/>
    <dgm:cxn modelId="{161ABFD9-1623-4BC9-95DC-E066CA8E5958}" type="presParOf" srcId="{9772C954-91C4-4D51-8786-84B1285D4C4A}" destId="{37E6B9A1-6016-4DFC-81F2-BEC55AA6B89C}" srcOrd="1" destOrd="0" presId="urn:microsoft.com/office/officeart/2018/5/layout/IconLeafLabelList"/>
    <dgm:cxn modelId="{4F597E67-3871-4B73-BFBA-C3B1B2838D7F}" type="presParOf" srcId="{9772C954-91C4-4D51-8786-84B1285D4C4A}" destId="{E52C368A-4F6E-43C5-8F1D-0B51A33AE28F}" srcOrd="2" destOrd="0" presId="urn:microsoft.com/office/officeart/2018/5/layout/IconLeafLabelList"/>
    <dgm:cxn modelId="{09AE23C5-2202-44D3-8760-B1C613A00100}" type="presParOf" srcId="{9772C954-91C4-4D51-8786-84B1285D4C4A}" destId="{A51A54E6-E9CA-4187-8465-52AC86B84F26}"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0C29F3-1FB2-4C1C-9A2E-691DA0BB72B1}"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FE350804-837A-4FED-816D-CCBE4C9E1435}">
      <dgm:prSet/>
      <dgm:spPr/>
      <dgm:t>
        <a:bodyPr/>
        <a:lstStyle/>
        <a:p>
          <a:r>
            <a:rPr lang="en-US"/>
            <a:t>Promote</a:t>
          </a:r>
        </a:p>
      </dgm:t>
    </dgm:pt>
    <dgm:pt modelId="{F8704CCA-945D-42C1-9F87-AF3F7919A4F7}" type="parTrans" cxnId="{0B19BC3C-0798-47AB-AC04-7BF97F89AB75}">
      <dgm:prSet/>
      <dgm:spPr/>
      <dgm:t>
        <a:bodyPr/>
        <a:lstStyle/>
        <a:p>
          <a:endParaRPr lang="en-US"/>
        </a:p>
      </dgm:t>
    </dgm:pt>
    <dgm:pt modelId="{8C928E58-F556-4C38-9A02-40DF1715C9A1}" type="sibTrans" cxnId="{0B19BC3C-0798-47AB-AC04-7BF97F89AB75}">
      <dgm:prSet/>
      <dgm:spPr/>
      <dgm:t>
        <a:bodyPr/>
        <a:lstStyle/>
        <a:p>
          <a:endParaRPr lang="en-US"/>
        </a:p>
      </dgm:t>
    </dgm:pt>
    <dgm:pt modelId="{AFA8C581-BB8E-4A75-9A87-C36352B0265A}">
      <dgm:prSet/>
      <dgm:spPr/>
      <dgm:t>
        <a:bodyPr/>
        <a:lstStyle/>
        <a:p>
          <a:r>
            <a:rPr lang="en-US" dirty="0"/>
            <a:t>Native Tree Species.​</a:t>
          </a:r>
        </a:p>
      </dgm:t>
    </dgm:pt>
    <dgm:pt modelId="{6C03D3FA-5D8C-4E54-BF6F-249DC3119714}" type="parTrans" cxnId="{15B3395B-A233-43BA-B7A5-16362FB28DEC}">
      <dgm:prSet/>
      <dgm:spPr/>
      <dgm:t>
        <a:bodyPr/>
        <a:lstStyle/>
        <a:p>
          <a:endParaRPr lang="en-US"/>
        </a:p>
      </dgm:t>
    </dgm:pt>
    <dgm:pt modelId="{86CDCDF2-341B-449F-8F2E-04B624F65964}" type="sibTrans" cxnId="{15B3395B-A233-43BA-B7A5-16362FB28DEC}">
      <dgm:prSet/>
      <dgm:spPr/>
      <dgm:t>
        <a:bodyPr/>
        <a:lstStyle/>
        <a:p>
          <a:endParaRPr lang="en-US"/>
        </a:p>
      </dgm:t>
    </dgm:pt>
    <dgm:pt modelId="{B7846063-0B85-4FE9-B45B-1343A174A730}">
      <dgm:prSet/>
      <dgm:spPr/>
      <dgm:t>
        <a:bodyPr/>
        <a:lstStyle/>
        <a:p>
          <a:r>
            <a:rPr lang="en-US"/>
            <a:t>Enhance</a:t>
          </a:r>
        </a:p>
      </dgm:t>
    </dgm:pt>
    <dgm:pt modelId="{6ED16D51-2E80-4D30-9CDC-1E26DA04BFE2}" type="parTrans" cxnId="{E574A5C7-5012-48AB-9D4C-0B877BAF678F}">
      <dgm:prSet/>
      <dgm:spPr/>
      <dgm:t>
        <a:bodyPr/>
        <a:lstStyle/>
        <a:p>
          <a:endParaRPr lang="en-US"/>
        </a:p>
      </dgm:t>
    </dgm:pt>
    <dgm:pt modelId="{D09F9699-97F3-49B5-A6E6-99AC93412BDF}" type="sibTrans" cxnId="{E574A5C7-5012-48AB-9D4C-0B877BAF678F}">
      <dgm:prSet/>
      <dgm:spPr/>
      <dgm:t>
        <a:bodyPr/>
        <a:lstStyle/>
        <a:p>
          <a:endParaRPr lang="en-US"/>
        </a:p>
      </dgm:t>
    </dgm:pt>
    <dgm:pt modelId="{D2C2836F-A7C9-40E4-8C02-11D2FAA7F71F}">
      <dgm:prSet/>
      <dgm:spPr/>
      <dgm:t>
        <a:bodyPr/>
        <a:lstStyle/>
        <a:p>
          <a:r>
            <a:rPr lang="en-US" dirty="0"/>
            <a:t>Community Beauty.​</a:t>
          </a:r>
        </a:p>
      </dgm:t>
    </dgm:pt>
    <dgm:pt modelId="{B9AA340C-DBBF-4D4C-93DB-3F5BF57DB28A}" type="parTrans" cxnId="{D88E0C15-D267-4099-885E-9D50175729EB}">
      <dgm:prSet/>
      <dgm:spPr/>
      <dgm:t>
        <a:bodyPr/>
        <a:lstStyle/>
        <a:p>
          <a:endParaRPr lang="en-US"/>
        </a:p>
      </dgm:t>
    </dgm:pt>
    <dgm:pt modelId="{F42D6B74-C09C-42C2-8C6E-B3FAD1E691BF}" type="sibTrans" cxnId="{D88E0C15-D267-4099-885E-9D50175729EB}">
      <dgm:prSet/>
      <dgm:spPr/>
      <dgm:t>
        <a:bodyPr/>
        <a:lstStyle/>
        <a:p>
          <a:endParaRPr lang="en-US"/>
        </a:p>
      </dgm:t>
    </dgm:pt>
    <dgm:pt modelId="{72EF0F5D-EE64-47E6-945B-661D6B7F2F21}">
      <dgm:prSet/>
      <dgm:spPr/>
      <dgm:t>
        <a:bodyPr/>
        <a:lstStyle/>
        <a:p>
          <a:r>
            <a:rPr lang="en-US"/>
            <a:t>Achieve</a:t>
          </a:r>
        </a:p>
      </dgm:t>
    </dgm:pt>
    <dgm:pt modelId="{DF921B5C-F0FB-4F6C-B649-687CA546D37C}" type="parTrans" cxnId="{B7FFF4B7-DC03-4B42-9781-000A5629FE2C}">
      <dgm:prSet/>
      <dgm:spPr/>
      <dgm:t>
        <a:bodyPr/>
        <a:lstStyle/>
        <a:p>
          <a:endParaRPr lang="en-US"/>
        </a:p>
      </dgm:t>
    </dgm:pt>
    <dgm:pt modelId="{B45B6E41-E545-4025-BB45-978F4D7DA659}" type="sibTrans" cxnId="{B7FFF4B7-DC03-4B42-9781-000A5629FE2C}">
      <dgm:prSet/>
      <dgm:spPr/>
      <dgm:t>
        <a:bodyPr/>
        <a:lstStyle/>
        <a:p>
          <a:endParaRPr lang="en-US"/>
        </a:p>
      </dgm:t>
    </dgm:pt>
    <dgm:pt modelId="{8B27944E-92AA-4801-AB14-ECBE993DE50D}">
      <dgm:prSet/>
      <dgm:spPr/>
      <dgm:t>
        <a:bodyPr/>
        <a:lstStyle/>
        <a:p>
          <a:r>
            <a:rPr lang="en-US" dirty="0"/>
            <a:t>Educational Goals.​</a:t>
          </a:r>
        </a:p>
      </dgm:t>
    </dgm:pt>
    <dgm:pt modelId="{D59D79D3-5045-4A88-A6AA-0BA4819EBD8E}" type="parTrans" cxnId="{3F6A109F-B8D8-4B76-9101-022B06965B56}">
      <dgm:prSet/>
      <dgm:spPr/>
      <dgm:t>
        <a:bodyPr/>
        <a:lstStyle/>
        <a:p>
          <a:endParaRPr lang="en-US"/>
        </a:p>
      </dgm:t>
    </dgm:pt>
    <dgm:pt modelId="{5D21E37F-CA4B-4695-AED9-85B20B944D00}" type="sibTrans" cxnId="{3F6A109F-B8D8-4B76-9101-022B06965B56}">
      <dgm:prSet/>
      <dgm:spPr/>
      <dgm:t>
        <a:bodyPr/>
        <a:lstStyle/>
        <a:p>
          <a:endParaRPr lang="en-US"/>
        </a:p>
      </dgm:t>
    </dgm:pt>
    <dgm:pt modelId="{49C7E47D-8661-46ED-AC9A-373CDC4F08BA}">
      <dgm:prSet/>
      <dgm:spPr/>
      <dgm:t>
        <a:bodyPr/>
        <a:lstStyle/>
        <a:p>
          <a:r>
            <a:rPr lang="en-US"/>
            <a:t>Secure and Maintain</a:t>
          </a:r>
        </a:p>
      </dgm:t>
    </dgm:pt>
    <dgm:pt modelId="{91E9DFD4-D363-4625-BA3C-513ABD1734F7}" type="parTrans" cxnId="{EE701A09-1925-497F-9017-7C29A29A7D94}">
      <dgm:prSet/>
      <dgm:spPr/>
      <dgm:t>
        <a:bodyPr/>
        <a:lstStyle/>
        <a:p>
          <a:endParaRPr lang="en-US"/>
        </a:p>
      </dgm:t>
    </dgm:pt>
    <dgm:pt modelId="{73BB00BD-8DDC-4BCA-8AEF-12D883D6B9C4}" type="sibTrans" cxnId="{EE701A09-1925-497F-9017-7C29A29A7D94}">
      <dgm:prSet/>
      <dgm:spPr/>
      <dgm:t>
        <a:bodyPr/>
        <a:lstStyle/>
        <a:p>
          <a:endParaRPr lang="en-US"/>
        </a:p>
      </dgm:t>
    </dgm:pt>
    <dgm:pt modelId="{FB42A5C0-0053-4E0C-AA5E-207EC17685A8}">
      <dgm:prSet/>
      <dgm:spPr/>
      <dgm:t>
        <a:bodyPr/>
        <a:lstStyle/>
        <a:p>
          <a:r>
            <a:rPr lang="en-US" dirty="0"/>
            <a:t>Certification.​</a:t>
          </a:r>
        </a:p>
      </dgm:t>
    </dgm:pt>
    <dgm:pt modelId="{9ACBA477-7811-45A1-9B1F-AD85B974E0E7}" type="parTrans" cxnId="{27E9C6BE-4C1C-43DD-A71B-628F0CB811A5}">
      <dgm:prSet/>
      <dgm:spPr/>
      <dgm:t>
        <a:bodyPr/>
        <a:lstStyle/>
        <a:p>
          <a:endParaRPr lang="en-US"/>
        </a:p>
      </dgm:t>
    </dgm:pt>
    <dgm:pt modelId="{5913A1D5-E1D3-46E6-ABD6-D1DB6AFF2E7C}" type="sibTrans" cxnId="{27E9C6BE-4C1C-43DD-A71B-628F0CB811A5}">
      <dgm:prSet/>
      <dgm:spPr/>
      <dgm:t>
        <a:bodyPr/>
        <a:lstStyle/>
        <a:p>
          <a:endParaRPr lang="en-US"/>
        </a:p>
      </dgm:t>
    </dgm:pt>
    <dgm:pt modelId="{981E0DA8-2C89-436A-96D3-7E4C1962AB69}">
      <dgm:prSet/>
      <dgm:spPr/>
      <dgm:t>
        <a:bodyPr/>
        <a:lstStyle/>
        <a:p>
          <a:r>
            <a:rPr lang="en-US"/>
            <a:t>Plan</a:t>
          </a:r>
        </a:p>
      </dgm:t>
    </dgm:pt>
    <dgm:pt modelId="{5F3BC284-64AA-4F38-82DD-F51D7E1DF9D6}" type="parTrans" cxnId="{E5FB964A-C8AE-432B-B408-62C0F7B5D86C}">
      <dgm:prSet/>
      <dgm:spPr/>
      <dgm:t>
        <a:bodyPr/>
        <a:lstStyle/>
        <a:p>
          <a:endParaRPr lang="en-US"/>
        </a:p>
      </dgm:t>
    </dgm:pt>
    <dgm:pt modelId="{034C91EB-1DC3-4859-9BD7-3637941A07F1}" type="sibTrans" cxnId="{E5FB964A-C8AE-432B-B408-62C0F7B5D86C}">
      <dgm:prSet/>
      <dgm:spPr/>
      <dgm:t>
        <a:bodyPr/>
        <a:lstStyle/>
        <a:p>
          <a:endParaRPr lang="en-US"/>
        </a:p>
      </dgm:t>
    </dgm:pt>
    <dgm:pt modelId="{2FC4FBB3-FC5E-40FE-8084-1385C8D88B6E}">
      <dgm:prSet/>
      <dgm:spPr/>
      <dgm:t>
        <a:bodyPr/>
        <a:lstStyle/>
        <a:p>
          <a:r>
            <a:rPr lang="en-US" dirty="0"/>
            <a:t> Future Development.</a:t>
          </a:r>
        </a:p>
      </dgm:t>
    </dgm:pt>
    <dgm:pt modelId="{5FA4F306-85B3-45F9-A07C-EF1287C32793}" type="parTrans" cxnId="{A1431C8E-24C1-46A6-9FB6-152C36BE63D1}">
      <dgm:prSet/>
      <dgm:spPr/>
      <dgm:t>
        <a:bodyPr/>
        <a:lstStyle/>
        <a:p>
          <a:endParaRPr lang="en-US"/>
        </a:p>
      </dgm:t>
    </dgm:pt>
    <dgm:pt modelId="{C9FB1069-AB33-4EAE-A825-E41B97984050}" type="sibTrans" cxnId="{A1431C8E-24C1-46A6-9FB6-152C36BE63D1}">
      <dgm:prSet/>
      <dgm:spPr/>
      <dgm:t>
        <a:bodyPr/>
        <a:lstStyle/>
        <a:p>
          <a:endParaRPr lang="en-US"/>
        </a:p>
      </dgm:t>
    </dgm:pt>
    <dgm:pt modelId="{6EE84B71-5EBD-4B48-9B05-AA3E7B17A2ED}" type="pres">
      <dgm:prSet presAssocID="{B80C29F3-1FB2-4C1C-9A2E-691DA0BB72B1}" presName="Name0" presStyleCnt="0">
        <dgm:presLayoutVars>
          <dgm:dir/>
          <dgm:animLvl val="lvl"/>
          <dgm:resizeHandles val="exact"/>
        </dgm:presLayoutVars>
      </dgm:prSet>
      <dgm:spPr/>
    </dgm:pt>
    <dgm:pt modelId="{FA614C17-B512-410D-8DAD-9074CB079209}" type="pres">
      <dgm:prSet presAssocID="{981E0DA8-2C89-436A-96D3-7E4C1962AB69}" presName="boxAndChildren" presStyleCnt="0"/>
      <dgm:spPr/>
    </dgm:pt>
    <dgm:pt modelId="{CF88C8B0-C9A7-4F82-8DEE-69AF0F95FF52}" type="pres">
      <dgm:prSet presAssocID="{981E0DA8-2C89-436A-96D3-7E4C1962AB69}" presName="parentTextBox" presStyleLbl="alignNode1" presStyleIdx="0" presStyleCnt="5"/>
      <dgm:spPr/>
    </dgm:pt>
    <dgm:pt modelId="{12BD8D6B-3A26-4392-897C-1FB0FF7C0872}" type="pres">
      <dgm:prSet presAssocID="{981E0DA8-2C89-436A-96D3-7E4C1962AB69}" presName="descendantBox" presStyleLbl="bgAccFollowNode1" presStyleIdx="0" presStyleCnt="5"/>
      <dgm:spPr/>
    </dgm:pt>
    <dgm:pt modelId="{BD6B09D3-449F-4B80-8BEB-F0F4385C5DDE}" type="pres">
      <dgm:prSet presAssocID="{73BB00BD-8DDC-4BCA-8AEF-12D883D6B9C4}" presName="sp" presStyleCnt="0"/>
      <dgm:spPr/>
    </dgm:pt>
    <dgm:pt modelId="{3EEA9557-62EC-4D63-9E87-E28EE4EAF902}" type="pres">
      <dgm:prSet presAssocID="{49C7E47D-8661-46ED-AC9A-373CDC4F08BA}" presName="arrowAndChildren" presStyleCnt="0"/>
      <dgm:spPr/>
    </dgm:pt>
    <dgm:pt modelId="{BBF4467C-49AF-4B89-94CD-7BEC59B739E5}" type="pres">
      <dgm:prSet presAssocID="{49C7E47D-8661-46ED-AC9A-373CDC4F08BA}" presName="parentTextArrow" presStyleLbl="node1" presStyleIdx="0" presStyleCnt="0"/>
      <dgm:spPr/>
    </dgm:pt>
    <dgm:pt modelId="{99E71CFE-14AD-48B6-A996-A194E1E66373}" type="pres">
      <dgm:prSet presAssocID="{49C7E47D-8661-46ED-AC9A-373CDC4F08BA}" presName="arrow" presStyleLbl="alignNode1" presStyleIdx="1" presStyleCnt="5"/>
      <dgm:spPr/>
    </dgm:pt>
    <dgm:pt modelId="{41660BCA-5DCA-47D8-92E3-345971C5B282}" type="pres">
      <dgm:prSet presAssocID="{49C7E47D-8661-46ED-AC9A-373CDC4F08BA}" presName="descendantArrow" presStyleLbl="bgAccFollowNode1" presStyleIdx="1" presStyleCnt="5"/>
      <dgm:spPr/>
    </dgm:pt>
    <dgm:pt modelId="{21F37DC1-14F6-43AD-BCAD-444B9ACFD3A9}" type="pres">
      <dgm:prSet presAssocID="{B45B6E41-E545-4025-BB45-978F4D7DA659}" presName="sp" presStyleCnt="0"/>
      <dgm:spPr/>
    </dgm:pt>
    <dgm:pt modelId="{53516BE6-22DE-4072-84C6-D0C13300BA0A}" type="pres">
      <dgm:prSet presAssocID="{72EF0F5D-EE64-47E6-945B-661D6B7F2F21}" presName="arrowAndChildren" presStyleCnt="0"/>
      <dgm:spPr/>
    </dgm:pt>
    <dgm:pt modelId="{4CDCF2EB-4121-4571-9354-2610A7B04B45}" type="pres">
      <dgm:prSet presAssocID="{72EF0F5D-EE64-47E6-945B-661D6B7F2F21}" presName="parentTextArrow" presStyleLbl="node1" presStyleIdx="0" presStyleCnt="0"/>
      <dgm:spPr/>
    </dgm:pt>
    <dgm:pt modelId="{B21CD5AB-CDC3-4AE6-9D05-CC3182AB4CF1}" type="pres">
      <dgm:prSet presAssocID="{72EF0F5D-EE64-47E6-945B-661D6B7F2F21}" presName="arrow" presStyleLbl="alignNode1" presStyleIdx="2" presStyleCnt="5"/>
      <dgm:spPr/>
    </dgm:pt>
    <dgm:pt modelId="{F9AFCEB6-E6F2-41EC-85A9-26EF5FDC1234}" type="pres">
      <dgm:prSet presAssocID="{72EF0F5D-EE64-47E6-945B-661D6B7F2F21}" presName="descendantArrow" presStyleLbl="bgAccFollowNode1" presStyleIdx="2" presStyleCnt="5"/>
      <dgm:spPr/>
    </dgm:pt>
    <dgm:pt modelId="{4A7C2DE2-F67C-4223-958F-4B1C783756FF}" type="pres">
      <dgm:prSet presAssocID="{D09F9699-97F3-49B5-A6E6-99AC93412BDF}" presName="sp" presStyleCnt="0"/>
      <dgm:spPr/>
    </dgm:pt>
    <dgm:pt modelId="{CDB0B657-7DCB-46EA-8492-9A65BD149F56}" type="pres">
      <dgm:prSet presAssocID="{B7846063-0B85-4FE9-B45B-1343A174A730}" presName="arrowAndChildren" presStyleCnt="0"/>
      <dgm:spPr/>
    </dgm:pt>
    <dgm:pt modelId="{FB0A0412-5829-4FDE-A746-3C368EC312E8}" type="pres">
      <dgm:prSet presAssocID="{B7846063-0B85-4FE9-B45B-1343A174A730}" presName="parentTextArrow" presStyleLbl="node1" presStyleIdx="0" presStyleCnt="0"/>
      <dgm:spPr/>
    </dgm:pt>
    <dgm:pt modelId="{6E29B452-10FE-4796-BD49-9CE778415D38}" type="pres">
      <dgm:prSet presAssocID="{B7846063-0B85-4FE9-B45B-1343A174A730}" presName="arrow" presStyleLbl="alignNode1" presStyleIdx="3" presStyleCnt="5"/>
      <dgm:spPr/>
    </dgm:pt>
    <dgm:pt modelId="{932A6D8B-2FED-4F5E-B604-04A11FE88DF9}" type="pres">
      <dgm:prSet presAssocID="{B7846063-0B85-4FE9-B45B-1343A174A730}" presName="descendantArrow" presStyleLbl="bgAccFollowNode1" presStyleIdx="3" presStyleCnt="5"/>
      <dgm:spPr/>
    </dgm:pt>
    <dgm:pt modelId="{01E784A9-C903-4F5F-9925-752A450B8135}" type="pres">
      <dgm:prSet presAssocID="{8C928E58-F556-4C38-9A02-40DF1715C9A1}" presName="sp" presStyleCnt="0"/>
      <dgm:spPr/>
    </dgm:pt>
    <dgm:pt modelId="{EE907E53-960C-4C86-9BA5-D52507F2A3DA}" type="pres">
      <dgm:prSet presAssocID="{FE350804-837A-4FED-816D-CCBE4C9E1435}" presName="arrowAndChildren" presStyleCnt="0"/>
      <dgm:spPr/>
    </dgm:pt>
    <dgm:pt modelId="{B73C0371-6F95-41D7-BA7F-3656A629FB49}" type="pres">
      <dgm:prSet presAssocID="{FE350804-837A-4FED-816D-CCBE4C9E1435}" presName="parentTextArrow" presStyleLbl="node1" presStyleIdx="0" presStyleCnt="0"/>
      <dgm:spPr/>
    </dgm:pt>
    <dgm:pt modelId="{2680D8FC-0F8F-4B72-B0CA-F7C9CAAAE6DA}" type="pres">
      <dgm:prSet presAssocID="{FE350804-837A-4FED-816D-CCBE4C9E1435}" presName="arrow" presStyleLbl="alignNode1" presStyleIdx="4" presStyleCnt="5"/>
      <dgm:spPr/>
    </dgm:pt>
    <dgm:pt modelId="{BD2044F7-212E-4BC1-8531-931F5EC6BDEE}" type="pres">
      <dgm:prSet presAssocID="{FE350804-837A-4FED-816D-CCBE4C9E1435}" presName="descendantArrow" presStyleLbl="bgAccFollowNode1" presStyleIdx="4" presStyleCnt="5"/>
      <dgm:spPr/>
    </dgm:pt>
  </dgm:ptLst>
  <dgm:cxnLst>
    <dgm:cxn modelId="{EE701A09-1925-497F-9017-7C29A29A7D94}" srcId="{B80C29F3-1FB2-4C1C-9A2E-691DA0BB72B1}" destId="{49C7E47D-8661-46ED-AC9A-373CDC4F08BA}" srcOrd="3" destOrd="0" parTransId="{91E9DFD4-D363-4625-BA3C-513ABD1734F7}" sibTransId="{73BB00BD-8DDC-4BCA-8AEF-12D883D6B9C4}"/>
    <dgm:cxn modelId="{CF30150F-E827-4F5B-B4E2-D12059F59873}" type="presOf" srcId="{FB42A5C0-0053-4E0C-AA5E-207EC17685A8}" destId="{41660BCA-5DCA-47D8-92E3-345971C5B282}" srcOrd="0" destOrd="0" presId="urn:microsoft.com/office/officeart/2016/7/layout/VerticalDownArrowProcess"/>
    <dgm:cxn modelId="{D88E0C15-D267-4099-885E-9D50175729EB}" srcId="{B7846063-0B85-4FE9-B45B-1343A174A730}" destId="{D2C2836F-A7C9-40E4-8C02-11D2FAA7F71F}" srcOrd="0" destOrd="0" parTransId="{B9AA340C-DBBF-4D4C-93DB-3F5BF57DB28A}" sibTransId="{F42D6B74-C09C-42C2-8C6E-B3FAD1E691BF}"/>
    <dgm:cxn modelId="{E68E191A-23F3-4E01-8F6E-A3FED2CC8467}" type="presOf" srcId="{981E0DA8-2C89-436A-96D3-7E4C1962AB69}" destId="{CF88C8B0-C9A7-4F82-8DEE-69AF0F95FF52}" srcOrd="0" destOrd="0" presId="urn:microsoft.com/office/officeart/2016/7/layout/VerticalDownArrowProcess"/>
    <dgm:cxn modelId="{A4009B2C-3396-4B4A-84B8-CB1D064F319B}" type="presOf" srcId="{D2C2836F-A7C9-40E4-8C02-11D2FAA7F71F}" destId="{932A6D8B-2FED-4F5E-B604-04A11FE88DF9}" srcOrd="0" destOrd="0" presId="urn:microsoft.com/office/officeart/2016/7/layout/VerticalDownArrowProcess"/>
    <dgm:cxn modelId="{97BB7A31-33C8-4A5F-88E8-986F2CD62E16}" type="presOf" srcId="{AFA8C581-BB8E-4A75-9A87-C36352B0265A}" destId="{BD2044F7-212E-4BC1-8531-931F5EC6BDEE}" srcOrd="0" destOrd="0" presId="urn:microsoft.com/office/officeart/2016/7/layout/VerticalDownArrowProcess"/>
    <dgm:cxn modelId="{54AA3438-17CF-46CA-8977-694E63F748CE}" type="presOf" srcId="{72EF0F5D-EE64-47E6-945B-661D6B7F2F21}" destId="{4CDCF2EB-4121-4571-9354-2610A7B04B45}" srcOrd="0" destOrd="0" presId="urn:microsoft.com/office/officeart/2016/7/layout/VerticalDownArrowProcess"/>
    <dgm:cxn modelId="{6D5B4739-BB7D-4884-AC32-C8A28DFEF8A6}" type="presOf" srcId="{8B27944E-92AA-4801-AB14-ECBE993DE50D}" destId="{F9AFCEB6-E6F2-41EC-85A9-26EF5FDC1234}" srcOrd="0" destOrd="0" presId="urn:microsoft.com/office/officeart/2016/7/layout/VerticalDownArrowProcess"/>
    <dgm:cxn modelId="{0B19BC3C-0798-47AB-AC04-7BF97F89AB75}" srcId="{B80C29F3-1FB2-4C1C-9A2E-691DA0BB72B1}" destId="{FE350804-837A-4FED-816D-CCBE4C9E1435}" srcOrd="0" destOrd="0" parTransId="{F8704CCA-945D-42C1-9F87-AF3F7919A4F7}" sibTransId="{8C928E58-F556-4C38-9A02-40DF1715C9A1}"/>
    <dgm:cxn modelId="{15B3395B-A233-43BA-B7A5-16362FB28DEC}" srcId="{FE350804-837A-4FED-816D-CCBE4C9E1435}" destId="{AFA8C581-BB8E-4A75-9A87-C36352B0265A}" srcOrd="0" destOrd="0" parTransId="{6C03D3FA-5D8C-4E54-BF6F-249DC3119714}" sibTransId="{86CDCDF2-341B-449F-8F2E-04B624F65964}"/>
    <dgm:cxn modelId="{01674A61-39D2-4E70-9861-2A8E1AFCB338}" type="presOf" srcId="{B80C29F3-1FB2-4C1C-9A2E-691DA0BB72B1}" destId="{6EE84B71-5EBD-4B48-9B05-AA3E7B17A2ED}" srcOrd="0" destOrd="0" presId="urn:microsoft.com/office/officeart/2016/7/layout/VerticalDownArrowProcess"/>
    <dgm:cxn modelId="{4A0D4E41-B632-4A2E-BAF5-74A52A2D38D9}" type="presOf" srcId="{49C7E47D-8661-46ED-AC9A-373CDC4F08BA}" destId="{BBF4467C-49AF-4B89-94CD-7BEC59B739E5}" srcOrd="0" destOrd="0" presId="urn:microsoft.com/office/officeart/2016/7/layout/VerticalDownArrowProcess"/>
    <dgm:cxn modelId="{E5FB964A-C8AE-432B-B408-62C0F7B5D86C}" srcId="{B80C29F3-1FB2-4C1C-9A2E-691DA0BB72B1}" destId="{981E0DA8-2C89-436A-96D3-7E4C1962AB69}" srcOrd="4" destOrd="0" parTransId="{5F3BC284-64AA-4F38-82DD-F51D7E1DF9D6}" sibTransId="{034C91EB-1DC3-4859-9BD7-3637941A07F1}"/>
    <dgm:cxn modelId="{6F83F686-DF49-4233-B359-FF4DCDFC4BF1}" type="presOf" srcId="{FE350804-837A-4FED-816D-CCBE4C9E1435}" destId="{2680D8FC-0F8F-4B72-B0CA-F7C9CAAAE6DA}" srcOrd="1" destOrd="0" presId="urn:microsoft.com/office/officeart/2016/7/layout/VerticalDownArrowProcess"/>
    <dgm:cxn modelId="{59B63589-23D0-47B9-A23A-158D2D9BAC52}" type="presOf" srcId="{FE350804-837A-4FED-816D-CCBE4C9E1435}" destId="{B73C0371-6F95-41D7-BA7F-3656A629FB49}" srcOrd="0" destOrd="0" presId="urn:microsoft.com/office/officeart/2016/7/layout/VerticalDownArrowProcess"/>
    <dgm:cxn modelId="{E133C589-BB77-4589-9D33-F9771F529D32}" type="presOf" srcId="{B7846063-0B85-4FE9-B45B-1343A174A730}" destId="{6E29B452-10FE-4796-BD49-9CE778415D38}" srcOrd="1" destOrd="0" presId="urn:microsoft.com/office/officeart/2016/7/layout/VerticalDownArrowProcess"/>
    <dgm:cxn modelId="{A8D67D8B-3E59-4C5B-82E2-FA4F42C83110}" type="presOf" srcId="{72EF0F5D-EE64-47E6-945B-661D6B7F2F21}" destId="{B21CD5AB-CDC3-4AE6-9D05-CC3182AB4CF1}" srcOrd="1" destOrd="0" presId="urn:microsoft.com/office/officeart/2016/7/layout/VerticalDownArrowProcess"/>
    <dgm:cxn modelId="{A1431C8E-24C1-46A6-9FB6-152C36BE63D1}" srcId="{981E0DA8-2C89-436A-96D3-7E4C1962AB69}" destId="{2FC4FBB3-FC5E-40FE-8084-1385C8D88B6E}" srcOrd="0" destOrd="0" parTransId="{5FA4F306-85B3-45F9-A07C-EF1287C32793}" sibTransId="{C9FB1069-AB33-4EAE-A825-E41B97984050}"/>
    <dgm:cxn modelId="{77296E90-2103-49C1-8B64-A20180D95D06}" type="presOf" srcId="{2FC4FBB3-FC5E-40FE-8084-1385C8D88B6E}" destId="{12BD8D6B-3A26-4392-897C-1FB0FF7C0872}" srcOrd="0" destOrd="0" presId="urn:microsoft.com/office/officeart/2016/7/layout/VerticalDownArrowProcess"/>
    <dgm:cxn modelId="{3F6A109F-B8D8-4B76-9101-022B06965B56}" srcId="{72EF0F5D-EE64-47E6-945B-661D6B7F2F21}" destId="{8B27944E-92AA-4801-AB14-ECBE993DE50D}" srcOrd="0" destOrd="0" parTransId="{D59D79D3-5045-4A88-A6AA-0BA4819EBD8E}" sibTransId="{5D21E37F-CA4B-4695-AED9-85B20B944D00}"/>
    <dgm:cxn modelId="{B7FFF4B7-DC03-4B42-9781-000A5629FE2C}" srcId="{B80C29F3-1FB2-4C1C-9A2E-691DA0BB72B1}" destId="{72EF0F5D-EE64-47E6-945B-661D6B7F2F21}" srcOrd="2" destOrd="0" parTransId="{DF921B5C-F0FB-4F6C-B649-687CA546D37C}" sibTransId="{B45B6E41-E545-4025-BB45-978F4D7DA659}"/>
    <dgm:cxn modelId="{27E9C6BE-4C1C-43DD-A71B-628F0CB811A5}" srcId="{49C7E47D-8661-46ED-AC9A-373CDC4F08BA}" destId="{FB42A5C0-0053-4E0C-AA5E-207EC17685A8}" srcOrd="0" destOrd="0" parTransId="{9ACBA477-7811-45A1-9B1F-AD85B974E0E7}" sibTransId="{5913A1D5-E1D3-46E6-ABD6-D1DB6AFF2E7C}"/>
    <dgm:cxn modelId="{E574A5C7-5012-48AB-9D4C-0B877BAF678F}" srcId="{B80C29F3-1FB2-4C1C-9A2E-691DA0BB72B1}" destId="{B7846063-0B85-4FE9-B45B-1343A174A730}" srcOrd="1" destOrd="0" parTransId="{6ED16D51-2E80-4D30-9CDC-1E26DA04BFE2}" sibTransId="{D09F9699-97F3-49B5-A6E6-99AC93412BDF}"/>
    <dgm:cxn modelId="{194C70D3-E96D-4C8F-A710-CB80C58F0A13}" type="presOf" srcId="{49C7E47D-8661-46ED-AC9A-373CDC4F08BA}" destId="{99E71CFE-14AD-48B6-A996-A194E1E66373}" srcOrd="1" destOrd="0" presId="urn:microsoft.com/office/officeart/2016/7/layout/VerticalDownArrowProcess"/>
    <dgm:cxn modelId="{0E928AEA-36E0-4A36-9EDC-3C13A649329B}" type="presOf" srcId="{B7846063-0B85-4FE9-B45B-1343A174A730}" destId="{FB0A0412-5829-4FDE-A746-3C368EC312E8}" srcOrd="0" destOrd="0" presId="urn:microsoft.com/office/officeart/2016/7/layout/VerticalDownArrowProcess"/>
    <dgm:cxn modelId="{F7B5E12B-498D-42EB-8119-BB88310D9633}" type="presParOf" srcId="{6EE84B71-5EBD-4B48-9B05-AA3E7B17A2ED}" destId="{FA614C17-B512-410D-8DAD-9074CB079209}" srcOrd="0" destOrd="0" presId="urn:microsoft.com/office/officeart/2016/7/layout/VerticalDownArrowProcess"/>
    <dgm:cxn modelId="{B8CDC3D3-4752-4278-B87A-DCBD21F6F4DA}" type="presParOf" srcId="{FA614C17-B512-410D-8DAD-9074CB079209}" destId="{CF88C8B0-C9A7-4F82-8DEE-69AF0F95FF52}" srcOrd="0" destOrd="0" presId="urn:microsoft.com/office/officeart/2016/7/layout/VerticalDownArrowProcess"/>
    <dgm:cxn modelId="{B44CB37E-C318-4B8A-93BE-97BC2C965363}" type="presParOf" srcId="{FA614C17-B512-410D-8DAD-9074CB079209}" destId="{12BD8D6B-3A26-4392-897C-1FB0FF7C0872}" srcOrd="1" destOrd="0" presId="urn:microsoft.com/office/officeart/2016/7/layout/VerticalDownArrowProcess"/>
    <dgm:cxn modelId="{D710E834-4CDB-401F-B6C5-8364CE8108EB}" type="presParOf" srcId="{6EE84B71-5EBD-4B48-9B05-AA3E7B17A2ED}" destId="{BD6B09D3-449F-4B80-8BEB-F0F4385C5DDE}" srcOrd="1" destOrd="0" presId="urn:microsoft.com/office/officeart/2016/7/layout/VerticalDownArrowProcess"/>
    <dgm:cxn modelId="{19E3F5B2-452E-4FBC-B0EB-5976CFCA1C12}" type="presParOf" srcId="{6EE84B71-5EBD-4B48-9B05-AA3E7B17A2ED}" destId="{3EEA9557-62EC-4D63-9E87-E28EE4EAF902}" srcOrd="2" destOrd="0" presId="urn:microsoft.com/office/officeart/2016/7/layout/VerticalDownArrowProcess"/>
    <dgm:cxn modelId="{E9B69513-0ADF-43F0-9BBC-139035B25426}" type="presParOf" srcId="{3EEA9557-62EC-4D63-9E87-E28EE4EAF902}" destId="{BBF4467C-49AF-4B89-94CD-7BEC59B739E5}" srcOrd="0" destOrd="0" presId="urn:microsoft.com/office/officeart/2016/7/layout/VerticalDownArrowProcess"/>
    <dgm:cxn modelId="{20463C81-31C6-40F1-A16F-3F8823A7B771}" type="presParOf" srcId="{3EEA9557-62EC-4D63-9E87-E28EE4EAF902}" destId="{99E71CFE-14AD-48B6-A996-A194E1E66373}" srcOrd="1" destOrd="0" presId="urn:microsoft.com/office/officeart/2016/7/layout/VerticalDownArrowProcess"/>
    <dgm:cxn modelId="{401315AF-46AA-4D95-A820-F648F8EC6562}" type="presParOf" srcId="{3EEA9557-62EC-4D63-9E87-E28EE4EAF902}" destId="{41660BCA-5DCA-47D8-92E3-345971C5B282}" srcOrd="2" destOrd="0" presId="urn:microsoft.com/office/officeart/2016/7/layout/VerticalDownArrowProcess"/>
    <dgm:cxn modelId="{F0BAEF26-DC77-46DB-A14A-F66B60FE0A50}" type="presParOf" srcId="{6EE84B71-5EBD-4B48-9B05-AA3E7B17A2ED}" destId="{21F37DC1-14F6-43AD-BCAD-444B9ACFD3A9}" srcOrd="3" destOrd="0" presId="urn:microsoft.com/office/officeart/2016/7/layout/VerticalDownArrowProcess"/>
    <dgm:cxn modelId="{7B73005F-A29A-4689-81A7-76EA865A8337}" type="presParOf" srcId="{6EE84B71-5EBD-4B48-9B05-AA3E7B17A2ED}" destId="{53516BE6-22DE-4072-84C6-D0C13300BA0A}" srcOrd="4" destOrd="0" presId="urn:microsoft.com/office/officeart/2016/7/layout/VerticalDownArrowProcess"/>
    <dgm:cxn modelId="{BB56C2D3-6F65-41C3-ABF3-315A77B5A185}" type="presParOf" srcId="{53516BE6-22DE-4072-84C6-D0C13300BA0A}" destId="{4CDCF2EB-4121-4571-9354-2610A7B04B45}" srcOrd="0" destOrd="0" presId="urn:microsoft.com/office/officeart/2016/7/layout/VerticalDownArrowProcess"/>
    <dgm:cxn modelId="{2AAAB1EB-0BB6-451E-9587-992109BA0C3C}" type="presParOf" srcId="{53516BE6-22DE-4072-84C6-D0C13300BA0A}" destId="{B21CD5AB-CDC3-4AE6-9D05-CC3182AB4CF1}" srcOrd="1" destOrd="0" presId="urn:microsoft.com/office/officeart/2016/7/layout/VerticalDownArrowProcess"/>
    <dgm:cxn modelId="{64FCEAE6-61DD-470A-B699-02F3684F6B17}" type="presParOf" srcId="{53516BE6-22DE-4072-84C6-D0C13300BA0A}" destId="{F9AFCEB6-E6F2-41EC-85A9-26EF5FDC1234}" srcOrd="2" destOrd="0" presId="urn:microsoft.com/office/officeart/2016/7/layout/VerticalDownArrowProcess"/>
    <dgm:cxn modelId="{1ED9161C-3B50-4662-8263-EF3DDD8BF257}" type="presParOf" srcId="{6EE84B71-5EBD-4B48-9B05-AA3E7B17A2ED}" destId="{4A7C2DE2-F67C-4223-958F-4B1C783756FF}" srcOrd="5" destOrd="0" presId="urn:microsoft.com/office/officeart/2016/7/layout/VerticalDownArrowProcess"/>
    <dgm:cxn modelId="{C51627D9-4DF7-4C23-BD27-A2D412EB47AC}" type="presParOf" srcId="{6EE84B71-5EBD-4B48-9B05-AA3E7B17A2ED}" destId="{CDB0B657-7DCB-46EA-8492-9A65BD149F56}" srcOrd="6" destOrd="0" presId="urn:microsoft.com/office/officeart/2016/7/layout/VerticalDownArrowProcess"/>
    <dgm:cxn modelId="{7629E1CF-D9AF-4288-9381-AD39D56E53AC}" type="presParOf" srcId="{CDB0B657-7DCB-46EA-8492-9A65BD149F56}" destId="{FB0A0412-5829-4FDE-A746-3C368EC312E8}" srcOrd="0" destOrd="0" presId="urn:microsoft.com/office/officeart/2016/7/layout/VerticalDownArrowProcess"/>
    <dgm:cxn modelId="{BA077A51-2F22-48A5-A589-E8D24025E6A6}" type="presParOf" srcId="{CDB0B657-7DCB-46EA-8492-9A65BD149F56}" destId="{6E29B452-10FE-4796-BD49-9CE778415D38}" srcOrd="1" destOrd="0" presId="urn:microsoft.com/office/officeart/2016/7/layout/VerticalDownArrowProcess"/>
    <dgm:cxn modelId="{21B84F66-2620-4687-ABC8-CC647B1A5493}" type="presParOf" srcId="{CDB0B657-7DCB-46EA-8492-9A65BD149F56}" destId="{932A6D8B-2FED-4F5E-B604-04A11FE88DF9}" srcOrd="2" destOrd="0" presId="urn:microsoft.com/office/officeart/2016/7/layout/VerticalDownArrowProcess"/>
    <dgm:cxn modelId="{888B4D7F-0D97-47E8-9589-CF31D6E67BD9}" type="presParOf" srcId="{6EE84B71-5EBD-4B48-9B05-AA3E7B17A2ED}" destId="{01E784A9-C903-4F5F-9925-752A450B8135}" srcOrd="7" destOrd="0" presId="urn:microsoft.com/office/officeart/2016/7/layout/VerticalDownArrowProcess"/>
    <dgm:cxn modelId="{8E743184-2320-4940-9285-9993A9662249}" type="presParOf" srcId="{6EE84B71-5EBD-4B48-9B05-AA3E7B17A2ED}" destId="{EE907E53-960C-4C86-9BA5-D52507F2A3DA}" srcOrd="8" destOrd="0" presId="urn:microsoft.com/office/officeart/2016/7/layout/VerticalDownArrowProcess"/>
    <dgm:cxn modelId="{C3FD5054-0E42-4DC5-88A8-2F01A4E10417}" type="presParOf" srcId="{EE907E53-960C-4C86-9BA5-D52507F2A3DA}" destId="{B73C0371-6F95-41D7-BA7F-3656A629FB49}" srcOrd="0" destOrd="0" presId="urn:microsoft.com/office/officeart/2016/7/layout/VerticalDownArrowProcess"/>
    <dgm:cxn modelId="{87DEA631-0B29-4FD6-87BC-F394E571A79B}" type="presParOf" srcId="{EE907E53-960C-4C86-9BA5-D52507F2A3DA}" destId="{2680D8FC-0F8F-4B72-B0CA-F7C9CAAAE6DA}" srcOrd="1" destOrd="0" presId="urn:microsoft.com/office/officeart/2016/7/layout/VerticalDownArrowProcess"/>
    <dgm:cxn modelId="{F69DAF56-980F-415A-A25A-3557F287083D}" type="presParOf" srcId="{EE907E53-960C-4C86-9BA5-D52507F2A3DA}" destId="{BD2044F7-212E-4BC1-8531-931F5EC6BDEE}"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8D3D2B-5C96-4778-AC58-BB28B3D435BC}"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BFCCC098-482A-4673-AF83-822BCBC2CAD2}">
      <dgm:prSet/>
      <dgm:spPr/>
      <dgm:t>
        <a:bodyPr/>
        <a:lstStyle/>
        <a:p>
          <a:r>
            <a:rPr lang="en-IN" b="0" i="0"/>
            <a:t>Township Trustees</a:t>
          </a:r>
          <a:r>
            <a:rPr lang="en-US" b="0" i="0"/>
            <a:t>​</a:t>
          </a:r>
          <a:endParaRPr lang="en-US"/>
        </a:p>
      </dgm:t>
    </dgm:pt>
    <dgm:pt modelId="{07D03E2C-4EA8-41D3-8DC0-FF37277C6F28}" type="parTrans" cxnId="{A5E4ACD7-DC44-48AD-9E78-5371EDC25AD4}">
      <dgm:prSet/>
      <dgm:spPr/>
      <dgm:t>
        <a:bodyPr/>
        <a:lstStyle/>
        <a:p>
          <a:endParaRPr lang="en-US"/>
        </a:p>
      </dgm:t>
    </dgm:pt>
    <dgm:pt modelId="{26D3F59F-0D0F-4676-B608-9690AD0E13A8}" type="sibTrans" cxnId="{A5E4ACD7-DC44-48AD-9E78-5371EDC25AD4}">
      <dgm:prSet/>
      <dgm:spPr/>
      <dgm:t>
        <a:bodyPr/>
        <a:lstStyle/>
        <a:p>
          <a:endParaRPr lang="en-US"/>
        </a:p>
      </dgm:t>
    </dgm:pt>
    <dgm:pt modelId="{0388E0B4-0D0C-4108-82B4-E8D471956DED}">
      <dgm:prSet/>
      <dgm:spPr/>
      <dgm:t>
        <a:bodyPr/>
        <a:lstStyle/>
        <a:p>
          <a:r>
            <a:rPr lang="en-IN" b="0" i="0"/>
            <a:t>Township Administrator </a:t>
          </a:r>
          <a:r>
            <a:rPr lang="en-US" b="0" i="0"/>
            <a:t>​</a:t>
          </a:r>
          <a:endParaRPr lang="en-US"/>
        </a:p>
      </dgm:t>
    </dgm:pt>
    <dgm:pt modelId="{7655C85D-9551-41EC-9EE3-E8DBA583F40C}" type="parTrans" cxnId="{35702042-47CE-4A67-945E-57F0549711D4}">
      <dgm:prSet/>
      <dgm:spPr/>
      <dgm:t>
        <a:bodyPr/>
        <a:lstStyle/>
        <a:p>
          <a:endParaRPr lang="en-US"/>
        </a:p>
      </dgm:t>
    </dgm:pt>
    <dgm:pt modelId="{329D4B65-A39F-4CAB-867D-F00DE304CEB5}" type="sibTrans" cxnId="{35702042-47CE-4A67-945E-57F0549711D4}">
      <dgm:prSet/>
      <dgm:spPr/>
      <dgm:t>
        <a:bodyPr/>
        <a:lstStyle/>
        <a:p>
          <a:endParaRPr lang="en-US"/>
        </a:p>
      </dgm:t>
    </dgm:pt>
    <dgm:pt modelId="{F13A34B7-CE64-4216-9F22-BD9C9F3E648F}">
      <dgm:prSet/>
      <dgm:spPr/>
      <dgm:t>
        <a:bodyPr/>
        <a:lstStyle/>
        <a:p>
          <a:r>
            <a:rPr lang="en-IN" b="0" i="0"/>
            <a:t>Tree Committee</a:t>
          </a:r>
          <a:r>
            <a:rPr lang="en-US" b="0" i="0"/>
            <a:t>​</a:t>
          </a:r>
          <a:endParaRPr lang="en-US"/>
        </a:p>
      </dgm:t>
    </dgm:pt>
    <dgm:pt modelId="{FDD3B1E1-13EA-43B6-812E-3BAD87E0CF8C}" type="parTrans" cxnId="{FB0DC2C3-CC02-4AC2-83C1-4CCF2D769106}">
      <dgm:prSet/>
      <dgm:spPr/>
      <dgm:t>
        <a:bodyPr/>
        <a:lstStyle/>
        <a:p>
          <a:endParaRPr lang="en-US"/>
        </a:p>
      </dgm:t>
    </dgm:pt>
    <dgm:pt modelId="{773EFC20-80D0-4F5C-AF94-23713E22C7FB}" type="sibTrans" cxnId="{FB0DC2C3-CC02-4AC2-83C1-4CCF2D769106}">
      <dgm:prSet/>
      <dgm:spPr/>
      <dgm:t>
        <a:bodyPr/>
        <a:lstStyle/>
        <a:p>
          <a:endParaRPr lang="en-US"/>
        </a:p>
      </dgm:t>
    </dgm:pt>
    <dgm:pt modelId="{2898B214-088B-4623-A853-023111ECB746}">
      <dgm:prSet/>
      <dgm:spPr/>
      <dgm:t>
        <a:bodyPr/>
        <a:lstStyle/>
        <a:p>
          <a:r>
            <a:rPr lang="en-IN" b="0" i="0"/>
            <a:t>Greenspace Committee</a:t>
          </a:r>
          <a:r>
            <a:rPr lang="en-US" b="0" i="0"/>
            <a:t>​</a:t>
          </a:r>
          <a:endParaRPr lang="en-US"/>
        </a:p>
      </dgm:t>
    </dgm:pt>
    <dgm:pt modelId="{68961E41-5378-4C25-BCE5-9760DC2C7DB7}" type="parTrans" cxnId="{43A379E6-CD47-479C-966D-49675220DAFE}">
      <dgm:prSet/>
      <dgm:spPr/>
      <dgm:t>
        <a:bodyPr/>
        <a:lstStyle/>
        <a:p>
          <a:endParaRPr lang="en-US"/>
        </a:p>
      </dgm:t>
    </dgm:pt>
    <dgm:pt modelId="{EAAD1C0D-9482-4E1F-80BF-290E3D05F94A}" type="sibTrans" cxnId="{43A379E6-CD47-479C-966D-49675220DAFE}">
      <dgm:prSet/>
      <dgm:spPr/>
      <dgm:t>
        <a:bodyPr/>
        <a:lstStyle/>
        <a:p>
          <a:endParaRPr lang="en-US"/>
        </a:p>
      </dgm:t>
    </dgm:pt>
    <dgm:pt modelId="{8CFE54D4-E945-4049-99D9-E675AF03026E}">
      <dgm:prSet/>
      <dgm:spPr/>
      <dgm:t>
        <a:bodyPr/>
        <a:lstStyle/>
        <a:p>
          <a:r>
            <a:rPr lang="en-IN" b="0" i="0"/>
            <a:t>Township Staff</a:t>
          </a:r>
          <a:r>
            <a:rPr lang="en-US" b="0" i="0"/>
            <a:t>​</a:t>
          </a:r>
          <a:endParaRPr lang="en-US"/>
        </a:p>
      </dgm:t>
    </dgm:pt>
    <dgm:pt modelId="{C6C08E5A-D950-406F-8F98-01263AF792C1}" type="parTrans" cxnId="{F79039E0-F742-43F2-88AD-F1BD9AB49FB3}">
      <dgm:prSet/>
      <dgm:spPr/>
      <dgm:t>
        <a:bodyPr/>
        <a:lstStyle/>
        <a:p>
          <a:endParaRPr lang="en-US"/>
        </a:p>
      </dgm:t>
    </dgm:pt>
    <dgm:pt modelId="{25D154AD-6424-4D05-9188-D3E2EDCF7E88}" type="sibTrans" cxnId="{F79039E0-F742-43F2-88AD-F1BD9AB49FB3}">
      <dgm:prSet/>
      <dgm:spPr/>
      <dgm:t>
        <a:bodyPr/>
        <a:lstStyle/>
        <a:p>
          <a:endParaRPr lang="en-US"/>
        </a:p>
      </dgm:t>
    </dgm:pt>
    <dgm:pt modelId="{5E96E87F-8F85-4753-B0EB-E77C02B1D387}">
      <dgm:prSet/>
      <dgm:spPr/>
      <dgm:t>
        <a:bodyPr/>
        <a:lstStyle/>
        <a:p>
          <a:r>
            <a:rPr lang="en-IN" b="0" i="0"/>
            <a:t>Heritage Center staff</a:t>
          </a:r>
          <a:r>
            <a:rPr lang="en-US" b="0" i="0"/>
            <a:t>​</a:t>
          </a:r>
          <a:endParaRPr lang="en-US"/>
        </a:p>
      </dgm:t>
    </dgm:pt>
    <dgm:pt modelId="{2C1C75A1-8C2B-486F-B11B-F3A9DF1613B2}" type="parTrans" cxnId="{98DDE604-3FB6-4ECE-98E8-471583123517}">
      <dgm:prSet/>
      <dgm:spPr/>
      <dgm:t>
        <a:bodyPr/>
        <a:lstStyle/>
        <a:p>
          <a:endParaRPr lang="en-US"/>
        </a:p>
      </dgm:t>
    </dgm:pt>
    <dgm:pt modelId="{9C5080BC-8DC6-43C6-BF97-6E434FBD2EB3}" type="sibTrans" cxnId="{98DDE604-3FB6-4ECE-98E8-471583123517}">
      <dgm:prSet/>
      <dgm:spPr/>
      <dgm:t>
        <a:bodyPr/>
        <a:lstStyle/>
        <a:p>
          <a:endParaRPr lang="en-US"/>
        </a:p>
      </dgm:t>
    </dgm:pt>
    <dgm:pt modelId="{5F610261-03A8-4606-9734-C16FBCF2FE8C}">
      <dgm:prSet/>
      <dgm:spPr/>
      <dgm:t>
        <a:bodyPr/>
        <a:lstStyle/>
        <a:p>
          <a:r>
            <a:rPr lang="en-IN" b="0" i="0"/>
            <a:t>Local Science Teachers and Community Volunteers</a:t>
          </a:r>
          <a:r>
            <a:rPr lang="en-US" b="0" i="0"/>
            <a:t>​</a:t>
          </a:r>
          <a:endParaRPr lang="en-US"/>
        </a:p>
      </dgm:t>
    </dgm:pt>
    <dgm:pt modelId="{45911EBE-5BC9-4EC9-9B95-7DA5574992DE}" type="parTrans" cxnId="{F7C27437-B77B-45B9-9E04-F1EC39BDE423}">
      <dgm:prSet/>
      <dgm:spPr/>
      <dgm:t>
        <a:bodyPr/>
        <a:lstStyle/>
        <a:p>
          <a:endParaRPr lang="en-US"/>
        </a:p>
      </dgm:t>
    </dgm:pt>
    <dgm:pt modelId="{190FBB53-467B-4D36-9615-17EE14FD4A7D}" type="sibTrans" cxnId="{F7C27437-B77B-45B9-9E04-F1EC39BDE423}">
      <dgm:prSet/>
      <dgm:spPr/>
      <dgm:t>
        <a:bodyPr/>
        <a:lstStyle/>
        <a:p>
          <a:endParaRPr lang="en-US"/>
        </a:p>
      </dgm:t>
    </dgm:pt>
    <dgm:pt modelId="{CEEA87D3-F6D3-4869-962C-1410B03F2300}">
      <dgm:prSet/>
      <dgm:spPr/>
      <dgm:t>
        <a:bodyPr/>
        <a:lstStyle/>
        <a:p>
          <a:r>
            <a:rPr lang="en-IN" b="0" i="0"/>
            <a:t>Residents of Township</a:t>
          </a:r>
          <a:endParaRPr lang="en-US"/>
        </a:p>
      </dgm:t>
    </dgm:pt>
    <dgm:pt modelId="{6F6B684F-3DA5-4D24-8E6A-9EEDC440908B}" type="parTrans" cxnId="{64D03023-4F40-4086-9223-E400B8034F24}">
      <dgm:prSet/>
      <dgm:spPr/>
      <dgm:t>
        <a:bodyPr/>
        <a:lstStyle/>
        <a:p>
          <a:endParaRPr lang="en-US"/>
        </a:p>
      </dgm:t>
    </dgm:pt>
    <dgm:pt modelId="{5A8D59EC-6302-4A60-816F-CFE71DBDA9CB}" type="sibTrans" cxnId="{64D03023-4F40-4086-9223-E400B8034F24}">
      <dgm:prSet/>
      <dgm:spPr/>
      <dgm:t>
        <a:bodyPr/>
        <a:lstStyle/>
        <a:p>
          <a:endParaRPr lang="en-US"/>
        </a:p>
      </dgm:t>
    </dgm:pt>
    <dgm:pt modelId="{15C0A6A9-62E6-49F9-A13C-E5D120BD5CAD}" type="pres">
      <dgm:prSet presAssocID="{708D3D2B-5C96-4778-AC58-BB28B3D435BC}" presName="vert0" presStyleCnt="0">
        <dgm:presLayoutVars>
          <dgm:dir/>
          <dgm:animOne val="branch"/>
          <dgm:animLvl val="lvl"/>
        </dgm:presLayoutVars>
      </dgm:prSet>
      <dgm:spPr/>
    </dgm:pt>
    <dgm:pt modelId="{0023A9C7-A8D6-4C78-ABA6-9465C6507B44}" type="pres">
      <dgm:prSet presAssocID="{BFCCC098-482A-4673-AF83-822BCBC2CAD2}" presName="thickLine" presStyleLbl="alignNode1" presStyleIdx="0" presStyleCnt="8"/>
      <dgm:spPr/>
    </dgm:pt>
    <dgm:pt modelId="{FBCEFD74-CC71-4BA4-868A-89C2B57DD2C3}" type="pres">
      <dgm:prSet presAssocID="{BFCCC098-482A-4673-AF83-822BCBC2CAD2}" presName="horz1" presStyleCnt="0"/>
      <dgm:spPr/>
    </dgm:pt>
    <dgm:pt modelId="{CD2286A4-63F4-4B31-A2A6-4E0761D724E6}" type="pres">
      <dgm:prSet presAssocID="{BFCCC098-482A-4673-AF83-822BCBC2CAD2}" presName="tx1" presStyleLbl="revTx" presStyleIdx="0" presStyleCnt="8"/>
      <dgm:spPr/>
    </dgm:pt>
    <dgm:pt modelId="{1F92DD78-DF2D-4939-9FDC-61BF79D94F2E}" type="pres">
      <dgm:prSet presAssocID="{BFCCC098-482A-4673-AF83-822BCBC2CAD2}" presName="vert1" presStyleCnt="0"/>
      <dgm:spPr/>
    </dgm:pt>
    <dgm:pt modelId="{96ED047E-DF04-41E4-AE83-E59CD133C9AE}" type="pres">
      <dgm:prSet presAssocID="{0388E0B4-0D0C-4108-82B4-E8D471956DED}" presName="thickLine" presStyleLbl="alignNode1" presStyleIdx="1" presStyleCnt="8"/>
      <dgm:spPr/>
    </dgm:pt>
    <dgm:pt modelId="{F448BE1B-63E8-4054-96CA-EABD96E0071B}" type="pres">
      <dgm:prSet presAssocID="{0388E0B4-0D0C-4108-82B4-E8D471956DED}" presName="horz1" presStyleCnt="0"/>
      <dgm:spPr/>
    </dgm:pt>
    <dgm:pt modelId="{E2DC317B-10BF-431D-AAC9-DCA04362FE4B}" type="pres">
      <dgm:prSet presAssocID="{0388E0B4-0D0C-4108-82B4-E8D471956DED}" presName="tx1" presStyleLbl="revTx" presStyleIdx="1" presStyleCnt="8"/>
      <dgm:spPr/>
    </dgm:pt>
    <dgm:pt modelId="{52EEBE29-6C98-4B88-9DC9-FB29C6A78136}" type="pres">
      <dgm:prSet presAssocID="{0388E0B4-0D0C-4108-82B4-E8D471956DED}" presName="vert1" presStyleCnt="0"/>
      <dgm:spPr/>
    </dgm:pt>
    <dgm:pt modelId="{DA9BB983-4FF2-4B39-9FFB-865E15041746}" type="pres">
      <dgm:prSet presAssocID="{F13A34B7-CE64-4216-9F22-BD9C9F3E648F}" presName="thickLine" presStyleLbl="alignNode1" presStyleIdx="2" presStyleCnt="8"/>
      <dgm:spPr/>
    </dgm:pt>
    <dgm:pt modelId="{7EF05F3B-8B36-4C29-AB52-F1C1BED049B8}" type="pres">
      <dgm:prSet presAssocID="{F13A34B7-CE64-4216-9F22-BD9C9F3E648F}" presName="horz1" presStyleCnt="0"/>
      <dgm:spPr/>
    </dgm:pt>
    <dgm:pt modelId="{D5CDD26E-1745-4859-A06D-2672EF30CBD6}" type="pres">
      <dgm:prSet presAssocID="{F13A34B7-CE64-4216-9F22-BD9C9F3E648F}" presName="tx1" presStyleLbl="revTx" presStyleIdx="2" presStyleCnt="8"/>
      <dgm:spPr/>
    </dgm:pt>
    <dgm:pt modelId="{E4CA2993-4457-48CC-8DA9-C3E0467910B8}" type="pres">
      <dgm:prSet presAssocID="{F13A34B7-CE64-4216-9F22-BD9C9F3E648F}" presName="vert1" presStyleCnt="0"/>
      <dgm:spPr/>
    </dgm:pt>
    <dgm:pt modelId="{606143C0-6291-4CCC-8ADD-07721570D07B}" type="pres">
      <dgm:prSet presAssocID="{2898B214-088B-4623-A853-023111ECB746}" presName="thickLine" presStyleLbl="alignNode1" presStyleIdx="3" presStyleCnt="8"/>
      <dgm:spPr/>
    </dgm:pt>
    <dgm:pt modelId="{C5337A0E-E053-492E-AAC8-9797B83E5528}" type="pres">
      <dgm:prSet presAssocID="{2898B214-088B-4623-A853-023111ECB746}" presName="horz1" presStyleCnt="0"/>
      <dgm:spPr/>
    </dgm:pt>
    <dgm:pt modelId="{3BDCB7B5-4FD8-40F4-A06F-F89C2A85417E}" type="pres">
      <dgm:prSet presAssocID="{2898B214-088B-4623-A853-023111ECB746}" presName="tx1" presStyleLbl="revTx" presStyleIdx="3" presStyleCnt="8"/>
      <dgm:spPr/>
    </dgm:pt>
    <dgm:pt modelId="{321B3720-791A-470C-A872-D6FCE7ACAB45}" type="pres">
      <dgm:prSet presAssocID="{2898B214-088B-4623-A853-023111ECB746}" presName="vert1" presStyleCnt="0"/>
      <dgm:spPr/>
    </dgm:pt>
    <dgm:pt modelId="{5653380A-6E76-4F98-8700-34338A3157F6}" type="pres">
      <dgm:prSet presAssocID="{8CFE54D4-E945-4049-99D9-E675AF03026E}" presName="thickLine" presStyleLbl="alignNode1" presStyleIdx="4" presStyleCnt="8"/>
      <dgm:spPr/>
    </dgm:pt>
    <dgm:pt modelId="{C23550C6-91EA-40D4-BB21-B26ED1FAC3CC}" type="pres">
      <dgm:prSet presAssocID="{8CFE54D4-E945-4049-99D9-E675AF03026E}" presName="horz1" presStyleCnt="0"/>
      <dgm:spPr/>
    </dgm:pt>
    <dgm:pt modelId="{9D2C02B9-3150-4AB5-BECD-EEFCCA4D1F9A}" type="pres">
      <dgm:prSet presAssocID="{8CFE54D4-E945-4049-99D9-E675AF03026E}" presName="tx1" presStyleLbl="revTx" presStyleIdx="4" presStyleCnt="8"/>
      <dgm:spPr/>
    </dgm:pt>
    <dgm:pt modelId="{CDAAF4C1-2C5D-4449-AA63-BAFF31007E22}" type="pres">
      <dgm:prSet presAssocID="{8CFE54D4-E945-4049-99D9-E675AF03026E}" presName="vert1" presStyleCnt="0"/>
      <dgm:spPr/>
    </dgm:pt>
    <dgm:pt modelId="{DEF3A643-4BDC-4FBF-904A-6C1F76918EB6}" type="pres">
      <dgm:prSet presAssocID="{5E96E87F-8F85-4753-B0EB-E77C02B1D387}" presName="thickLine" presStyleLbl="alignNode1" presStyleIdx="5" presStyleCnt="8"/>
      <dgm:spPr/>
    </dgm:pt>
    <dgm:pt modelId="{1607A898-3453-428A-8343-50270B6CA325}" type="pres">
      <dgm:prSet presAssocID="{5E96E87F-8F85-4753-B0EB-E77C02B1D387}" presName="horz1" presStyleCnt="0"/>
      <dgm:spPr/>
    </dgm:pt>
    <dgm:pt modelId="{DF5473D7-99B5-4920-9C51-14DBCC9861AC}" type="pres">
      <dgm:prSet presAssocID="{5E96E87F-8F85-4753-B0EB-E77C02B1D387}" presName="tx1" presStyleLbl="revTx" presStyleIdx="5" presStyleCnt="8"/>
      <dgm:spPr/>
    </dgm:pt>
    <dgm:pt modelId="{C63D40BC-29F8-4C17-B2F6-91069D2645A0}" type="pres">
      <dgm:prSet presAssocID="{5E96E87F-8F85-4753-B0EB-E77C02B1D387}" presName="vert1" presStyleCnt="0"/>
      <dgm:spPr/>
    </dgm:pt>
    <dgm:pt modelId="{97144DEE-7F4F-4275-A3D9-970B24DA45A0}" type="pres">
      <dgm:prSet presAssocID="{5F610261-03A8-4606-9734-C16FBCF2FE8C}" presName="thickLine" presStyleLbl="alignNode1" presStyleIdx="6" presStyleCnt="8"/>
      <dgm:spPr/>
    </dgm:pt>
    <dgm:pt modelId="{B9140DA1-0635-4B71-AD32-EED93E7E236E}" type="pres">
      <dgm:prSet presAssocID="{5F610261-03A8-4606-9734-C16FBCF2FE8C}" presName="horz1" presStyleCnt="0"/>
      <dgm:spPr/>
    </dgm:pt>
    <dgm:pt modelId="{3318C08E-2D43-4F71-870C-5F8C20ADB885}" type="pres">
      <dgm:prSet presAssocID="{5F610261-03A8-4606-9734-C16FBCF2FE8C}" presName="tx1" presStyleLbl="revTx" presStyleIdx="6" presStyleCnt="8"/>
      <dgm:spPr/>
    </dgm:pt>
    <dgm:pt modelId="{15F2D839-F550-4B2D-A798-91A5B253C5E4}" type="pres">
      <dgm:prSet presAssocID="{5F610261-03A8-4606-9734-C16FBCF2FE8C}" presName="vert1" presStyleCnt="0"/>
      <dgm:spPr/>
    </dgm:pt>
    <dgm:pt modelId="{725B143A-21AB-4F07-9A0F-86CE83A0D6FF}" type="pres">
      <dgm:prSet presAssocID="{CEEA87D3-F6D3-4869-962C-1410B03F2300}" presName="thickLine" presStyleLbl="alignNode1" presStyleIdx="7" presStyleCnt="8"/>
      <dgm:spPr/>
    </dgm:pt>
    <dgm:pt modelId="{B16CEC17-15CA-4305-9F7D-F3ED8EC3F845}" type="pres">
      <dgm:prSet presAssocID="{CEEA87D3-F6D3-4869-962C-1410B03F2300}" presName="horz1" presStyleCnt="0"/>
      <dgm:spPr/>
    </dgm:pt>
    <dgm:pt modelId="{D0F98728-BEB0-49B4-81D4-F28BD2865626}" type="pres">
      <dgm:prSet presAssocID="{CEEA87D3-F6D3-4869-962C-1410B03F2300}" presName="tx1" presStyleLbl="revTx" presStyleIdx="7" presStyleCnt="8"/>
      <dgm:spPr/>
    </dgm:pt>
    <dgm:pt modelId="{F13B4198-9253-41C6-9347-0892D957BB8C}" type="pres">
      <dgm:prSet presAssocID="{CEEA87D3-F6D3-4869-962C-1410B03F2300}" presName="vert1" presStyleCnt="0"/>
      <dgm:spPr/>
    </dgm:pt>
  </dgm:ptLst>
  <dgm:cxnLst>
    <dgm:cxn modelId="{98DDE604-3FB6-4ECE-98E8-471583123517}" srcId="{708D3D2B-5C96-4778-AC58-BB28B3D435BC}" destId="{5E96E87F-8F85-4753-B0EB-E77C02B1D387}" srcOrd="5" destOrd="0" parTransId="{2C1C75A1-8C2B-486F-B11B-F3A9DF1613B2}" sibTransId="{9C5080BC-8DC6-43C6-BF97-6E434FBD2EB3}"/>
    <dgm:cxn modelId="{64D03023-4F40-4086-9223-E400B8034F24}" srcId="{708D3D2B-5C96-4778-AC58-BB28B3D435BC}" destId="{CEEA87D3-F6D3-4869-962C-1410B03F2300}" srcOrd="7" destOrd="0" parTransId="{6F6B684F-3DA5-4D24-8E6A-9EEDC440908B}" sibTransId="{5A8D59EC-6302-4A60-816F-CFE71DBDA9CB}"/>
    <dgm:cxn modelId="{0A90A12D-4634-4A11-9C49-C27921438DB5}" type="presOf" srcId="{5F610261-03A8-4606-9734-C16FBCF2FE8C}" destId="{3318C08E-2D43-4F71-870C-5F8C20ADB885}" srcOrd="0" destOrd="0" presId="urn:microsoft.com/office/officeart/2008/layout/LinedList"/>
    <dgm:cxn modelId="{F7C27437-B77B-45B9-9E04-F1EC39BDE423}" srcId="{708D3D2B-5C96-4778-AC58-BB28B3D435BC}" destId="{5F610261-03A8-4606-9734-C16FBCF2FE8C}" srcOrd="6" destOrd="0" parTransId="{45911EBE-5BC9-4EC9-9B95-7DA5574992DE}" sibTransId="{190FBB53-467B-4D36-9615-17EE14FD4A7D}"/>
    <dgm:cxn modelId="{35702042-47CE-4A67-945E-57F0549711D4}" srcId="{708D3D2B-5C96-4778-AC58-BB28B3D435BC}" destId="{0388E0B4-0D0C-4108-82B4-E8D471956DED}" srcOrd="1" destOrd="0" parTransId="{7655C85D-9551-41EC-9EE3-E8DBA583F40C}" sibTransId="{329D4B65-A39F-4CAB-867D-F00DE304CEB5}"/>
    <dgm:cxn modelId="{4FFE4544-AAB2-429D-A551-FEA4166BFCCF}" type="presOf" srcId="{708D3D2B-5C96-4778-AC58-BB28B3D435BC}" destId="{15C0A6A9-62E6-49F9-A13C-E5D120BD5CAD}" srcOrd="0" destOrd="0" presId="urn:microsoft.com/office/officeart/2008/layout/LinedList"/>
    <dgm:cxn modelId="{7F907B7F-1600-4723-9A5B-BFF918D6BE3B}" type="presOf" srcId="{CEEA87D3-F6D3-4869-962C-1410B03F2300}" destId="{D0F98728-BEB0-49B4-81D4-F28BD2865626}" srcOrd="0" destOrd="0" presId="urn:microsoft.com/office/officeart/2008/layout/LinedList"/>
    <dgm:cxn modelId="{FB467E87-A545-4D24-8991-27D14253985A}" type="presOf" srcId="{BFCCC098-482A-4673-AF83-822BCBC2CAD2}" destId="{CD2286A4-63F4-4B31-A2A6-4E0761D724E6}" srcOrd="0" destOrd="0" presId="urn:microsoft.com/office/officeart/2008/layout/LinedList"/>
    <dgm:cxn modelId="{AF0CE198-5949-41C1-9001-DBFF6D80D970}" type="presOf" srcId="{0388E0B4-0D0C-4108-82B4-E8D471956DED}" destId="{E2DC317B-10BF-431D-AAC9-DCA04362FE4B}" srcOrd="0" destOrd="0" presId="urn:microsoft.com/office/officeart/2008/layout/LinedList"/>
    <dgm:cxn modelId="{738DA2C3-1303-4D17-97B1-76DD8F3BDC02}" type="presOf" srcId="{2898B214-088B-4623-A853-023111ECB746}" destId="{3BDCB7B5-4FD8-40F4-A06F-F89C2A85417E}" srcOrd="0" destOrd="0" presId="urn:microsoft.com/office/officeart/2008/layout/LinedList"/>
    <dgm:cxn modelId="{FB0DC2C3-CC02-4AC2-83C1-4CCF2D769106}" srcId="{708D3D2B-5C96-4778-AC58-BB28B3D435BC}" destId="{F13A34B7-CE64-4216-9F22-BD9C9F3E648F}" srcOrd="2" destOrd="0" parTransId="{FDD3B1E1-13EA-43B6-812E-3BAD87E0CF8C}" sibTransId="{773EFC20-80D0-4F5C-AF94-23713E22C7FB}"/>
    <dgm:cxn modelId="{A5E4ACD7-DC44-48AD-9E78-5371EDC25AD4}" srcId="{708D3D2B-5C96-4778-AC58-BB28B3D435BC}" destId="{BFCCC098-482A-4673-AF83-822BCBC2CAD2}" srcOrd="0" destOrd="0" parTransId="{07D03E2C-4EA8-41D3-8DC0-FF37277C6F28}" sibTransId="{26D3F59F-0D0F-4676-B608-9690AD0E13A8}"/>
    <dgm:cxn modelId="{F79039E0-F742-43F2-88AD-F1BD9AB49FB3}" srcId="{708D3D2B-5C96-4778-AC58-BB28B3D435BC}" destId="{8CFE54D4-E945-4049-99D9-E675AF03026E}" srcOrd="4" destOrd="0" parTransId="{C6C08E5A-D950-406F-8F98-01263AF792C1}" sibTransId="{25D154AD-6424-4D05-9188-D3E2EDCF7E88}"/>
    <dgm:cxn modelId="{D1DEF8E4-D1C9-40EA-AB97-4603B9B6B5DA}" type="presOf" srcId="{8CFE54D4-E945-4049-99D9-E675AF03026E}" destId="{9D2C02B9-3150-4AB5-BECD-EEFCCA4D1F9A}" srcOrd="0" destOrd="0" presId="urn:microsoft.com/office/officeart/2008/layout/LinedList"/>
    <dgm:cxn modelId="{43A379E6-CD47-479C-966D-49675220DAFE}" srcId="{708D3D2B-5C96-4778-AC58-BB28B3D435BC}" destId="{2898B214-088B-4623-A853-023111ECB746}" srcOrd="3" destOrd="0" parTransId="{68961E41-5378-4C25-BCE5-9760DC2C7DB7}" sibTransId="{EAAD1C0D-9482-4E1F-80BF-290E3D05F94A}"/>
    <dgm:cxn modelId="{B6D780E9-47FD-4415-BBDF-F9B810A7B95A}" type="presOf" srcId="{F13A34B7-CE64-4216-9F22-BD9C9F3E648F}" destId="{D5CDD26E-1745-4859-A06D-2672EF30CBD6}" srcOrd="0" destOrd="0" presId="urn:microsoft.com/office/officeart/2008/layout/LinedList"/>
    <dgm:cxn modelId="{1BD1A3ED-41B2-4A8E-B3F4-1111A618B211}" type="presOf" srcId="{5E96E87F-8F85-4753-B0EB-E77C02B1D387}" destId="{DF5473D7-99B5-4920-9C51-14DBCC9861AC}" srcOrd="0" destOrd="0" presId="urn:microsoft.com/office/officeart/2008/layout/LinedList"/>
    <dgm:cxn modelId="{7AFA6B51-4CEF-4594-A5A8-46DAA4F91047}" type="presParOf" srcId="{15C0A6A9-62E6-49F9-A13C-E5D120BD5CAD}" destId="{0023A9C7-A8D6-4C78-ABA6-9465C6507B44}" srcOrd="0" destOrd="0" presId="urn:microsoft.com/office/officeart/2008/layout/LinedList"/>
    <dgm:cxn modelId="{2635C4CE-8038-4AC4-ABEF-B905B18AA295}" type="presParOf" srcId="{15C0A6A9-62E6-49F9-A13C-E5D120BD5CAD}" destId="{FBCEFD74-CC71-4BA4-868A-89C2B57DD2C3}" srcOrd="1" destOrd="0" presId="urn:microsoft.com/office/officeart/2008/layout/LinedList"/>
    <dgm:cxn modelId="{62BA7D0B-4885-473B-A8A4-22B8BA96BC53}" type="presParOf" srcId="{FBCEFD74-CC71-4BA4-868A-89C2B57DD2C3}" destId="{CD2286A4-63F4-4B31-A2A6-4E0761D724E6}" srcOrd="0" destOrd="0" presId="urn:microsoft.com/office/officeart/2008/layout/LinedList"/>
    <dgm:cxn modelId="{98FC1818-4030-4BBA-895A-35D5F53D2AF2}" type="presParOf" srcId="{FBCEFD74-CC71-4BA4-868A-89C2B57DD2C3}" destId="{1F92DD78-DF2D-4939-9FDC-61BF79D94F2E}" srcOrd="1" destOrd="0" presId="urn:microsoft.com/office/officeart/2008/layout/LinedList"/>
    <dgm:cxn modelId="{03DA8EDF-3440-4EBB-84E9-77C0BCD1618B}" type="presParOf" srcId="{15C0A6A9-62E6-49F9-A13C-E5D120BD5CAD}" destId="{96ED047E-DF04-41E4-AE83-E59CD133C9AE}" srcOrd="2" destOrd="0" presId="urn:microsoft.com/office/officeart/2008/layout/LinedList"/>
    <dgm:cxn modelId="{7C269511-EF69-4561-9F38-C013E5CDD335}" type="presParOf" srcId="{15C0A6A9-62E6-49F9-A13C-E5D120BD5CAD}" destId="{F448BE1B-63E8-4054-96CA-EABD96E0071B}" srcOrd="3" destOrd="0" presId="urn:microsoft.com/office/officeart/2008/layout/LinedList"/>
    <dgm:cxn modelId="{8BF8567F-EED2-4BC1-A7AE-AA38E898AED1}" type="presParOf" srcId="{F448BE1B-63E8-4054-96CA-EABD96E0071B}" destId="{E2DC317B-10BF-431D-AAC9-DCA04362FE4B}" srcOrd="0" destOrd="0" presId="urn:microsoft.com/office/officeart/2008/layout/LinedList"/>
    <dgm:cxn modelId="{CBD4D9B9-A2C9-471F-BFB0-227B0E0468BD}" type="presParOf" srcId="{F448BE1B-63E8-4054-96CA-EABD96E0071B}" destId="{52EEBE29-6C98-4B88-9DC9-FB29C6A78136}" srcOrd="1" destOrd="0" presId="urn:microsoft.com/office/officeart/2008/layout/LinedList"/>
    <dgm:cxn modelId="{C70F6627-B96E-4034-B647-8CCF1650102D}" type="presParOf" srcId="{15C0A6A9-62E6-49F9-A13C-E5D120BD5CAD}" destId="{DA9BB983-4FF2-4B39-9FFB-865E15041746}" srcOrd="4" destOrd="0" presId="urn:microsoft.com/office/officeart/2008/layout/LinedList"/>
    <dgm:cxn modelId="{E59732BA-B25D-49BC-97CB-33957B1F9287}" type="presParOf" srcId="{15C0A6A9-62E6-49F9-A13C-E5D120BD5CAD}" destId="{7EF05F3B-8B36-4C29-AB52-F1C1BED049B8}" srcOrd="5" destOrd="0" presId="urn:microsoft.com/office/officeart/2008/layout/LinedList"/>
    <dgm:cxn modelId="{989EAF92-F99E-4518-9D89-94F2E7AED7A0}" type="presParOf" srcId="{7EF05F3B-8B36-4C29-AB52-F1C1BED049B8}" destId="{D5CDD26E-1745-4859-A06D-2672EF30CBD6}" srcOrd="0" destOrd="0" presId="urn:microsoft.com/office/officeart/2008/layout/LinedList"/>
    <dgm:cxn modelId="{A176F8C9-9329-4EB8-AD9C-ABCBA82E3202}" type="presParOf" srcId="{7EF05F3B-8B36-4C29-AB52-F1C1BED049B8}" destId="{E4CA2993-4457-48CC-8DA9-C3E0467910B8}" srcOrd="1" destOrd="0" presId="urn:microsoft.com/office/officeart/2008/layout/LinedList"/>
    <dgm:cxn modelId="{D7812B06-0406-4519-A74B-23D8406D168C}" type="presParOf" srcId="{15C0A6A9-62E6-49F9-A13C-E5D120BD5CAD}" destId="{606143C0-6291-4CCC-8ADD-07721570D07B}" srcOrd="6" destOrd="0" presId="urn:microsoft.com/office/officeart/2008/layout/LinedList"/>
    <dgm:cxn modelId="{4C12E7ED-E1FA-4769-AB25-180CDEA3ECDA}" type="presParOf" srcId="{15C0A6A9-62E6-49F9-A13C-E5D120BD5CAD}" destId="{C5337A0E-E053-492E-AAC8-9797B83E5528}" srcOrd="7" destOrd="0" presId="urn:microsoft.com/office/officeart/2008/layout/LinedList"/>
    <dgm:cxn modelId="{5D0F57A4-2322-4791-ADD6-30E233923614}" type="presParOf" srcId="{C5337A0E-E053-492E-AAC8-9797B83E5528}" destId="{3BDCB7B5-4FD8-40F4-A06F-F89C2A85417E}" srcOrd="0" destOrd="0" presId="urn:microsoft.com/office/officeart/2008/layout/LinedList"/>
    <dgm:cxn modelId="{3A86EC69-EAD0-4584-B33E-FB85A383DD49}" type="presParOf" srcId="{C5337A0E-E053-492E-AAC8-9797B83E5528}" destId="{321B3720-791A-470C-A872-D6FCE7ACAB45}" srcOrd="1" destOrd="0" presId="urn:microsoft.com/office/officeart/2008/layout/LinedList"/>
    <dgm:cxn modelId="{E2A7A220-0BAF-4C5E-AF3E-09DC58377D4B}" type="presParOf" srcId="{15C0A6A9-62E6-49F9-A13C-E5D120BD5CAD}" destId="{5653380A-6E76-4F98-8700-34338A3157F6}" srcOrd="8" destOrd="0" presId="urn:microsoft.com/office/officeart/2008/layout/LinedList"/>
    <dgm:cxn modelId="{411F87BC-9190-47E7-8DFB-CA3488FB3E56}" type="presParOf" srcId="{15C0A6A9-62E6-49F9-A13C-E5D120BD5CAD}" destId="{C23550C6-91EA-40D4-BB21-B26ED1FAC3CC}" srcOrd="9" destOrd="0" presId="urn:microsoft.com/office/officeart/2008/layout/LinedList"/>
    <dgm:cxn modelId="{0F08B967-12E6-4E66-8B08-18F4FB1D6A0F}" type="presParOf" srcId="{C23550C6-91EA-40D4-BB21-B26ED1FAC3CC}" destId="{9D2C02B9-3150-4AB5-BECD-EEFCCA4D1F9A}" srcOrd="0" destOrd="0" presId="urn:microsoft.com/office/officeart/2008/layout/LinedList"/>
    <dgm:cxn modelId="{99F0AD8D-F1D7-4413-A07A-D690D0415A4A}" type="presParOf" srcId="{C23550C6-91EA-40D4-BB21-B26ED1FAC3CC}" destId="{CDAAF4C1-2C5D-4449-AA63-BAFF31007E22}" srcOrd="1" destOrd="0" presId="urn:microsoft.com/office/officeart/2008/layout/LinedList"/>
    <dgm:cxn modelId="{2594AF9E-E3F4-44A8-82A3-AF35D2C3F37F}" type="presParOf" srcId="{15C0A6A9-62E6-49F9-A13C-E5D120BD5CAD}" destId="{DEF3A643-4BDC-4FBF-904A-6C1F76918EB6}" srcOrd="10" destOrd="0" presId="urn:microsoft.com/office/officeart/2008/layout/LinedList"/>
    <dgm:cxn modelId="{5ED57720-8384-4CB5-80FB-782A3EE57904}" type="presParOf" srcId="{15C0A6A9-62E6-49F9-A13C-E5D120BD5CAD}" destId="{1607A898-3453-428A-8343-50270B6CA325}" srcOrd="11" destOrd="0" presId="urn:microsoft.com/office/officeart/2008/layout/LinedList"/>
    <dgm:cxn modelId="{BCADC61B-6667-4F3D-8FB2-4077F7868E60}" type="presParOf" srcId="{1607A898-3453-428A-8343-50270B6CA325}" destId="{DF5473D7-99B5-4920-9C51-14DBCC9861AC}" srcOrd="0" destOrd="0" presId="urn:microsoft.com/office/officeart/2008/layout/LinedList"/>
    <dgm:cxn modelId="{E9E94D1C-F269-4CE7-B7F0-E7861E53220A}" type="presParOf" srcId="{1607A898-3453-428A-8343-50270B6CA325}" destId="{C63D40BC-29F8-4C17-B2F6-91069D2645A0}" srcOrd="1" destOrd="0" presId="urn:microsoft.com/office/officeart/2008/layout/LinedList"/>
    <dgm:cxn modelId="{DF7F256D-240A-4542-8749-5D5FFCE525BD}" type="presParOf" srcId="{15C0A6A9-62E6-49F9-A13C-E5D120BD5CAD}" destId="{97144DEE-7F4F-4275-A3D9-970B24DA45A0}" srcOrd="12" destOrd="0" presId="urn:microsoft.com/office/officeart/2008/layout/LinedList"/>
    <dgm:cxn modelId="{856EB3A3-DE2A-4DFE-9FAF-E58CBE88D707}" type="presParOf" srcId="{15C0A6A9-62E6-49F9-A13C-E5D120BD5CAD}" destId="{B9140DA1-0635-4B71-AD32-EED93E7E236E}" srcOrd="13" destOrd="0" presId="urn:microsoft.com/office/officeart/2008/layout/LinedList"/>
    <dgm:cxn modelId="{7C757121-E222-4710-89C4-59971CA76495}" type="presParOf" srcId="{B9140DA1-0635-4B71-AD32-EED93E7E236E}" destId="{3318C08E-2D43-4F71-870C-5F8C20ADB885}" srcOrd="0" destOrd="0" presId="urn:microsoft.com/office/officeart/2008/layout/LinedList"/>
    <dgm:cxn modelId="{B57A68BC-84EB-491D-AE2E-DD6F0338BBD1}" type="presParOf" srcId="{B9140DA1-0635-4B71-AD32-EED93E7E236E}" destId="{15F2D839-F550-4B2D-A798-91A5B253C5E4}" srcOrd="1" destOrd="0" presId="urn:microsoft.com/office/officeart/2008/layout/LinedList"/>
    <dgm:cxn modelId="{B2B3CFF4-EAAC-4E59-A816-B95B6D968484}" type="presParOf" srcId="{15C0A6A9-62E6-49F9-A13C-E5D120BD5CAD}" destId="{725B143A-21AB-4F07-9A0F-86CE83A0D6FF}" srcOrd="14" destOrd="0" presId="urn:microsoft.com/office/officeart/2008/layout/LinedList"/>
    <dgm:cxn modelId="{A664D7ED-4429-414C-A64C-1217D03A3F1B}" type="presParOf" srcId="{15C0A6A9-62E6-49F9-A13C-E5D120BD5CAD}" destId="{B16CEC17-15CA-4305-9F7D-F3ED8EC3F845}" srcOrd="15" destOrd="0" presId="urn:microsoft.com/office/officeart/2008/layout/LinedList"/>
    <dgm:cxn modelId="{DB1BE81E-4771-4002-8841-193561DA1427}" type="presParOf" srcId="{B16CEC17-15CA-4305-9F7D-F3ED8EC3F845}" destId="{D0F98728-BEB0-49B4-81D4-F28BD2865626}" srcOrd="0" destOrd="0" presId="urn:microsoft.com/office/officeart/2008/layout/LinedList"/>
    <dgm:cxn modelId="{49DFDC11-C44F-4AC3-A132-6D0D1C7952CA}" type="presParOf" srcId="{B16CEC17-15CA-4305-9F7D-F3ED8EC3F845}" destId="{F13B4198-9253-41C6-9347-0892D957BB8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950C26-FDD0-4CD6-BEE5-4368B016EE6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6D3659C-6CCB-4C54-ABD7-2C9174D2E6DD}">
      <dgm:prSet/>
      <dgm:spPr/>
      <dgm:t>
        <a:bodyPr/>
        <a:lstStyle/>
        <a:p>
          <a:r>
            <a:rPr lang="en-US" b="0" i="0"/>
            <a:t>Setting Concrete and Achievable Objectives​</a:t>
          </a:r>
          <a:endParaRPr lang="en-US"/>
        </a:p>
      </dgm:t>
    </dgm:pt>
    <dgm:pt modelId="{F16A22B6-5717-473F-A47F-434316A2BAB0}" type="parTrans" cxnId="{E6E54DBF-A9C3-4D03-8B36-88DD5E49344E}">
      <dgm:prSet/>
      <dgm:spPr/>
      <dgm:t>
        <a:bodyPr/>
        <a:lstStyle/>
        <a:p>
          <a:endParaRPr lang="en-US"/>
        </a:p>
      </dgm:t>
    </dgm:pt>
    <dgm:pt modelId="{3C825E1A-7A3B-45B9-A86D-5EFA401C2BF7}" type="sibTrans" cxnId="{E6E54DBF-A9C3-4D03-8B36-88DD5E49344E}">
      <dgm:prSet/>
      <dgm:spPr/>
      <dgm:t>
        <a:bodyPr/>
        <a:lstStyle/>
        <a:p>
          <a:endParaRPr lang="en-US"/>
        </a:p>
      </dgm:t>
    </dgm:pt>
    <dgm:pt modelId="{890BAF75-6E9C-4689-8E0C-044F96CC1E59}">
      <dgm:prSet/>
      <dgm:spPr/>
      <dgm:t>
        <a:bodyPr/>
        <a:lstStyle/>
        <a:p>
          <a:r>
            <a:rPr lang="en-US" b="0" i="0"/>
            <a:t>Flexible Planning with Quarterly Review Cycle​</a:t>
          </a:r>
          <a:endParaRPr lang="en-US"/>
        </a:p>
      </dgm:t>
    </dgm:pt>
    <dgm:pt modelId="{8EA97AE0-BE3C-4AD5-ADA6-B9749FAA6201}" type="parTrans" cxnId="{07538053-4064-41CB-B042-8BDE90CF014B}">
      <dgm:prSet/>
      <dgm:spPr/>
      <dgm:t>
        <a:bodyPr/>
        <a:lstStyle/>
        <a:p>
          <a:endParaRPr lang="en-US"/>
        </a:p>
      </dgm:t>
    </dgm:pt>
    <dgm:pt modelId="{B78E4204-7417-4F93-AAD6-23320C23E4A5}" type="sibTrans" cxnId="{07538053-4064-41CB-B042-8BDE90CF014B}">
      <dgm:prSet/>
      <dgm:spPr/>
      <dgm:t>
        <a:bodyPr/>
        <a:lstStyle/>
        <a:p>
          <a:endParaRPr lang="en-US"/>
        </a:p>
      </dgm:t>
    </dgm:pt>
    <dgm:pt modelId="{A39158CF-24BC-458A-9E98-C08B1C5B0F7C}">
      <dgm:prSet/>
      <dgm:spPr/>
      <dgm:t>
        <a:bodyPr/>
        <a:lstStyle/>
        <a:p>
          <a:r>
            <a:rPr lang="en-US" b="0" i="0"/>
            <a:t>Regular Checkpoints and Meetings​</a:t>
          </a:r>
          <a:endParaRPr lang="en-US"/>
        </a:p>
      </dgm:t>
    </dgm:pt>
    <dgm:pt modelId="{54566753-1320-4A72-B8AA-77DAC960859F}" type="parTrans" cxnId="{756E1340-DAA7-4E17-90EC-73DB373DDC54}">
      <dgm:prSet/>
      <dgm:spPr/>
      <dgm:t>
        <a:bodyPr/>
        <a:lstStyle/>
        <a:p>
          <a:endParaRPr lang="en-US"/>
        </a:p>
      </dgm:t>
    </dgm:pt>
    <dgm:pt modelId="{E4F643A4-BCC6-4AA0-A1B6-E7CEB2C20558}" type="sibTrans" cxnId="{756E1340-DAA7-4E17-90EC-73DB373DDC54}">
      <dgm:prSet/>
      <dgm:spPr/>
      <dgm:t>
        <a:bodyPr/>
        <a:lstStyle/>
        <a:p>
          <a:endParaRPr lang="en-US"/>
        </a:p>
      </dgm:t>
    </dgm:pt>
    <dgm:pt modelId="{EDC09D34-DD5C-4E2B-8815-61960472FF96}">
      <dgm:prSet/>
      <dgm:spPr/>
      <dgm:t>
        <a:bodyPr/>
        <a:lstStyle/>
        <a:p>
          <a:r>
            <a:rPr lang="en-US" b="0" i="0"/>
            <a:t>Significant Achievements and Community Engagement​</a:t>
          </a:r>
          <a:endParaRPr lang="en-US"/>
        </a:p>
      </dgm:t>
    </dgm:pt>
    <dgm:pt modelId="{656576EC-6DCE-4E4B-9C35-807F1C565213}" type="parTrans" cxnId="{E8F7AD0B-698D-4927-BE62-47B3E39AE686}">
      <dgm:prSet/>
      <dgm:spPr/>
      <dgm:t>
        <a:bodyPr/>
        <a:lstStyle/>
        <a:p>
          <a:endParaRPr lang="en-US"/>
        </a:p>
      </dgm:t>
    </dgm:pt>
    <dgm:pt modelId="{A3E40F5F-49D8-4BC4-9FD7-89801E23A3FF}" type="sibTrans" cxnId="{E8F7AD0B-698D-4927-BE62-47B3E39AE686}">
      <dgm:prSet/>
      <dgm:spPr/>
      <dgm:t>
        <a:bodyPr/>
        <a:lstStyle/>
        <a:p>
          <a:endParaRPr lang="en-US"/>
        </a:p>
      </dgm:t>
    </dgm:pt>
    <dgm:pt modelId="{4330C57D-8CC5-48EC-98C0-BBEDA94137F5}">
      <dgm:prSet/>
      <dgm:spPr/>
      <dgm:t>
        <a:bodyPr/>
        <a:lstStyle/>
        <a:p>
          <a:r>
            <a:rPr lang="en-US" b="0" i="0"/>
            <a:t>Balancing Flexibility with Strict Planning and Communication</a:t>
          </a:r>
          <a:endParaRPr lang="en-US"/>
        </a:p>
      </dgm:t>
    </dgm:pt>
    <dgm:pt modelId="{9A09686C-E002-45CF-ACBC-AC64D6506CEC}" type="parTrans" cxnId="{0B9A56F2-2C58-4E4F-8A3D-275BE4D19D6E}">
      <dgm:prSet/>
      <dgm:spPr/>
      <dgm:t>
        <a:bodyPr/>
        <a:lstStyle/>
        <a:p>
          <a:endParaRPr lang="en-US"/>
        </a:p>
      </dgm:t>
    </dgm:pt>
    <dgm:pt modelId="{E5FEB5E0-CF5C-4011-B108-FBD2E583FED1}" type="sibTrans" cxnId="{0B9A56F2-2C58-4E4F-8A3D-275BE4D19D6E}">
      <dgm:prSet/>
      <dgm:spPr/>
      <dgm:t>
        <a:bodyPr/>
        <a:lstStyle/>
        <a:p>
          <a:endParaRPr lang="en-US"/>
        </a:p>
      </dgm:t>
    </dgm:pt>
    <dgm:pt modelId="{8CE8BB53-8893-4E43-A28C-D6415CBE12B0}" type="pres">
      <dgm:prSet presAssocID="{21950C26-FDD0-4CD6-BEE5-4368B016EE67}" presName="vert0" presStyleCnt="0">
        <dgm:presLayoutVars>
          <dgm:dir/>
          <dgm:animOne val="branch"/>
          <dgm:animLvl val="lvl"/>
        </dgm:presLayoutVars>
      </dgm:prSet>
      <dgm:spPr/>
    </dgm:pt>
    <dgm:pt modelId="{F4A1D7C4-225B-45C7-9313-6585AA8BAFE2}" type="pres">
      <dgm:prSet presAssocID="{16D3659C-6CCB-4C54-ABD7-2C9174D2E6DD}" presName="thickLine" presStyleLbl="alignNode1" presStyleIdx="0" presStyleCnt="5"/>
      <dgm:spPr/>
    </dgm:pt>
    <dgm:pt modelId="{E28CB8B5-18FC-4213-8717-F78481415FF2}" type="pres">
      <dgm:prSet presAssocID="{16D3659C-6CCB-4C54-ABD7-2C9174D2E6DD}" presName="horz1" presStyleCnt="0"/>
      <dgm:spPr/>
    </dgm:pt>
    <dgm:pt modelId="{F819AC88-52AA-43AA-8276-9D2D77AC0C72}" type="pres">
      <dgm:prSet presAssocID="{16D3659C-6CCB-4C54-ABD7-2C9174D2E6DD}" presName="tx1" presStyleLbl="revTx" presStyleIdx="0" presStyleCnt="5"/>
      <dgm:spPr/>
    </dgm:pt>
    <dgm:pt modelId="{0CB4E6B6-9B3B-4CFF-B015-BBACA22180C5}" type="pres">
      <dgm:prSet presAssocID="{16D3659C-6CCB-4C54-ABD7-2C9174D2E6DD}" presName="vert1" presStyleCnt="0"/>
      <dgm:spPr/>
    </dgm:pt>
    <dgm:pt modelId="{EA20ECA3-2820-4CC8-B8EC-45FA1D36C1AD}" type="pres">
      <dgm:prSet presAssocID="{890BAF75-6E9C-4689-8E0C-044F96CC1E59}" presName="thickLine" presStyleLbl="alignNode1" presStyleIdx="1" presStyleCnt="5"/>
      <dgm:spPr/>
    </dgm:pt>
    <dgm:pt modelId="{8B3C350E-A7F5-4623-BAA2-DDD96C80E4A7}" type="pres">
      <dgm:prSet presAssocID="{890BAF75-6E9C-4689-8E0C-044F96CC1E59}" presName="horz1" presStyleCnt="0"/>
      <dgm:spPr/>
    </dgm:pt>
    <dgm:pt modelId="{4E7D07E2-2B55-4937-BF65-411145759B60}" type="pres">
      <dgm:prSet presAssocID="{890BAF75-6E9C-4689-8E0C-044F96CC1E59}" presName="tx1" presStyleLbl="revTx" presStyleIdx="1" presStyleCnt="5"/>
      <dgm:spPr/>
    </dgm:pt>
    <dgm:pt modelId="{B9E55068-F4BC-491A-B35B-D991990F4F20}" type="pres">
      <dgm:prSet presAssocID="{890BAF75-6E9C-4689-8E0C-044F96CC1E59}" presName="vert1" presStyleCnt="0"/>
      <dgm:spPr/>
    </dgm:pt>
    <dgm:pt modelId="{23CC78BB-E5C5-4EDE-85BD-122618FC983B}" type="pres">
      <dgm:prSet presAssocID="{A39158CF-24BC-458A-9E98-C08B1C5B0F7C}" presName="thickLine" presStyleLbl="alignNode1" presStyleIdx="2" presStyleCnt="5"/>
      <dgm:spPr/>
    </dgm:pt>
    <dgm:pt modelId="{C3523C84-1D26-498C-9401-986BE7C65DFF}" type="pres">
      <dgm:prSet presAssocID="{A39158CF-24BC-458A-9E98-C08B1C5B0F7C}" presName="horz1" presStyleCnt="0"/>
      <dgm:spPr/>
    </dgm:pt>
    <dgm:pt modelId="{90877513-342E-4EBE-BE98-ADE4F2F620F4}" type="pres">
      <dgm:prSet presAssocID="{A39158CF-24BC-458A-9E98-C08B1C5B0F7C}" presName="tx1" presStyleLbl="revTx" presStyleIdx="2" presStyleCnt="5"/>
      <dgm:spPr/>
    </dgm:pt>
    <dgm:pt modelId="{24C05946-B887-4AA9-8958-0856DEDA8F9A}" type="pres">
      <dgm:prSet presAssocID="{A39158CF-24BC-458A-9E98-C08B1C5B0F7C}" presName="vert1" presStyleCnt="0"/>
      <dgm:spPr/>
    </dgm:pt>
    <dgm:pt modelId="{5319E024-9F8F-4074-B21F-A715110F7335}" type="pres">
      <dgm:prSet presAssocID="{EDC09D34-DD5C-4E2B-8815-61960472FF96}" presName="thickLine" presStyleLbl="alignNode1" presStyleIdx="3" presStyleCnt="5"/>
      <dgm:spPr/>
    </dgm:pt>
    <dgm:pt modelId="{F7CE66AF-B77B-410A-95AC-7DAEF8CE8863}" type="pres">
      <dgm:prSet presAssocID="{EDC09D34-DD5C-4E2B-8815-61960472FF96}" presName="horz1" presStyleCnt="0"/>
      <dgm:spPr/>
    </dgm:pt>
    <dgm:pt modelId="{360A7D6F-B3F5-4B28-ACF2-EA989053DF7E}" type="pres">
      <dgm:prSet presAssocID="{EDC09D34-DD5C-4E2B-8815-61960472FF96}" presName="tx1" presStyleLbl="revTx" presStyleIdx="3" presStyleCnt="5"/>
      <dgm:spPr/>
    </dgm:pt>
    <dgm:pt modelId="{C4BA7832-74A2-4863-B24B-CAF045E0B96D}" type="pres">
      <dgm:prSet presAssocID="{EDC09D34-DD5C-4E2B-8815-61960472FF96}" presName="vert1" presStyleCnt="0"/>
      <dgm:spPr/>
    </dgm:pt>
    <dgm:pt modelId="{40E8E219-B6FC-4A6B-B0B6-8AD87831F556}" type="pres">
      <dgm:prSet presAssocID="{4330C57D-8CC5-48EC-98C0-BBEDA94137F5}" presName="thickLine" presStyleLbl="alignNode1" presStyleIdx="4" presStyleCnt="5"/>
      <dgm:spPr/>
    </dgm:pt>
    <dgm:pt modelId="{38070601-070F-4AF1-A230-479F674030A2}" type="pres">
      <dgm:prSet presAssocID="{4330C57D-8CC5-48EC-98C0-BBEDA94137F5}" presName="horz1" presStyleCnt="0"/>
      <dgm:spPr/>
    </dgm:pt>
    <dgm:pt modelId="{35A047A8-30B5-4881-993F-C9CD84F5951B}" type="pres">
      <dgm:prSet presAssocID="{4330C57D-8CC5-48EC-98C0-BBEDA94137F5}" presName="tx1" presStyleLbl="revTx" presStyleIdx="4" presStyleCnt="5"/>
      <dgm:spPr/>
    </dgm:pt>
    <dgm:pt modelId="{59B38E82-BC79-4176-900E-2598E02D572B}" type="pres">
      <dgm:prSet presAssocID="{4330C57D-8CC5-48EC-98C0-BBEDA94137F5}" presName="vert1" presStyleCnt="0"/>
      <dgm:spPr/>
    </dgm:pt>
  </dgm:ptLst>
  <dgm:cxnLst>
    <dgm:cxn modelId="{E8F7AD0B-698D-4927-BE62-47B3E39AE686}" srcId="{21950C26-FDD0-4CD6-BEE5-4368B016EE67}" destId="{EDC09D34-DD5C-4E2B-8815-61960472FF96}" srcOrd="3" destOrd="0" parTransId="{656576EC-6DCE-4E4B-9C35-807F1C565213}" sibTransId="{A3E40F5F-49D8-4BC4-9FD7-89801E23A3FF}"/>
    <dgm:cxn modelId="{29F6421E-B92A-4B7F-B59E-1AB3DEF88F2C}" type="presOf" srcId="{21950C26-FDD0-4CD6-BEE5-4368B016EE67}" destId="{8CE8BB53-8893-4E43-A28C-D6415CBE12B0}" srcOrd="0" destOrd="0" presId="urn:microsoft.com/office/officeart/2008/layout/LinedList"/>
    <dgm:cxn modelId="{756E1340-DAA7-4E17-90EC-73DB373DDC54}" srcId="{21950C26-FDD0-4CD6-BEE5-4368B016EE67}" destId="{A39158CF-24BC-458A-9E98-C08B1C5B0F7C}" srcOrd="2" destOrd="0" parTransId="{54566753-1320-4A72-B8AA-77DAC960859F}" sibTransId="{E4F643A4-BCC6-4AA0-A1B6-E7CEB2C20558}"/>
    <dgm:cxn modelId="{687EB248-A4F8-469D-9E5F-DBB2AC3ABBED}" type="presOf" srcId="{4330C57D-8CC5-48EC-98C0-BBEDA94137F5}" destId="{35A047A8-30B5-4881-993F-C9CD84F5951B}" srcOrd="0" destOrd="0" presId="urn:microsoft.com/office/officeart/2008/layout/LinedList"/>
    <dgm:cxn modelId="{CF64BF4E-A407-46F6-ABD0-54C8F5AFAA91}" type="presOf" srcId="{890BAF75-6E9C-4689-8E0C-044F96CC1E59}" destId="{4E7D07E2-2B55-4937-BF65-411145759B60}" srcOrd="0" destOrd="0" presId="urn:microsoft.com/office/officeart/2008/layout/LinedList"/>
    <dgm:cxn modelId="{9D79FB52-0261-4DB0-B841-D8A5C6BCDE76}" type="presOf" srcId="{EDC09D34-DD5C-4E2B-8815-61960472FF96}" destId="{360A7D6F-B3F5-4B28-ACF2-EA989053DF7E}" srcOrd="0" destOrd="0" presId="urn:microsoft.com/office/officeart/2008/layout/LinedList"/>
    <dgm:cxn modelId="{07538053-4064-41CB-B042-8BDE90CF014B}" srcId="{21950C26-FDD0-4CD6-BEE5-4368B016EE67}" destId="{890BAF75-6E9C-4689-8E0C-044F96CC1E59}" srcOrd="1" destOrd="0" parTransId="{8EA97AE0-BE3C-4AD5-ADA6-B9749FAA6201}" sibTransId="{B78E4204-7417-4F93-AAD6-23320C23E4A5}"/>
    <dgm:cxn modelId="{E6E54DBF-A9C3-4D03-8B36-88DD5E49344E}" srcId="{21950C26-FDD0-4CD6-BEE5-4368B016EE67}" destId="{16D3659C-6CCB-4C54-ABD7-2C9174D2E6DD}" srcOrd="0" destOrd="0" parTransId="{F16A22B6-5717-473F-A47F-434316A2BAB0}" sibTransId="{3C825E1A-7A3B-45B9-A86D-5EFA401C2BF7}"/>
    <dgm:cxn modelId="{EE9B4FD9-4817-4E07-9D20-E3543C405754}" type="presOf" srcId="{A39158CF-24BC-458A-9E98-C08B1C5B0F7C}" destId="{90877513-342E-4EBE-BE98-ADE4F2F620F4}" srcOrd="0" destOrd="0" presId="urn:microsoft.com/office/officeart/2008/layout/LinedList"/>
    <dgm:cxn modelId="{3B2F73DA-7B40-4FDE-8705-F5317270CDC0}" type="presOf" srcId="{16D3659C-6CCB-4C54-ABD7-2C9174D2E6DD}" destId="{F819AC88-52AA-43AA-8276-9D2D77AC0C72}" srcOrd="0" destOrd="0" presId="urn:microsoft.com/office/officeart/2008/layout/LinedList"/>
    <dgm:cxn modelId="{0B9A56F2-2C58-4E4F-8A3D-275BE4D19D6E}" srcId="{21950C26-FDD0-4CD6-BEE5-4368B016EE67}" destId="{4330C57D-8CC5-48EC-98C0-BBEDA94137F5}" srcOrd="4" destOrd="0" parTransId="{9A09686C-E002-45CF-ACBC-AC64D6506CEC}" sibTransId="{E5FEB5E0-CF5C-4011-B108-FBD2E583FED1}"/>
    <dgm:cxn modelId="{01E9315F-CC68-4089-8DF4-03B260E07B13}" type="presParOf" srcId="{8CE8BB53-8893-4E43-A28C-D6415CBE12B0}" destId="{F4A1D7C4-225B-45C7-9313-6585AA8BAFE2}" srcOrd="0" destOrd="0" presId="urn:microsoft.com/office/officeart/2008/layout/LinedList"/>
    <dgm:cxn modelId="{6EF87F96-195F-4205-AE82-B8EC90DF607B}" type="presParOf" srcId="{8CE8BB53-8893-4E43-A28C-D6415CBE12B0}" destId="{E28CB8B5-18FC-4213-8717-F78481415FF2}" srcOrd="1" destOrd="0" presId="urn:microsoft.com/office/officeart/2008/layout/LinedList"/>
    <dgm:cxn modelId="{C29E1ADE-D56F-491B-8F9D-D2457A343E33}" type="presParOf" srcId="{E28CB8B5-18FC-4213-8717-F78481415FF2}" destId="{F819AC88-52AA-43AA-8276-9D2D77AC0C72}" srcOrd="0" destOrd="0" presId="urn:microsoft.com/office/officeart/2008/layout/LinedList"/>
    <dgm:cxn modelId="{6825EFA1-F5BA-452A-B5D1-08494782C699}" type="presParOf" srcId="{E28CB8B5-18FC-4213-8717-F78481415FF2}" destId="{0CB4E6B6-9B3B-4CFF-B015-BBACA22180C5}" srcOrd="1" destOrd="0" presId="urn:microsoft.com/office/officeart/2008/layout/LinedList"/>
    <dgm:cxn modelId="{1B9DE165-CB36-478F-B72D-D0E470C8EDEE}" type="presParOf" srcId="{8CE8BB53-8893-4E43-A28C-D6415CBE12B0}" destId="{EA20ECA3-2820-4CC8-B8EC-45FA1D36C1AD}" srcOrd="2" destOrd="0" presId="urn:microsoft.com/office/officeart/2008/layout/LinedList"/>
    <dgm:cxn modelId="{39FB0BAD-7D16-4F86-8715-E424626378AB}" type="presParOf" srcId="{8CE8BB53-8893-4E43-A28C-D6415CBE12B0}" destId="{8B3C350E-A7F5-4623-BAA2-DDD96C80E4A7}" srcOrd="3" destOrd="0" presId="urn:microsoft.com/office/officeart/2008/layout/LinedList"/>
    <dgm:cxn modelId="{2B913DC9-E285-409A-9AB7-F0BAC44B95E0}" type="presParOf" srcId="{8B3C350E-A7F5-4623-BAA2-DDD96C80E4A7}" destId="{4E7D07E2-2B55-4937-BF65-411145759B60}" srcOrd="0" destOrd="0" presId="urn:microsoft.com/office/officeart/2008/layout/LinedList"/>
    <dgm:cxn modelId="{3E4A20C9-FCAE-4D34-AC47-BC102201D957}" type="presParOf" srcId="{8B3C350E-A7F5-4623-BAA2-DDD96C80E4A7}" destId="{B9E55068-F4BC-491A-B35B-D991990F4F20}" srcOrd="1" destOrd="0" presId="urn:microsoft.com/office/officeart/2008/layout/LinedList"/>
    <dgm:cxn modelId="{C100289A-9F96-45F5-8DB7-E3CDD4D2496E}" type="presParOf" srcId="{8CE8BB53-8893-4E43-A28C-D6415CBE12B0}" destId="{23CC78BB-E5C5-4EDE-85BD-122618FC983B}" srcOrd="4" destOrd="0" presId="urn:microsoft.com/office/officeart/2008/layout/LinedList"/>
    <dgm:cxn modelId="{D7D539DF-8A6B-4B48-8BEC-D514CD01AEC4}" type="presParOf" srcId="{8CE8BB53-8893-4E43-A28C-D6415CBE12B0}" destId="{C3523C84-1D26-498C-9401-986BE7C65DFF}" srcOrd="5" destOrd="0" presId="urn:microsoft.com/office/officeart/2008/layout/LinedList"/>
    <dgm:cxn modelId="{039B87EA-C726-4CCE-A795-3367A8336D29}" type="presParOf" srcId="{C3523C84-1D26-498C-9401-986BE7C65DFF}" destId="{90877513-342E-4EBE-BE98-ADE4F2F620F4}" srcOrd="0" destOrd="0" presId="urn:microsoft.com/office/officeart/2008/layout/LinedList"/>
    <dgm:cxn modelId="{E5A9C14C-7702-4667-B4EA-C9863730BED9}" type="presParOf" srcId="{C3523C84-1D26-498C-9401-986BE7C65DFF}" destId="{24C05946-B887-4AA9-8958-0856DEDA8F9A}" srcOrd="1" destOrd="0" presId="urn:microsoft.com/office/officeart/2008/layout/LinedList"/>
    <dgm:cxn modelId="{41919F31-58B6-4446-84F0-6A8DDE187053}" type="presParOf" srcId="{8CE8BB53-8893-4E43-A28C-D6415CBE12B0}" destId="{5319E024-9F8F-4074-B21F-A715110F7335}" srcOrd="6" destOrd="0" presId="urn:microsoft.com/office/officeart/2008/layout/LinedList"/>
    <dgm:cxn modelId="{49D5624F-745F-4056-A9CB-F6D94C91DEF7}" type="presParOf" srcId="{8CE8BB53-8893-4E43-A28C-D6415CBE12B0}" destId="{F7CE66AF-B77B-410A-95AC-7DAEF8CE8863}" srcOrd="7" destOrd="0" presId="urn:microsoft.com/office/officeart/2008/layout/LinedList"/>
    <dgm:cxn modelId="{8AF58D80-4F8E-4AAF-AB5F-40B0A2303AEA}" type="presParOf" srcId="{F7CE66AF-B77B-410A-95AC-7DAEF8CE8863}" destId="{360A7D6F-B3F5-4B28-ACF2-EA989053DF7E}" srcOrd="0" destOrd="0" presId="urn:microsoft.com/office/officeart/2008/layout/LinedList"/>
    <dgm:cxn modelId="{A57369EE-1E65-486E-86E2-739ACCEB6254}" type="presParOf" srcId="{F7CE66AF-B77B-410A-95AC-7DAEF8CE8863}" destId="{C4BA7832-74A2-4863-B24B-CAF045E0B96D}" srcOrd="1" destOrd="0" presId="urn:microsoft.com/office/officeart/2008/layout/LinedList"/>
    <dgm:cxn modelId="{F620822E-D0E5-46EA-AE2E-998F0838A976}" type="presParOf" srcId="{8CE8BB53-8893-4E43-A28C-D6415CBE12B0}" destId="{40E8E219-B6FC-4A6B-B0B6-8AD87831F556}" srcOrd="8" destOrd="0" presId="urn:microsoft.com/office/officeart/2008/layout/LinedList"/>
    <dgm:cxn modelId="{AA4A5734-2E82-416D-8321-9C2B74680F04}" type="presParOf" srcId="{8CE8BB53-8893-4E43-A28C-D6415CBE12B0}" destId="{38070601-070F-4AF1-A230-479F674030A2}" srcOrd="9" destOrd="0" presId="urn:microsoft.com/office/officeart/2008/layout/LinedList"/>
    <dgm:cxn modelId="{02194418-380E-4E9E-AB73-08BEA56DF022}" type="presParOf" srcId="{38070601-070F-4AF1-A230-479F674030A2}" destId="{35A047A8-30B5-4881-993F-C9CD84F5951B}" srcOrd="0" destOrd="0" presId="urn:microsoft.com/office/officeart/2008/layout/LinedList"/>
    <dgm:cxn modelId="{50D93F34-F0FB-486B-B6D8-15793901D44C}" type="presParOf" srcId="{38070601-070F-4AF1-A230-479F674030A2}" destId="{59B38E82-BC79-4176-900E-2598E02D572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DE2B3-7B55-48C0-AFCE-8A43D0AFEACA}">
      <dsp:nvSpPr>
        <dsp:cNvPr id="0" name=""/>
        <dsp:cNvSpPr/>
      </dsp:nvSpPr>
      <dsp:spPr>
        <a:xfrm>
          <a:off x="381000" y="0"/>
          <a:ext cx="5334000" cy="5334000"/>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7947B-656E-4CDA-8E19-0DC58E7B041D}">
      <dsp:nvSpPr>
        <dsp:cNvPr id="0" name=""/>
        <dsp:cNvSpPr/>
      </dsp:nvSpPr>
      <dsp:spPr>
        <a:xfrm>
          <a:off x="887730" y="506729"/>
          <a:ext cx="2080260" cy="20802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Iterative + Incremental Progress</a:t>
          </a:r>
          <a:endParaRPr lang="en-US" sz="2300" kern="1200" dirty="0"/>
        </a:p>
      </dsp:txBody>
      <dsp:txXfrm>
        <a:off x="989280" y="608279"/>
        <a:ext cx="1877160" cy="1877160"/>
      </dsp:txXfrm>
    </dsp:sp>
    <dsp:sp modelId="{ED8AFCB8-E960-4B7C-B84D-7B4F1B06278B}">
      <dsp:nvSpPr>
        <dsp:cNvPr id="0" name=""/>
        <dsp:cNvSpPr/>
      </dsp:nvSpPr>
      <dsp:spPr>
        <a:xfrm>
          <a:off x="3128010" y="506729"/>
          <a:ext cx="2080260" cy="20802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Flexibility</a:t>
          </a:r>
          <a:endParaRPr lang="en-US" sz="2300" kern="1200"/>
        </a:p>
      </dsp:txBody>
      <dsp:txXfrm>
        <a:off x="3229560" y="608279"/>
        <a:ext cx="1877160" cy="1877160"/>
      </dsp:txXfrm>
    </dsp:sp>
    <dsp:sp modelId="{20C04C6F-04C2-4C27-9293-2728DF872EED}">
      <dsp:nvSpPr>
        <dsp:cNvPr id="0" name=""/>
        <dsp:cNvSpPr/>
      </dsp:nvSpPr>
      <dsp:spPr>
        <a:xfrm>
          <a:off x="887730" y="2747010"/>
          <a:ext cx="2080260" cy="20802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Stakeholder Involvement</a:t>
          </a:r>
          <a:endParaRPr lang="en-US" sz="2300" kern="1200"/>
        </a:p>
      </dsp:txBody>
      <dsp:txXfrm>
        <a:off x="989280" y="2848560"/>
        <a:ext cx="1877160" cy="1877160"/>
      </dsp:txXfrm>
    </dsp:sp>
    <dsp:sp modelId="{3B166DB6-1C4A-4793-A8D8-16140B9F6D63}">
      <dsp:nvSpPr>
        <dsp:cNvPr id="0" name=""/>
        <dsp:cNvSpPr/>
      </dsp:nvSpPr>
      <dsp:spPr>
        <a:xfrm>
          <a:off x="3128010" y="2747010"/>
          <a:ext cx="2080260" cy="20802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Responding to change</a:t>
          </a:r>
          <a:endParaRPr lang="en-US" sz="2300" kern="1200" dirty="0"/>
        </a:p>
      </dsp:txBody>
      <dsp:txXfrm>
        <a:off x="3229560" y="2848560"/>
        <a:ext cx="1877160" cy="1877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03EA7-04D0-490F-A25E-0202A4A545F3}">
      <dsp:nvSpPr>
        <dsp:cNvPr id="0" name=""/>
        <dsp:cNvSpPr/>
      </dsp:nvSpPr>
      <dsp:spPr>
        <a:xfrm>
          <a:off x="1201863" y="33637"/>
          <a:ext cx="1261785" cy="126178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3F1536-3335-4836-8FC1-072286AA98E7}">
      <dsp:nvSpPr>
        <dsp:cNvPr id="0" name=""/>
        <dsp:cNvSpPr/>
      </dsp:nvSpPr>
      <dsp:spPr>
        <a:xfrm>
          <a:off x="1470768" y="302542"/>
          <a:ext cx="723975" cy="7239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3312AA-4685-465F-BE48-CB1A18F1C5E2}">
      <dsp:nvSpPr>
        <dsp:cNvPr id="0" name=""/>
        <dsp:cNvSpPr/>
      </dsp:nvSpPr>
      <dsp:spPr>
        <a:xfrm>
          <a:off x="798506" y="1688437"/>
          <a:ext cx="2068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IN" sz="1900" kern="1200"/>
            <a:t>Accept Simplicity</a:t>
          </a:r>
          <a:endParaRPr lang="en-US" sz="1900" kern="1200"/>
        </a:p>
      </dsp:txBody>
      <dsp:txXfrm>
        <a:off x="798506" y="1688437"/>
        <a:ext cx="2068500" cy="720000"/>
      </dsp:txXfrm>
    </dsp:sp>
    <dsp:sp modelId="{BA71AC15-3B75-47C7-831A-930CDAF3EB36}">
      <dsp:nvSpPr>
        <dsp:cNvPr id="0" name=""/>
        <dsp:cNvSpPr/>
      </dsp:nvSpPr>
      <dsp:spPr>
        <a:xfrm>
          <a:off x="3632351" y="33637"/>
          <a:ext cx="1261785" cy="126178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B2C70-703E-49CC-9943-8D85D0FA409F}">
      <dsp:nvSpPr>
        <dsp:cNvPr id="0" name=""/>
        <dsp:cNvSpPr/>
      </dsp:nvSpPr>
      <dsp:spPr>
        <a:xfrm>
          <a:off x="3901256" y="302542"/>
          <a:ext cx="723975" cy="7239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700305-D550-40C8-A7A4-8958A2109E10}">
      <dsp:nvSpPr>
        <dsp:cNvPr id="0" name=""/>
        <dsp:cNvSpPr/>
      </dsp:nvSpPr>
      <dsp:spPr>
        <a:xfrm>
          <a:off x="3228993" y="1688437"/>
          <a:ext cx="2068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IN" sz="1900" kern="1200"/>
            <a:t>Embrace Change</a:t>
          </a:r>
          <a:endParaRPr lang="en-US" sz="1900" kern="1200"/>
        </a:p>
      </dsp:txBody>
      <dsp:txXfrm>
        <a:off x="3228993" y="1688437"/>
        <a:ext cx="2068500" cy="720000"/>
      </dsp:txXfrm>
    </dsp:sp>
    <dsp:sp modelId="{FBD96AE1-A92B-420C-A038-57F75C7542E6}">
      <dsp:nvSpPr>
        <dsp:cNvPr id="0" name=""/>
        <dsp:cNvSpPr/>
      </dsp:nvSpPr>
      <dsp:spPr>
        <a:xfrm>
          <a:off x="736989" y="2925562"/>
          <a:ext cx="1261785" cy="126178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FCEFDF-46B2-4124-8642-75BAA537DCDE}">
      <dsp:nvSpPr>
        <dsp:cNvPr id="0" name=""/>
        <dsp:cNvSpPr/>
      </dsp:nvSpPr>
      <dsp:spPr>
        <a:xfrm>
          <a:off x="1005894" y="3194467"/>
          <a:ext cx="723975" cy="7239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423950-895B-485E-BFD3-3B8DF303872A}">
      <dsp:nvSpPr>
        <dsp:cNvPr id="0" name=""/>
        <dsp:cNvSpPr/>
      </dsp:nvSpPr>
      <dsp:spPr>
        <a:xfrm>
          <a:off x="333631" y="4580362"/>
          <a:ext cx="2068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IN" sz="1900" kern="1200"/>
            <a:t>Maximize Value</a:t>
          </a:r>
          <a:endParaRPr lang="en-US" sz="1900" kern="1200"/>
        </a:p>
      </dsp:txBody>
      <dsp:txXfrm>
        <a:off x="333631" y="4580362"/>
        <a:ext cx="2068500" cy="720000"/>
      </dsp:txXfrm>
    </dsp:sp>
    <dsp:sp modelId="{B57A5618-0D07-4039-AE23-DDB160F23F38}">
      <dsp:nvSpPr>
        <dsp:cNvPr id="0" name=""/>
        <dsp:cNvSpPr/>
      </dsp:nvSpPr>
      <dsp:spPr>
        <a:xfrm>
          <a:off x="3632351" y="2925562"/>
          <a:ext cx="1261785" cy="126178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E6B9A1-6016-4DFC-81F2-BEC55AA6B89C}">
      <dsp:nvSpPr>
        <dsp:cNvPr id="0" name=""/>
        <dsp:cNvSpPr/>
      </dsp:nvSpPr>
      <dsp:spPr>
        <a:xfrm>
          <a:off x="3901256" y="3194467"/>
          <a:ext cx="723975" cy="7239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1A54E6-E9CA-4187-8465-52AC86B84F26}">
      <dsp:nvSpPr>
        <dsp:cNvPr id="0" name=""/>
        <dsp:cNvSpPr/>
      </dsp:nvSpPr>
      <dsp:spPr>
        <a:xfrm>
          <a:off x="2764119" y="4580362"/>
          <a:ext cx="29982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IN" sz="1900" kern="1200" dirty="0"/>
            <a:t>Provide and Respond to Rapid Feedback</a:t>
          </a:r>
          <a:endParaRPr lang="en-US" sz="1900" kern="1200" dirty="0"/>
        </a:p>
      </dsp:txBody>
      <dsp:txXfrm>
        <a:off x="2764119" y="4580362"/>
        <a:ext cx="299824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8C8B0-C9A7-4F82-8DEE-69AF0F95FF52}">
      <dsp:nvSpPr>
        <dsp:cNvPr id="0" name=""/>
        <dsp:cNvSpPr/>
      </dsp:nvSpPr>
      <dsp:spPr>
        <a:xfrm>
          <a:off x="0" y="4580054"/>
          <a:ext cx="1524000" cy="75139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387" tIns="120904" rIns="108387" bIns="120904" numCol="1" spcCol="1270" anchor="ctr" anchorCtr="0">
          <a:noAutofit/>
        </a:bodyPr>
        <a:lstStyle/>
        <a:p>
          <a:pPr marL="0" lvl="0" indent="0" algn="ctr" defTabSz="755650">
            <a:lnSpc>
              <a:spcPct val="90000"/>
            </a:lnSpc>
            <a:spcBef>
              <a:spcPct val="0"/>
            </a:spcBef>
            <a:spcAft>
              <a:spcPct val="35000"/>
            </a:spcAft>
            <a:buNone/>
          </a:pPr>
          <a:r>
            <a:rPr lang="en-US" sz="1700" kern="1200"/>
            <a:t>Plan</a:t>
          </a:r>
        </a:p>
      </dsp:txBody>
      <dsp:txXfrm>
        <a:off x="0" y="4580054"/>
        <a:ext cx="1524000" cy="751395"/>
      </dsp:txXfrm>
    </dsp:sp>
    <dsp:sp modelId="{12BD8D6B-3A26-4392-897C-1FB0FF7C0872}">
      <dsp:nvSpPr>
        <dsp:cNvPr id="0" name=""/>
        <dsp:cNvSpPr/>
      </dsp:nvSpPr>
      <dsp:spPr>
        <a:xfrm>
          <a:off x="1523999" y="4580054"/>
          <a:ext cx="4572000" cy="75139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742" tIns="215900" rIns="92742" bIns="215900" numCol="1" spcCol="1270" anchor="ctr" anchorCtr="0">
          <a:noAutofit/>
        </a:bodyPr>
        <a:lstStyle/>
        <a:p>
          <a:pPr marL="0" lvl="0" indent="0" algn="l" defTabSz="755650">
            <a:lnSpc>
              <a:spcPct val="90000"/>
            </a:lnSpc>
            <a:spcBef>
              <a:spcPct val="0"/>
            </a:spcBef>
            <a:spcAft>
              <a:spcPct val="35000"/>
            </a:spcAft>
            <a:buNone/>
          </a:pPr>
          <a:r>
            <a:rPr lang="en-US" sz="1700" kern="1200" dirty="0"/>
            <a:t> Future Development.</a:t>
          </a:r>
        </a:p>
      </dsp:txBody>
      <dsp:txXfrm>
        <a:off x="1523999" y="4580054"/>
        <a:ext cx="4572000" cy="751395"/>
      </dsp:txXfrm>
    </dsp:sp>
    <dsp:sp modelId="{99E71CFE-14AD-48B6-A996-A194E1E66373}">
      <dsp:nvSpPr>
        <dsp:cNvPr id="0" name=""/>
        <dsp:cNvSpPr/>
      </dsp:nvSpPr>
      <dsp:spPr>
        <a:xfrm rot="10800000">
          <a:off x="0" y="3435678"/>
          <a:ext cx="1524000" cy="1155647"/>
        </a:xfrm>
        <a:prstGeom prst="upArrowCallout">
          <a:avLst>
            <a:gd name="adj1" fmla="val 5000"/>
            <a:gd name="adj2" fmla="val 10000"/>
            <a:gd name="adj3" fmla="val 15000"/>
            <a:gd name="adj4" fmla="val 64977"/>
          </a:avLst>
        </a:prstGeom>
        <a:solidFill>
          <a:schemeClr val="accent2">
            <a:hueOff val="-373155"/>
            <a:satOff val="-1617"/>
            <a:lumOff val="931"/>
            <a:alphaOff val="0"/>
          </a:schemeClr>
        </a:solidFill>
        <a:ln w="12700" cap="flat" cmpd="sng" algn="ctr">
          <a:solidFill>
            <a:schemeClr val="accent2">
              <a:hueOff val="-373155"/>
              <a:satOff val="-1617"/>
              <a:lumOff val="9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387" tIns="120904" rIns="108387" bIns="120904" numCol="1" spcCol="1270" anchor="ctr" anchorCtr="0">
          <a:noAutofit/>
        </a:bodyPr>
        <a:lstStyle/>
        <a:p>
          <a:pPr marL="0" lvl="0" indent="0" algn="ctr" defTabSz="755650">
            <a:lnSpc>
              <a:spcPct val="90000"/>
            </a:lnSpc>
            <a:spcBef>
              <a:spcPct val="0"/>
            </a:spcBef>
            <a:spcAft>
              <a:spcPct val="35000"/>
            </a:spcAft>
            <a:buNone/>
          </a:pPr>
          <a:r>
            <a:rPr lang="en-US" sz="1700" kern="1200"/>
            <a:t>Secure and Maintain</a:t>
          </a:r>
        </a:p>
      </dsp:txBody>
      <dsp:txXfrm rot="-10800000">
        <a:off x="0" y="3435678"/>
        <a:ext cx="1524000" cy="751170"/>
      </dsp:txXfrm>
    </dsp:sp>
    <dsp:sp modelId="{41660BCA-5DCA-47D8-92E3-345971C5B282}">
      <dsp:nvSpPr>
        <dsp:cNvPr id="0" name=""/>
        <dsp:cNvSpPr/>
      </dsp:nvSpPr>
      <dsp:spPr>
        <a:xfrm>
          <a:off x="1523999" y="3435678"/>
          <a:ext cx="4572000" cy="751170"/>
        </a:xfrm>
        <a:prstGeom prst="rect">
          <a:avLst/>
        </a:prstGeom>
        <a:solidFill>
          <a:schemeClr val="accent2">
            <a:tint val="40000"/>
            <a:alpha val="90000"/>
            <a:hueOff val="-307232"/>
            <a:satOff val="471"/>
            <a:lumOff val="147"/>
            <a:alphaOff val="0"/>
          </a:schemeClr>
        </a:solidFill>
        <a:ln w="12700" cap="flat" cmpd="sng" algn="ctr">
          <a:solidFill>
            <a:schemeClr val="accent2">
              <a:tint val="40000"/>
              <a:alpha val="90000"/>
              <a:hueOff val="-307232"/>
              <a:satOff val="471"/>
              <a:lumOff val="1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742" tIns="215900" rIns="92742" bIns="215900" numCol="1" spcCol="1270" anchor="ctr" anchorCtr="0">
          <a:noAutofit/>
        </a:bodyPr>
        <a:lstStyle/>
        <a:p>
          <a:pPr marL="0" lvl="0" indent="0" algn="l" defTabSz="755650">
            <a:lnSpc>
              <a:spcPct val="90000"/>
            </a:lnSpc>
            <a:spcBef>
              <a:spcPct val="0"/>
            </a:spcBef>
            <a:spcAft>
              <a:spcPct val="35000"/>
            </a:spcAft>
            <a:buNone/>
          </a:pPr>
          <a:r>
            <a:rPr lang="en-US" sz="1700" kern="1200" dirty="0"/>
            <a:t>Certification.​</a:t>
          </a:r>
        </a:p>
      </dsp:txBody>
      <dsp:txXfrm>
        <a:off x="1523999" y="3435678"/>
        <a:ext cx="4572000" cy="751170"/>
      </dsp:txXfrm>
    </dsp:sp>
    <dsp:sp modelId="{B21CD5AB-CDC3-4AE6-9D05-CC3182AB4CF1}">
      <dsp:nvSpPr>
        <dsp:cNvPr id="0" name=""/>
        <dsp:cNvSpPr/>
      </dsp:nvSpPr>
      <dsp:spPr>
        <a:xfrm rot="10800000">
          <a:off x="0" y="2291302"/>
          <a:ext cx="1524000" cy="1155647"/>
        </a:xfrm>
        <a:prstGeom prst="upArrowCallout">
          <a:avLst>
            <a:gd name="adj1" fmla="val 5000"/>
            <a:gd name="adj2" fmla="val 10000"/>
            <a:gd name="adj3" fmla="val 15000"/>
            <a:gd name="adj4" fmla="val 64977"/>
          </a:avLst>
        </a:prstGeom>
        <a:solidFill>
          <a:schemeClr val="accent2">
            <a:hueOff val="-746310"/>
            <a:satOff val="-3234"/>
            <a:lumOff val="1863"/>
            <a:alphaOff val="0"/>
          </a:schemeClr>
        </a:solidFill>
        <a:ln w="12700" cap="flat" cmpd="sng" algn="ctr">
          <a:solidFill>
            <a:schemeClr val="accent2">
              <a:hueOff val="-746310"/>
              <a:satOff val="-3234"/>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387" tIns="120904" rIns="108387" bIns="120904" numCol="1" spcCol="1270" anchor="ctr" anchorCtr="0">
          <a:noAutofit/>
        </a:bodyPr>
        <a:lstStyle/>
        <a:p>
          <a:pPr marL="0" lvl="0" indent="0" algn="ctr" defTabSz="755650">
            <a:lnSpc>
              <a:spcPct val="90000"/>
            </a:lnSpc>
            <a:spcBef>
              <a:spcPct val="0"/>
            </a:spcBef>
            <a:spcAft>
              <a:spcPct val="35000"/>
            </a:spcAft>
            <a:buNone/>
          </a:pPr>
          <a:r>
            <a:rPr lang="en-US" sz="1700" kern="1200"/>
            <a:t>Achieve</a:t>
          </a:r>
        </a:p>
      </dsp:txBody>
      <dsp:txXfrm rot="-10800000">
        <a:off x="0" y="2291302"/>
        <a:ext cx="1524000" cy="751170"/>
      </dsp:txXfrm>
    </dsp:sp>
    <dsp:sp modelId="{F9AFCEB6-E6F2-41EC-85A9-26EF5FDC1234}">
      <dsp:nvSpPr>
        <dsp:cNvPr id="0" name=""/>
        <dsp:cNvSpPr/>
      </dsp:nvSpPr>
      <dsp:spPr>
        <a:xfrm>
          <a:off x="1523999" y="2291302"/>
          <a:ext cx="4572000" cy="751170"/>
        </a:xfrm>
        <a:prstGeom prst="rect">
          <a:avLst/>
        </a:prstGeom>
        <a:solidFill>
          <a:schemeClr val="accent2">
            <a:tint val="40000"/>
            <a:alpha val="90000"/>
            <a:hueOff val="-614464"/>
            <a:satOff val="942"/>
            <a:lumOff val="293"/>
            <a:alphaOff val="0"/>
          </a:schemeClr>
        </a:solidFill>
        <a:ln w="12700" cap="flat" cmpd="sng" algn="ctr">
          <a:solidFill>
            <a:schemeClr val="accent2">
              <a:tint val="40000"/>
              <a:alpha val="90000"/>
              <a:hueOff val="-614464"/>
              <a:satOff val="942"/>
              <a:lumOff val="2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742" tIns="215900" rIns="92742" bIns="215900" numCol="1" spcCol="1270" anchor="ctr" anchorCtr="0">
          <a:noAutofit/>
        </a:bodyPr>
        <a:lstStyle/>
        <a:p>
          <a:pPr marL="0" lvl="0" indent="0" algn="l" defTabSz="755650">
            <a:lnSpc>
              <a:spcPct val="90000"/>
            </a:lnSpc>
            <a:spcBef>
              <a:spcPct val="0"/>
            </a:spcBef>
            <a:spcAft>
              <a:spcPct val="35000"/>
            </a:spcAft>
            <a:buNone/>
          </a:pPr>
          <a:r>
            <a:rPr lang="en-US" sz="1700" kern="1200" dirty="0"/>
            <a:t>Educational Goals.​</a:t>
          </a:r>
        </a:p>
      </dsp:txBody>
      <dsp:txXfrm>
        <a:off x="1523999" y="2291302"/>
        <a:ext cx="4572000" cy="751170"/>
      </dsp:txXfrm>
    </dsp:sp>
    <dsp:sp modelId="{6E29B452-10FE-4796-BD49-9CE778415D38}">
      <dsp:nvSpPr>
        <dsp:cNvPr id="0" name=""/>
        <dsp:cNvSpPr/>
      </dsp:nvSpPr>
      <dsp:spPr>
        <a:xfrm rot="10800000">
          <a:off x="0" y="1146925"/>
          <a:ext cx="1524000" cy="1155647"/>
        </a:xfrm>
        <a:prstGeom prst="upArrowCallout">
          <a:avLst>
            <a:gd name="adj1" fmla="val 5000"/>
            <a:gd name="adj2" fmla="val 10000"/>
            <a:gd name="adj3" fmla="val 15000"/>
            <a:gd name="adj4" fmla="val 64977"/>
          </a:avLst>
        </a:prstGeom>
        <a:solidFill>
          <a:schemeClr val="accent2">
            <a:hueOff val="-1119465"/>
            <a:satOff val="-4851"/>
            <a:lumOff val="2794"/>
            <a:alphaOff val="0"/>
          </a:schemeClr>
        </a:solidFill>
        <a:ln w="12700" cap="flat" cmpd="sng" algn="ctr">
          <a:solidFill>
            <a:schemeClr val="accent2">
              <a:hueOff val="-1119465"/>
              <a:satOff val="-4851"/>
              <a:lumOff val="27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387" tIns="120904" rIns="108387" bIns="120904" numCol="1" spcCol="1270" anchor="ctr" anchorCtr="0">
          <a:noAutofit/>
        </a:bodyPr>
        <a:lstStyle/>
        <a:p>
          <a:pPr marL="0" lvl="0" indent="0" algn="ctr" defTabSz="755650">
            <a:lnSpc>
              <a:spcPct val="90000"/>
            </a:lnSpc>
            <a:spcBef>
              <a:spcPct val="0"/>
            </a:spcBef>
            <a:spcAft>
              <a:spcPct val="35000"/>
            </a:spcAft>
            <a:buNone/>
          </a:pPr>
          <a:r>
            <a:rPr lang="en-US" sz="1700" kern="1200"/>
            <a:t>Enhance</a:t>
          </a:r>
        </a:p>
      </dsp:txBody>
      <dsp:txXfrm rot="-10800000">
        <a:off x="0" y="1146925"/>
        <a:ext cx="1524000" cy="751170"/>
      </dsp:txXfrm>
    </dsp:sp>
    <dsp:sp modelId="{932A6D8B-2FED-4F5E-B604-04A11FE88DF9}">
      <dsp:nvSpPr>
        <dsp:cNvPr id="0" name=""/>
        <dsp:cNvSpPr/>
      </dsp:nvSpPr>
      <dsp:spPr>
        <a:xfrm>
          <a:off x="1523999" y="1146925"/>
          <a:ext cx="4572000" cy="751170"/>
        </a:xfrm>
        <a:prstGeom prst="rect">
          <a:avLst/>
        </a:prstGeom>
        <a:solidFill>
          <a:schemeClr val="accent2">
            <a:tint val="40000"/>
            <a:alpha val="90000"/>
            <a:hueOff val="-921696"/>
            <a:satOff val="1412"/>
            <a:lumOff val="440"/>
            <a:alphaOff val="0"/>
          </a:schemeClr>
        </a:solidFill>
        <a:ln w="12700" cap="flat" cmpd="sng" algn="ctr">
          <a:solidFill>
            <a:schemeClr val="accent2">
              <a:tint val="40000"/>
              <a:alpha val="90000"/>
              <a:hueOff val="-921696"/>
              <a:satOff val="1412"/>
              <a:lumOff val="4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742" tIns="215900" rIns="92742" bIns="215900" numCol="1" spcCol="1270" anchor="ctr" anchorCtr="0">
          <a:noAutofit/>
        </a:bodyPr>
        <a:lstStyle/>
        <a:p>
          <a:pPr marL="0" lvl="0" indent="0" algn="l" defTabSz="755650">
            <a:lnSpc>
              <a:spcPct val="90000"/>
            </a:lnSpc>
            <a:spcBef>
              <a:spcPct val="0"/>
            </a:spcBef>
            <a:spcAft>
              <a:spcPct val="35000"/>
            </a:spcAft>
            <a:buNone/>
          </a:pPr>
          <a:r>
            <a:rPr lang="en-US" sz="1700" kern="1200" dirty="0"/>
            <a:t>Community Beauty.​</a:t>
          </a:r>
        </a:p>
      </dsp:txBody>
      <dsp:txXfrm>
        <a:off x="1523999" y="1146925"/>
        <a:ext cx="4572000" cy="751170"/>
      </dsp:txXfrm>
    </dsp:sp>
    <dsp:sp modelId="{2680D8FC-0F8F-4B72-B0CA-F7C9CAAAE6DA}">
      <dsp:nvSpPr>
        <dsp:cNvPr id="0" name=""/>
        <dsp:cNvSpPr/>
      </dsp:nvSpPr>
      <dsp:spPr>
        <a:xfrm rot="10800000">
          <a:off x="0" y="2549"/>
          <a:ext cx="1524000" cy="1155647"/>
        </a:xfrm>
        <a:prstGeom prst="upArrowCallout">
          <a:avLst>
            <a:gd name="adj1" fmla="val 5000"/>
            <a:gd name="adj2" fmla="val 10000"/>
            <a:gd name="adj3" fmla="val 15000"/>
            <a:gd name="adj4" fmla="val 64977"/>
          </a:avLst>
        </a:prstGeom>
        <a:solidFill>
          <a:schemeClr val="accent2">
            <a:hueOff val="-1492620"/>
            <a:satOff val="-6468"/>
            <a:lumOff val="3725"/>
            <a:alphaOff val="0"/>
          </a:schemeClr>
        </a:solidFill>
        <a:ln w="12700" cap="flat" cmpd="sng" algn="ctr">
          <a:solidFill>
            <a:schemeClr val="accent2">
              <a:hueOff val="-1492620"/>
              <a:satOff val="-6468"/>
              <a:lumOff val="37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387" tIns="120904" rIns="108387" bIns="120904" numCol="1" spcCol="1270" anchor="ctr" anchorCtr="0">
          <a:noAutofit/>
        </a:bodyPr>
        <a:lstStyle/>
        <a:p>
          <a:pPr marL="0" lvl="0" indent="0" algn="ctr" defTabSz="755650">
            <a:lnSpc>
              <a:spcPct val="90000"/>
            </a:lnSpc>
            <a:spcBef>
              <a:spcPct val="0"/>
            </a:spcBef>
            <a:spcAft>
              <a:spcPct val="35000"/>
            </a:spcAft>
            <a:buNone/>
          </a:pPr>
          <a:r>
            <a:rPr lang="en-US" sz="1700" kern="1200"/>
            <a:t>Promote</a:t>
          </a:r>
        </a:p>
      </dsp:txBody>
      <dsp:txXfrm rot="-10800000">
        <a:off x="0" y="2549"/>
        <a:ext cx="1524000" cy="751170"/>
      </dsp:txXfrm>
    </dsp:sp>
    <dsp:sp modelId="{BD2044F7-212E-4BC1-8531-931F5EC6BDEE}">
      <dsp:nvSpPr>
        <dsp:cNvPr id="0" name=""/>
        <dsp:cNvSpPr/>
      </dsp:nvSpPr>
      <dsp:spPr>
        <a:xfrm>
          <a:off x="1523999" y="2549"/>
          <a:ext cx="4572000" cy="751170"/>
        </a:xfrm>
        <a:prstGeom prst="rect">
          <a:avLst/>
        </a:prstGeom>
        <a:solidFill>
          <a:schemeClr val="accent2">
            <a:tint val="40000"/>
            <a:alpha val="90000"/>
            <a:hueOff val="-1228928"/>
            <a:satOff val="1883"/>
            <a:lumOff val="587"/>
            <a:alphaOff val="0"/>
          </a:schemeClr>
        </a:solidFill>
        <a:ln w="12700" cap="flat" cmpd="sng" algn="ctr">
          <a:solidFill>
            <a:schemeClr val="accent2">
              <a:tint val="40000"/>
              <a:alpha val="90000"/>
              <a:hueOff val="-1228928"/>
              <a:satOff val="1883"/>
              <a:lumOff val="5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742" tIns="215900" rIns="92742" bIns="215900" numCol="1" spcCol="1270" anchor="ctr" anchorCtr="0">
          <a:noAutofit/>
        </a:bodyPr>
        <a:lstStyle/>
        <a:p>
          <a:pPr marL="0" lvl="0" indent="0" algn="l" defTabSz="755650">
            <a:lnSpc>
              <a:spcPct val="90000"/>
            </a:lnSpc>
            <a:spcBef>
              <a:spcPct val="0"/>
            </a:spcBef>
            <a:spcAft>
              <a:spcPct val="35000"/>
            </a:spcAft>
            <a:buNone/>
          </a:pPr>
          <a:r>
            <a:rPr lang="en-US" sz="1700" kern="1200" dirty="0"/>
            <a:t>Native Tree Species.​</a:t>
          </a:r>
        </a:p>
      </dsp:txBody>
      <dsp:txXfrm>
        <a:off x="1523999" y="2549"/>
        <a:ext cx="4572000" cy="7511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3A9C7-A8D6-4C78-ABA6-9465C6507B44}">
      <dsp:nvSpPr>
        <dsp:cNvPr id="0" name=""/>
        <dsp:cNvSpPr/>
      </dsp:nvSpPr>
      <dsp:spPr>
        <a:xfrm>
          <a:off x="0" y="0"/>
          <a:ext cx="60960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2286A4-63F4-4B31-A2A6-4E0761D724E6}">
      <dsp:nvSpPr>
        <dsp:cNvPr id="0" name=""/>
        <dsp:cNvSpPr/>
      </dsp:nvSpPr>
      <dsp:spPr>
        <a:xfrm>
          <a:off x="0" y="0"/>
          <a:ext cx="6096000" cy="66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Township Trustees</a:t>
          </a:r>
          <a:r>
            <a:rPr lang="en-US" sz="2000" b="0" i="0" kern="1200"/>
            <a:t>​</a:t>
          </a:r>
          <a:endParaRPr lang="en-US" sz="2000" kern="1200"/>
        </a:p>
      </dsp:txBody>
      <dsp:txXfrm>
        <a:off x="0" y="0"/>
        <a:ext cx="6096000" cy="666750"/>
      </dsp:txXfrm>
    </dsp:sp>
    <dsp:sp modelId="{96ED047E-DF04-41E4-AE83-E59CD133C9AE}">
      <dsp:nvSpPr>
        <dsp:cNvPr id="0" name=""/>
        <dsp:cNvSpPr/>
      </dsp:nvSpPr>
      <dsp:spPr>
        <a:xfrm>
          <a:off x="0" y="666750"/>
          <a:ext cx="6096000" cy="0"/>
        </a:xfrm>
        <a:prstGeom prst="line">
          <a:avLst/>
        </a:prstGeom>
        <a:solidFill>
          <a:schemeClr val="accent5">
            <a:hueOff val="-211965"/>
            <a:satOff val="953"/>
            <a:lumOff val="-224"/>
            <a:alphaOff val="0"/>
          </a:schemeClr>
        </a:solidFill>
        <a:ln w="12700" cap="flat" cmpd="sng" algn="ctr">
          <a:solidFill>
            <a:schemeClr val="accent5">
              <a:hueOff val="-211965"/>
              <a:satOff val="953"/>
              <a:lumOff val="-2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C317B-10BF-431D-AAC9-DCA04362FE4B}">
      <dsp:nvSpPr>
        <dsp:cNvPr id="0" name=""/>
        <dsp:cNvSpPr/>
      </dsp:nvSpPr>
      <dsp:spPr>
        <a:xfrm>
          <a:off x="0" y="666750"/>
          <a:ext cx="6096000" cy="66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Township Administrator </a:t>
          </a:r>
          <a:r>
            <a:rPr lang="en-US" sz="2000" b="0" i="0" kern="1200"/>
            <a:t>​</a:t>
          </a:r>
          <a:endParaRPr lang="en-US" sz="2000" kern="1200"/>
        </a:p>
      </dsp:txBody>
      <dsp:txXfrm>
        <a:off x="0" y="666750"/>
        <a:ext cx="6096000" cy="666750"/>
      </dsp:txXfrm>
    </dsp:sp>
    <dsp:sp modelId="{DA9BB983-4FF2-4B39-9FFB-865E15041746}">
      <dsp:nvSpPr>
        <dsp:cNvPr id="0" name=""/>
        <dsp:cNvSpPr/>
      </dsp:nvSpPr>
      <dsp:spPr>
        <a:xfrm>
          <a:off x="0" y="1333500"/>
          <a:ext cx="6096000" cy="0"/>
        </a:xfrm>
        <a:prstGeom prst="line">
          <a:avLst/>
        </a:prstGeom>
        <a:solidFill>
          <a:schemeClr val="accent5">
            <a:hueOff val="-423930"/>
            <a:satOff val="1905"/>
            <a:lumOff val="-448"/>
            <a:alphaOff val="0"/>
          </a:schemeClr>
        </a:solidFill>
        <a:ln w="12700" cap="flat" cmpd="sng" algn="ctr">
          <a:solidFill>
            <a:schemeClr val="accent5">
              <a:hueOff val="-423930"/>
              <a:satOff val="1905"/>
              <a:lumOff val="-4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CDD26E-1745-4859-A06D-2672EF30CBD6}">
      <dsp:nvSpPr>
        <dsp:cNvPr id="0" name=""/>
        <dsp:cNvSpPr/>
      </dsp:nvSpPr>
      <dsp:spPr>
        <a:xfrm>
          <a:off x="0" y="1333500"/>
          <a:ext cx="6096000" cy="66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Tree Committee</a:t>
          </a:r>
          <a:r>
            <a:rPr lang="en-US" sz="2000" b="0" i="0" kern="1200"/>
            <a:t>​</a:t>
          </a:r>
          <a:endParaRPr lang="en-US" sz="2000" kern="1200"/>
        </a:p>
      </dsp:txBody>
      <dsp:txXfrm>
        <a:off x="0" y="1333500"/>
        <a:ext cx="6096000" cy="666750"/>
      </dsp:txXfrm>
    </dsp:sp>
    <dsp:sp modelId="{606143C0-6291-4CCC-8ADD-07721570D07B}">
      <dsp:nvSpPr>
        <dsp:cNvPr id="0" name=""/>
        <dsp:cNvSpPr/>
      </dsp:nvSpPr>
      <dsp:spPr>
        <a:xfrm>
          <a:off x="0" y="2000250"/>
          <a:ext cx="6096000" cy="0"/>
        </a:xfrm>
        <a:prstGeom prst="line">
          <a:avLst/>
        </a:prstGeom>
        <a:solidFill>
          <a:schemeClr val="accent5">
            <a:hueOff val="-635895"/>
            <a:satOff val="2858"/>
            <a:lumOff val="-672"/>
            <a:alphaOff val="0"/>
          </a:schemeClr>
        </a:solidFill>
        <a:ln w="12700" cap="flat" cmpd="sng" algn="ctr">
          <a:solidFill>
            <a:schemeClr val="accent5">
              <a:hueOff val="-635895"/>
              <a:satOff val="2858"/>
              <a:lumOff val="-6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DCB7B5-4FD8-40F4-A06F-F89C2A85417E}">
      <dsp:nvSpPr>
        <dsp:cNvPr id="0" name=""/>
        <dsp:cNvSpPr/>
      </dsp:nvSpPr>
      <dsp:spPr>
        <a:xfrm>
          <a:off x="0" y="2000250"/>
          <a:ext cx="6096000" cy="66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Greenspace Committee</a:t>
          </a:r>
          <a:r>
            <a:rPr lang="en-US" sz="2000" b="0" i="0" kern="1200"/>
            <a:t>​</a:t>
          </a:r>
          <a:endParaRPr lang="en-US" sz="2000" kern="1200"/>
        </a:p>
      </dsp:txBody>
      <dsp:txXfrm>
        <a:off x="0" y="2000250"/>
        <a:ext cx="6096000" cy="666750"/>
      </dsp:txXfrm>
    </dsp:sp>
    <dsp:sp modelId="{5653380A-6E76-4F98-8700-34338A3157F6}">
      <dsp:nvSpPr>
        <dsp:cNvPr id="0" name=""/>
        <dsp:cNvSpPr/>
      </dsp:nvSpPr>
      <dsp:spPr>
        <a:xfrm>
          <a:off x="0" y="2667000"/>
          <a:ext cx="6096000" cy="0"/>
        </a:xfrm>
        <a:prstGeom prst="line">
          <a:avLst/>
        </a:prstGeom>
        <a:solidFill>
          <a:schemeClr val="accent5">
            <a:hueOff val="-847860"/>
            <a:satOff val="3811"/>
            <a:lumOff val="-897"/>
            <a:alphaOff val="0"/>
          </a:schemeClr>
        </a:solidFill>
        <a:ln w="12700" cap="flat" cmpd="sng" algn="ctr">
          <a:solidFill>
            <a:schemeClr val="accent5">
              <a:hueOff val="-847860"/>
              <a:satOff val="3811"/>
              <a:lumOff val="-8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2C02B9-3150-4AB5-BECD-EEFCCA4D1F9A}">
      <dsp:nvSpPr>
        <dsp:cNvPr id="0" name=""/>
        <dsp:cNvSpPr/>
      </dsp:nvSpPr>
      <dsp:spPr>
        <a:xfrm>
          <a:off x="0" y="2667000"/>
          <a:ext cx="6096000" cy="66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Township Staff</a:t>
          </a:r>
          <a:r>
            <a:rPr lang="en-US" sz="2000" b="0" i="0" kern="1200"/>
            <a:t>​</a:t>
          </a:r>
          <a:endParaRPr lang="en-US" sz="2000" kern="1200"/>
        </a:p>
      </dsp:txBody>
      <dsp:txXfrm>
        <a:off x="0" y="2667000"/>
        <a:ext cx="6096000" cy="666750"/>
      </dsp:txXfrm>
    </dsp:sp>
    <dsp:sp modelId="{DEF3A643-4BDC-4FBF-904A-6C1F76918EB6}">
      <dsp:nvSpPr>
        <dsp:cNvPr id="0" name=""/>
        <dsp:cNvSpPr/>
      </dsp:nvSpPr>
      <dsp:spPr>
        <a:xfrm>
          <a:off x="0" y="3333749"/>
          <a:ext cx="6096000" cy="0"/>
        </a:xfrm>
        <a:prstGeom prst="line">
          <a:avLst/>
        </a:prstGeom>
        <a:solidFill>
          <a:schemeClr val="accent5">
            <a:hueOff val="-1059824"/>
            <a:satOff val="4764"/>
            <a:lumOff val="-1121"/>
            <a:alphaOff val="0"/>
          </a:schemeClr>
        </a:solidFill>
        <a:ln w="12700" cap="flat" cmpd="sng" algn="ctr">
          <a:solidFill>
            <a:schemeClr val="accent5">
              <a:hueOff val="-1059824"/>
              <a:satOff val="4764"/>
              <a:lumOff val="-11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5473D7-99B5-4920-9C51-14DBCC9861AC}">
      <dsp:nvSpPr>
        <dsp:cNvPr id="0" name=""/>
        <dsp:cNvSpPr/>
      </dsp:nvSpPr>
      <dsp:spPr>
        <a:xfrm>
          <a:off x="0" y="3333749"/>
          <a:ext cx="6096000" cy="66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Heritage Center staff</a:t>
          </a:r>
          <a:r>
            <a:rPr lang="en-US" sz="2000" b="0" i="0" kern="1200"/>
            <a:t>​</a:t>
          </a:r>
          <a:endParaRPr lang="en-US" sz="2000" kern="1200"/>
        </a:p>
      </dsp:txBody>
      <dsp:txXfrm>
        <a:off x="0" y="3333749"/>
        <a:ext cx="6096000" cy="666750"/>
      </dsp:txXfrm>
    </dsp:sp>
    <dsp:sp modelId="{97144DEE-7F4F-4275-A3D9-970B24DA45A0}">
      <dsp:nvSpPr>
        <dsp:cNvPr id="0" name=""/>
        <dsp:cNvSpPr/>
      </dsp:nvSpPr>
      <dsp:spPr>
        <a:xfrm>
          <a:off x="0" y="4000500"/>
          <a:ext cx="6096000" cy="0"/>
        </a:xfrm>
        <a:prstGeom prst="line">
          <a:avLst/>
        </a:prstGeom>
        <a:solidFill>
          <a:schemeClr val="accent5">
            <a:hueOff val="-1271789"/>
            <a:satOff val="5716"/>
            <a:lumOff val="-1345"/>
            <a:alphaOff val="0"/>
          </a:schemeClr>
        </a:solidFill>
        <a:ln w="12700" cap="flat" cmpd="sng" algn="ctr">
          <a:solidFill>
            <a:schemeClr val="accent5">
              <a:hueOff val="-1271789"/>
              <a:satOff val="5716"/>
              <a:lumOff val="-13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18C08E-2D43-4F71-870C-5F8C20ADB885}">
      <dsp:nvSpPr>
        <dsp:cNvPr id="0" name=""/>
        <dsp:cNvSpPr/>
      </dsp:nvSpPr>
      <dsp:spPr>
        <a:xfrm>
          <a:off x="0" y="4000499"/>
          <a:ext cx="6096000" cy="66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Local Science Teachers and Community Volunteers</a:t>
          </a:r>
          <a:r>
            <a:rPr lang="en-US" sz="2000" b="0" i="0" kern="1200"/>
            <a:t>​</a:t>
          </a:r>
          <a:endParaRPr lang="en-US" sz="2000" kern="1200"/>
        </a:p>
      </dsp:txBody>
      <dsp:txXfrm>
        <a:off x="0" y="4000499"/>
        <a:ext cx="6096000" cy="666750"/>
      </dsp:txXfrm>
    </dsp:sp>
    <dsp:sp modelId="{725B143A-21AB-4F07-9A0F-86CE83A0D6FF}">
      <dsp:nvSpPr>
        <dsp:cNvPr id="0" name=""/>
        <dsp:cNvSpPr/>
      </dsp:nvSpPr>
      <dsp:spPr>
        <a:xfrm>
          <a:off x="0" y="4667249"/>
          <a:ext cx="6096000" cy="0"/>
        </a:xfrm>
        <a:prstGeom prst="line">
          <a:avLst/>
        </a:prstGeom>
        <a:solidFill>
          <a:schemeClr val="accent5">
            <a:hueOff val="-1483754"/>
            <a:satOff val="6669"/>
            <a:lumOff val="-1569"/>
            <a:alphaOff val="0"/>
          </a:schemeClr>
        </a:solidFill>
        <a:ln w="12700" cap="flat" cmpd="sng" algn="ctr">
          <a:solidFill>
            <a:schemeClr val="accent5">
              <a:hueOff val="-1483754"/>
              <a:satOff val="6669"/>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F98728-BEB0-49B4-81D4-F28BD2865626}">
      <dsp:nvSpPr>
        <dsp:cNvPr id="0" name=""/>
        <dsp:cNvSpPr/>
      </dsp:nvSpPr>
      <dsp:spPr>
        <a:xfrm>
          <a:off x="0" y="4667249"/>
          <a:ext cx="6096000" cy="66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Residents of Township</a:t>
          </a:r>
          <a:endParaRPr lang="en-US" sz="2000" kern="1200"/>
        </a:p>
      </dsp:txBody>
      <dsp:txXfrm>
        <a:off x="0" y="4667249"/>
        <a:ext cx="6096000" cy="6667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1D7C4-225B-45C7-9313-6585AA8BAFE2}">
      <dsp:nvSpPr>
        <dsp:cNvPr id="0" name=""/>
        <dsp:cNvSpPr/>
      </dsp:nvSpPr>
      <dsp:spPr>
        <a:xfrm>
          <a:off x="0" y="651"/>
          <a:ext cx="6096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19AC88-52AA-43AA-8276-9D2D77AC0C72}">
      <dsp:nvSpPr>
        <dsp:cNvPr id="0" name=""/>
        <dsp:cNvSpPr/>
      </dsp:nvSpPr>
      <dsp:spPr>
        <a:xfrm>
          <a:off x="0" y="651"/>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Setting Concrete and Achievable Objectives​</a:t>
          </a:r>
          <a:endParaRPr lang="en-US" sz="3000" kern="1200"/>
        </a:p>
      </dsp:txBody>
      <dsp:txXfrm>
        <a:off x="0" y="651"/>
        <a:ext cx="6096000" cy="1066539"/>
      </dsp:txXfrm>
    </dsp:sp>
    <dsp:sp modelId="{EA20ECA3-2820-4CC8-B8EC-45FA1D36C1AD}">
      <dsp:nvSpPr>
        <dsp:cNvPr id="0" name=""/>
        <dsp:cNvSpPr/>
      </dsp:nvSpPr>
      <dsp:spPr>
        <a:xfrm>
          <a:off x="0" y="1067190"/>
          <a:ext cx="6096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7D07E2-2B55-4937-BF65-411145759B60}">
      <dsp:nvSpPr>
        <dsp:cNvPr id="0" name=""/>
        <dsp:cNvSpPr/>
      </dsp:nvSpPr>
      <dsp:spPr>
        <a:xfrm>
          <a:off x="0" y="1067190"/>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Flexible Planning with Quarterly Review Cycle​</a:t>
          </a:r>
          <a:endParaRPr lang="en-US" sz="3000" kern="1200"/>
        </a:p>
      </dsp:txBody>
      <dsp:txXfrm>
        <a:off x="0" y="1067190"/>
        <a:ext cx="6096000" cy="1066539"/>
      </dsp:txXfrm>
    </dsp:sp>
    <dsp:sp modelId="{23CC78BB-E5C5-4EDE-85BD-122618FC983B}">
      <dsp:nvSpPr>
        <dsp:cNvPr id="0" name=""/>
        <dsp:cNvSpPr/>
      </dsp:nvSpPr>
      <dsp:spPr>
        <a:xfrm>
          <a:off x="0" y="2133730"/>
          <a:ext cx="60960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877513-342E-4EBE-BE98-ADE4F2F620F4}">
      <dsp:nvSpPr>
        <dsp:cNvPr id="0" name=""/>
        <dsp:cNvSpPr/>
      </dsp:nvSpPr>
      <dsp:spPr>
        <a:xfrm>
          <a:off x="0" y="2133730"/>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Regular Checkpoints and Meetings​</a:t>
          </a:r>
          <a:endParaRPr lang="en-US" sz="3000" kern="1200"/>
        </a:p>
      </dsp:txBody>
      <dsp:txXfrm>
        <a:off x="0" y="2133730"/>
        <a:ext cx="6096000" cy="1066539"/>
      </dsp:txXfrm>
    </dsp:sp>
    <dsp:sp modelId="{5319E024-9F8F-4074-B21F-A715110F7335}">
      <dsp:nvSpPr>
        <dsp:cNvPr id="0" name=""/>
        <dsp:cNvSpPr/>
      </dsp:nvSpPr>
      <dsp:spPr>
        <a:xfrm>
          <a:off x="0" y="3200269"/>
          <a:ext cx="60960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0A7D6F-B3F5-4B28-ACF2-EA989053DF7E}">
      <dsp:nvSpPr>
        <dsp:cNvPr id="0" name=""/>
        <dsp:cNvSpPr/>
      </dsp:nvSpPr>
      <dsp:spPr>
        <a:xfrm>
          <a:off x="0" y="3200269"/>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Significant Achievements and Community Engagement​</a:t>
          </a:r>
          <a:endParaRPr lang="en-US" sz="3000" kern="1200"/>
        </a:p>
      </dsp:txBody>
      <dsp:txXfrm>
        <a:off x="0" y="3200269"/>
        <a:ext cx="6096000" cy="1066539"/>
      </dsp:txXfrm>
    </dsp:sp>
    <dsp:sp modelId="{40E8E219-B6FC-4A6B-B0B6-8AD87831F556}">
      <dsp:nvSpPr>
        <dsp:cNvPr id="0" name=""/>
        <dsp:cNvSpPr/>
      </dsp:nvSpPr>
      <dsp:spPr>
        <a:xfrm>
          <a:off x="0" y="4266809"/>
          <a:ext cx="609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A047A8-30B5-4881-993F-C9CD84F5951B}">
      <dsp:nvSpPr>
        <dsp:cNvPr id="0" name=""/>
        <dsp:cNvSpPr/>
      </dsp:nvSpPr>
      <dsp:spPr>
        <a:xfrm>
          <a:off x="0" y="4266809"/>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Balancing Flexibility with Strict Planning and Communication</a:t>
          </a:r>
          <a:endParaRPr lang="en-US" sz="3000" kern="1200"/>
        </a:p>
      </dsp:txBody>
      <dsp:txXfrm>
        <a:off x="0" y="4266809"/>
        <a:ext cx="6096000" cy="106653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5008A-8EBB-4BD6-AC94-F9AD19944F45}" type="datetimeFigureOut">
              <a:rPr lang="en-IN" smtClean="0"/>
              <a:t>18-06-2024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CB063-E114-4FAA-84F3-DA19EB34FCC9}" type="slidenum">
              <a:rPr lang="en-IN" smtClean="0"/>
              <a:t>‹#›</a:t>
            </a:fld>
            <a:endParaRPr lang="en-IN"/>
          </a:p>
        </p:txBody>
      </p:sp>
    </p:spTree>
    <p:extLst>
      <p:ext uri="{BB962C8B-B14F-4D97-AF65-F5344CB8AC3E}">
        <p14:creationId xmlns:p14="http://schemas.microsoft.com/office/powerpoint/2010/main" val="1076879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IN" sz="1800" b="1" i="0" dirty="0">
                <a:solidFill>
                  <a:srgbClr val="000000"/>
                </a:solidFill>
                <a:effectLst/>
                <a:highlight>
                  <a:srgbClr val="FFFFFF"/>
                </a:highlight>
                <a:latin typeface="Aptos" panose="020B0004020202020204" pitchFamily="34" charset="0"/>
              </a:rPr>
              <a:t>Incremental Progress</a:t>
            </a:r>
            <a:r>
              <a:rPr lang="en-IN" sz="1800" b="0" i="0" dirty="0">
                <a:solidFill>
                  <a:srgbClr val="000000"/>
                </a:solidFill>
                <a:effectLst/>
                <a:highlight>
                  <a:srgbClr val="FFFFFF"/>
                </a:highlight>
                <a:latin typeface="Aptos" panose="020B0004020202020204" pitchFamily="34" charset="0"/>
              </a:rPr>
              <a:t>: The project's nature lends itself well to an iterative method because it involves large-scale change and frequent replanning (such as where to plant different kinds of trees). </a:t>
            </a:r>
          </a:p>
          <a:p>
            <a:pPr algn="l" rtl="0" fontAlgn="base">
              <a:buFont typeface="Arial" panose="020B0604020202020204" pitchFamily="34" charset="0"/>
              <a:buChar char="•"/>
            </a:pPr>
            <a:r>
              <a:rPr lang="en-IN" sz="1800" b="1" i="0" dirty="0">
                <a:solidFill>
                  <a:srgbClr val="000000"/>
                </a:solidFill>
                <a:effectLst/>
                <a:highlight>
                  <a:srgbClr val="FFFFFF"/>
                </a:highlight>
                <a:latin typeface="Aptos" panose="020B0004020202020204" pitchFamily="34" charset="0"/>
              </a:rPr>
              <a:t>Flexibility:</a:t>
            </a:r>
            <a:r>
              <a:rPr lang="en-IN" sz="1800" b="0" i="0" dirty="0">
                <a:solidFill>
                  <a:srgbClr val="000000"/>
                </a:solidFill>
                <a:effectLst/>
                <a:highlight>
                  <a:srgbClr val="FFFFFF"/>
                </a:highlight>
                <a:latin typeface="Aptos" panose="020B0004020202020204" pitchFamily="34" charset="0"/>
              </a:rPr>
              <a:t> Modifications based on feedback from stakeholders may be made during the project, such as adjusting the buffer zone between the grass and the woods. </a:t>
            </a:r>
          </a:p>
          <a:p>
            <a:pPr algn="l" rtl="0" fontAlgn="base">
              <a:buFont typeface="Arial" panose="020B0604020202020204" pitchFamily="34" charset="0"/>
              <a:buChar char="•"/>
            </a:pPr>
            <a:r>
              <a:rPr lang="en-IN" sz="1800" b="1" i="0" dirty="0">
                <a:solidFill>
                  <a:srgbClr val="000000"/>
                </a:solidFill>
                <a:effectLst/>
                <a:highlight>
                  <a:srgbClr val="FFFFFF"/>
                </a:highlight>
                <a:latin typeface="Aptos" panose="020B0004020202020204" pitchFamily="34" charset="0"/>
              </a:rPr>
              <a:t>Stakeholder Involvement</a:t>
            </a:r>
            <a:r>
              <a:rPr lang="en-IN" sz="1800" b="0" i="0" dirty="0">
                <a:solidFill>
                  <a:srgbClr val="000000"/>
                </a:solidFill>
                <a:effectLst/>
                <a:highlight>
                  <a:srgbClr val="FFFFFF"/>
                </a:highlight>
                <a:latin typeface="Aptos" panose="020B0004020202020204" pitchFamily="34" charset="0"/>
              </a:rPr>
              <a:t>: To support these concerns against the community's standards, stakeholder feedback and communication (such as from the Tree Committee and Trustees) is essential. </a:t>
            </a:r>
          </a:p>
          <a:p>
            <a:pPr algn="l" rtl="0" fontAlgn="base">
              <a:buFont typeface="Arial" panose="020B0604020202020204" pitchFamily="34" charset="0"/>
              <a:buChar char="•"/>
            </a:pPr>
            <a:r>
              <a:rPr lang="en-IN" sz="1800" b="1" i="0" dirty="0">
                <a:solidFill>
                  <a:srgbClr val="000000"/>
                </a:solidFill>
                <a:effectLst/>
                <a:highlight>
                  <a:srgbClr val="FFFFFF"/>
                </a:highlight>
                <a:latin typeface="Aptos" panose="020B0004020202020204" pitchFamily="34" charset="0"/>
              </a:rPr>
              <a:t>Uncertainty and Experimentation</a:t>
            </a:r>
            <a:r>
              <a:rPr lang="en-IN" sz="1800" b="0" i="0" dirty="0">
                <a:solidFill>
                  <a:srgbClr val="000000"/>
                </a:solidFill>
                <a:effectLst/>
                <a:highlight>
                  <a:srgbClr val="FFFFFF"/>
                </a:highlight>
                <a:latin typeface="Aptos" panose="020B0004020202020204" pitchFamily="34" charset="0"/>
              </a:rPr>
              <a:t>: </a:t>
            </a:r>
            <a:r>
              <a:rPr lang="en-IN" sz="1800" b="0" i="0" dirty="0" err="1">
                <a:solidFill>
                  <a:srgbClr val="000000"/>
                </a:solidFill>
                <a:effectLst/>
                <a:highlight>
                  <a:srgbClr val="FFFFFF"/>
                </a:highlight>
                <a:latin typeface="Aptos" panose="020B0004020202020204" pitchFamily="34" charset="0"/>
              </a:rPr>
              <a:t>Agile's</a:t>
            </a:r>
            <a:r>
              <a:rPr lang="en-IN" sz="1800" b="0" i="0" dirty="0">
                <a:solidFill>
                  <a:srgbClr val="000000"/>
                </a:solidFill>
                <a:effectLst/>
                <a:highlight>
                  <a:srgbClr val="FFFFFF"/>
                </a:highlight>
                <a:latin typeface="Aptos" panose="020B0004020202020204" pitchFamily="34" charset="0"/>
              </a:rPr>
              <a:t> flexible planning allows for controlled experimentation. Examples of exploratory activities include planting trees and monitoring their growth. </a:t>
            </a:r>
          </a:p>
          <a:p>
            <a:endParaRPr lang="en-IN" dirty="0"/>
          </a:p>
        </p:txBody>
      </p:sp>
      <p:sp>
        <p:nvSpPr>
          <p:cNvPr id="4" name="Slide Number Placeholder 3"/>
          <p:cNvSpPr>
            <a:spLocks noGrp="1"/>
          </p:cNvSpPr>
          <p:nvPr>
            <p:ph type="sldNum" sz="quarter" idx="5"/>
          </p:nvPr>
        </p:nvSpPr>
        <p:spPr/>
        <p:txBody>
          <a:bodyPr/>
          <a:lstStyle/>
          <a:p>
            <a:fld id="{931CB063-E114-4FAA-84F3-DA19EB34FCC9}" type="slidenum">
              <a:rPr lang="en-IN" smtClean="0"/>
              <a:t>4</a:t>
            </a:fld>
            <a:endParaRPr lang="en-IN"/>
          </a:p>
        </p:txBody>
      </p:sp>
    </p:spTree>
    <p:extLst>
      <p:ext uri="{BB962C8B-B14F-4D97-AF65-F5344CB8AC3E}">
        <p14:creationId xmlns:p14="http://schemas.microsoft.com/office/powerpoint/2010/main" val="3581352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a:t>Accept Simplicity: Implement straightforward, high-impact actions.</a:t>
            </a:r>
          </a:p>
          <a:p>
            <a:pPr marL="0" indent="0">
              <a:buNone/>
            </a:pPr>
            <a:r>
              <a:rPr lang="en-IN" dirty="0"/>
              <a:t>Embrace Change: Adapt plans as new challenges or opportunities arise.</a:t>
            </a:r>
          </a:p>
          <a:p>
            <a:pPr marL="0" indent="0">
              <a:buNone/>
            </a:pPr>
            <a:r>
              <a:rPr lang="en-IN" dirty="0"/>
              <a:t>Maximize Value: Focus on tasks that deliver significant benefits.</a:t>
            </a:r>
          </a:p>
          <a:p>
            <a:pPr marL="0" indent="0">
              <a:buNone/>
            </a:pPr>
            <a:r>
              <a:rPr lang="en-IN" dirty="0"/>
              <a:t>Provide and Respond to Rapid Feedback: Use continuous stakeholder feedback to guide and refine project activities.</a:t>
            </a:r>
          </a:p>
          <a:p>
            <a:endParaRPr lang="en-IN" dirty="0"/>
          </a:p>
        </p:txBody>
      </p:sp>
      <p:sp>
        <p:nvSpPr>
          <p:cNvPr id="4" name="Slide Number Placeholder 3"/>
          <p:cNvSpPr>
            <a:spLocks noGrp="1"/>
          </p:cNvSpPr>
          <p:nvPr>
            <p:ph type="sldNum" sz="quarter" idx="5"/>
          </p:nvPr>
        </p:nvSpPr>
        <p:spPr/>
        <p:txBody>
          <a:bodyPr/>
          <a:lstStyle/>
          <a:p>
            <a:fld id="{931CB063-E114-4FAA-84F3-DA19EB34FCC9}" type="slidenum">
              <a:rPr lang="en-IN" smtClean="0"/>
              <a:t>5</a:t>
            </a:fld>
            <a:endParaRPr lang="en-IN"/>
          </a:p>
        </p:txBody>
      </p:sp>
    </p:spTree>
    <p:extLst>
      <p:ext uri="{BB962C8B-B14F-4D97-AF65-F5344CB8AC3E}">
        <p14:creationId xmlns:p14="http://schemas.microsoft.com/office/powerpoint/2010/main" val="1461214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Engagement Strategy:</a:t>
            </a:r>
            <a:r>
              <a:rPr lang="en-IN" dirty="0"/>
              <a:t> Regular meetings, transparent communication, and incorporating feedback into project iterations will ensure effective collaboration among stakeholders.</a:t>
            </a:r>
          </a:p>
          <a:p>
            <a:endParaRPr lang="en-IN" dirty="0"/>
          </a:p>
        </p:txBody>
      </p:sp>
      <p:sp>
        <p:nvSpPr>
          <p:cNvPr id="4" name="Slide Number Placeholder 3"/>
          <p:cNvSpPr>
            <a:spLocks noGrp="1"/>
          </p:cNvSpPr>
          <p:nvPr>
            <p:ph type="sldNum" sz="quarter" idx="5"/>
          </p:nvPr>
        </p:nvSpPr>
        <p:spPr/>
        <p:txBody>
          <a:bodyPr/>
          <a:lstStyle/>
          <a:p>
            <a:fld id="{931CB063-E114-4FAA-84F3-DA19EB34FCC9}" type="slidenum">
              <a:rPr lang="en-IN" smtClean="0"/>
              <a:t>8</a:t>
            </a:fld>
            <a:endParaRPr lang="en-IN"/>
          </a:p>
        </p:txBody>
      </p:sp>
    </p:spTree>
    <p:extLst>
      <p:ext uri="{BB962C8B-B14F-4D97-AF65-F5344CB8AC3E}">
        <p14:creationId xmlns:p14="http://schemas.microsoft.com/office/powerpoint/2010/main" val="3739552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31CB063-E114-4FAA-84F3-DA19EB34FCC9}" type="slidenum">
              <a:rPr lang="en-IN" smtClean="0"/>
              <a:t>12</a:t>
            </a:fld>
            <a:endParaRPr lang="en-IN"/>
          </a:p>
        </p:txBody>
      </p:sp>
    </p:spTree>
    <p:extLst>
      <p:ext uri="{BB962C8B-B14F-4D97-AF65-F5344CB8AC3E}">
        <p14:creationId xmlns:p14="http://schemas.microsoft.com/office/powerpoint/2010/main" val="3239799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A958A442-CDA6-4482-AF30-48B2B50D4327}" type="datetime1">
              <a:rPr lang="en-US" smtClean="0"/>
              <a:t>6/18/2024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41299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1E85555-C73A-4D97-8BA9-7559A46C61C7}" type="datetime1">
              <a:rPr lang="en-US" smtClean="0"/>
              <a:t>6/18/2024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1051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FC33DA29-503C-422D-B61C-D522B64977D5}" type="datetime1">
              <a:rPr lang="en-US" smtClean="0"/>
              <a:t>6/18/2024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29090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EDAB73E0-1C0D-4F11-800C-D5F1FB3723B1}" type="datetime1">
              <a:rPr lang="en-US" smtClean="0"/>
              <a:t>6/18/2024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8442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A3E8D871-9EE9-4CF8-9C69-4EE79B931BD8}" type="datetime1">
              <a:rPr lang="en-US" smtClean="0"/>
              <a:t>6/18/2024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7653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CB0F15C6-F8E8-4D7F-9135-91C74861716B}" type="datetime1">
              <a:rPr lang="en-US" smtClean="0"/>
              <a:t>6/18/2024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00694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B7D4BB56-04AE-48C1-BC95-D0F9B65FDEF4}" type="datetime1">
              <a:rPr lang="en-US" smtClean="0"/>
              <a:t>6/18/2024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533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095D4080-5805-45B2-9023-A063E2EC1AD7}" type="datetime1">
              <a:rPr lang="en-US" smtClean="0"/>
              <a:t>6/18/2024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92750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3276AD8F-AA6D-482F-87D1-6BE90180C40F}" type="datetime1">
              <a:rPr lang="en-US" smtClean="0"/>
              <a:t>6/18/2024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0031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2C8F1C8F-1B49-4D83-B39F-F8D80D4C0D8F}" type="datetime1">
              <a:rPr lang="en-US" smtClean="0"/>
              <a:t>6/18/2024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1173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6E40F85A-02A4-44F4-8AA6-84A5C308F918}" type="datetime1">
              <a:rPr lang="en-US" smtClean="0"/>
              <a:t>6/18/2024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3486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E5069347-5E2C-4BAC-BB36-E837E0ECF2FB}" type="datetime1">
              <a:rPr lang="en-US" smtClean="0"/>
              <a:t>6/18/2024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123165163"/>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7702E5A-EF5A-076B-9CDA-71E9CC9B3041}"/>
              </a:ext>
            </a:extLst>
          </p:cNvPr>
          <p:cNvSpPr>
            <a:spLocks noGrp="1"/>
          </p:cNvSpPr>
          <p:nvPr>
            <p:ph type="ctrTitle"/>
          </p:nvPr>
        </p:nvSpPr>
        <p:spPr>
          <a:xfrm>
            <a:off x="6858000" y="753765"/>
            <a:ext cx="4572000" cy="3056235"/>
          </a:xfrm>
        </p:spPr>
        <p:txBody>
          <a:bodyPr>
            <a:normAutofit/>
          </a:bodyPr>
          <a:lstStyle/>
          <a:p>
            <a:pPr algn="l"/>
            <a:r>
              <a:rPr lang="en-IN" sz="4400" dirty="0"/>
              <a:t>Heritage Arboretum Development Project</a:t>
            </a:r>
          </a:p>
        </p:txBody>
      </p:sp>
      <p:sp>
        <p:nvSpPr>
          <p:cNvPr id="3" name="Subtitle 2">
            <a:extLst>
              <a:ext uri="{FF2B5EF4-FFF2-40B4-BE49-F238E27FC236}">
                <a16:creationId xmlns:a16="http://schemas.microsoft.com/office/drawing/2014/main" id="{2B4FD045-CF02-8DD6-240C-32E48BD973A2}"/>
              </a:ext>
            </a:extLst>
          </p:cNvPr>
          <p:cNvSpPr>
            <a:spLocks noGrp="1"/>
          </p:cNvSpPr>
          <p:nvPr>
            <p:ph type="subTitle" idx="1"/>
          </p:nvPr>
        </p:nvSpPr>
        <p:spPr>
          <a:xfrm>
            <a:off x="6857999" y="4571999"/>
            <a:ext cx="4571999" cy="1524000"/>
          </a:xfrm>
        </p:spPr>
        <p:txBody>
          <a:bodyPr>
            <a:normAutofit fontScale="85000" lnSpcReduction="20000"/>
          </a:bodyPr>
          <a:lstStyle/>
          <a:p>
            <a:pPr algn="r">
              <a:lnSpc>
                <a:spcPct val="100000"/>
              </a:lnSpc>
            </a:pPr>
            <a:r>
              <a:rPr lang="en-IN" sz="1700" b="1" dirty="0">
                <a:solidFill>
                  <a:schemeClr val="tx1">
                    <a:lumMod val="95000"/>
                    <a:alpha val="70000"/>
                  </a:schemeClr>
                </a:solidFill>
                <a:latin typeface="Cavolini" panose="03000502040302020204" pitchFamily="66" charset="0"/>
                <a:cs typeface="Cavolini" panose="03000502040302020204" pitchFamily="66" charset="0"/>
              </a:rPr>
              <a:t>GROUP-1</a:t>
            </a:r>
          </a:p>
          <a:p>
            <a:pPr algn="r">
              <a:lnSpc>
                <a:spcPct val="100000"/>
              </a:lnSpc>
            </a:pPr>
            <a:r>
              <a:rPr lang="en-IN" sz="1700" b="1" dirty="0">
                <a:solidFill>
                  <a:schemeClr val="tx1">
                    <a:lumMod val="95000"/>
                    <a:alpha val="70000"/>
                  </a:schemeClr>
                </a:solidFill>
                <a:latin typeface="Cavolini" panose="03000502040302020204" pitchFamily="66" charset="0"/>
                <a:cs typeface="Cavolini" panose="03000502040302020204" pitchFamily="66" charset="0"/>
              </a:rPr>
              <a:t>Bothsa, Indrani</a:t>
            </a:r>
          </a:p>
          <a:p>
            <a:pPr algn="r">
              <a:lnSpc>
                <a:spcPct val="100000"/>
              </a:lnSpc>
            </a:pPr>
            <a:r>
              <a:rPr lang="en-IN" sz="1700" b="1" dirty="0">
                <a:solidFill>
                  <a:schemeClr val="tx1">
                    <a:lumMod val="95000"/>
                    <a:alpha val="70000"/>
                  </a:schemeClr>
                </a:solidFill>
                <a:latin typeface="Cavolini" panose="03000502040302020204" pitchFamily="66" charset="0"/>
                <a:cs typeface="Cavolini" panose="03000502040302020204" pitchFamily="66" charset="0"/>
              </a:rPr>
              <a:t>Saraswat, Gaurav</a:t>
            </a:r>
          </a:p>
          <a:p>
            <a:pPr algn="r">
              <a:lnSpc>
                <a:spcPct val="100000"/>
              </a:lnSpc>
            </a:pPr>
            <a:r>
              <a:rPr lang="en-IN" sz="1700" b="1" dirty="0">
                <a:solidFill>
                  <a:schemeClr val="tx1">
                    <a:lumMod val="95000"/>
                    <a:alpha val="70000"/>
                  </a:schemeClr>
                </a:solidFill>
                <a:latin typeface="Cavolini" panose="03000502040302020204" pitchFamily="66" charset="0"/>
                <a:cs typeface="Cavolini" panose="03000502040302020204" pitchFamily="66" charset="0"/>
              </a:rPr>
              <a:t>Singh, Neha</a:t>
            </a:r>
          </a:p>
          <a:p>
            <a:pPr algn="r">
              <a:lnSpc>
                <a:spcPct val="100000"/>
              </a:lnSpc>
            </a:pPr>
            <a:r>
              <a:rPr lang="en-IN" sz="1700" b="1" dirty="0">
                <a:solidFill>
                  <a:schemeClr val="tx1">
                    <a:lumMod val="95000"/>
                    <a:alpha val="70000"/>
                  </a:schemeClr>
                </a:solidFill>
                <a:latin typeface="Cavolini" panose="03000502040302020204" pitchFamily="66" charset="0"/>
                <a:cs typeface="Cavolini" panose="03000502040302020204" pitchFamily="66" charset="0"/>
              </a:rPr>
              <a:t>Wadhwa, Vaishnavi Gopal</a:t>
            </a:r>
            <a:endParaRPr lang="en-IN" sz="1200" b="1" dirty="0">
              <a:solidFill>
                <a:schemeClr val="tx1">
                  <a:lumMod val="95000"/>
                  <a:alpha val="70000"/>
                </a:schemeClr>
              </a:solidFill>
              <a:latin typeface="Cavolini" panose="03000502040302020204" pitchFamily="66" charset="0"/>
              <a:cs typeface="Cavolini" panose="03000502040302020204" pitchFamily="66" charset="0"/>
            </a:endParaRPr>
          </a:p>
        </p:txBody>
      </p:sp>
      <p:pic>
        <p:nvPicPr>
          <p:cNvPr id="4" name="Picture 3" descr="A green sphere on top of a cube&#10;&#10;Description automatically generated">
            <a:extLst>
              <a:ext uri="{FF2B5EF4-FFF2-40B4-BE49-F238E27FC236}">
                <a16:creationId xmlns:a16="http://schemas.microsoft.com/office/drawing/2014/main" id="{4590E207-2B6A-A0C0-49FA-BD63C7A4E4D4}"/>
              </a:ext>
            </a:extLst>
          </p:cNvPr>
          <p:cNvPicPr>
            <a:picLocks noChangeAspect="1"/>
          </p:cNvPicPr>
          <p:nvPr/>
        </p:nvPicPr>
        <p:blipFill rotWithShape="1">
          <a:blip r:embed="rId2"/>
          <a:srcRect l="15602" r="22392" b="-2"/>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5" name="Slide Number Placeholder 4">
            <a:extLst>
              <a:ext uri="{FF2B5EF4-FFF2-40B4-BE49-F238E27FC236}">
                <a16:creationId xmlns:a16="http://schemas.microsoft.com/office/drawing/2014/main" id="{CE4DA2E8-1CDF-81B6-C217-FB9898063215}"/>
              </a:ext>
            </a:extLst>
          </p:cNvPr>
          <p:cNvSpPr>
            <a:spLocks noGrp="1"/>
          </p:cNvSpPr>
          <p:nvPr>
            <p:ph type="sldNum" sz="quarter" idx="12"/>
          </p:nvPr>
        </p:nvSpPr>
        <p:spPr/>
        <p:txBody>
          <a:bodyPr/>
          <a:lstStyle/>
          <a:p>
            <a:fld id="{07CE569E-9B7C-4CB9-AB80-C0841F922CFF}" type="slidenum">
              <a:rPr lang="en-US" smtClean="0"/>
              <a:t>1</a:t>
            </a:fld>
            <a:endParaRPr lang="en-US"/>
          </a:p>
        </p:txBody>
      </p:sp>
    </p:spTree>
    <p:extLst>
      <p:ext uri="{BB962C8B-B14F-4D97-AF65-F5344CB8AC3E}">
        <p14:creationId xmlns:p14="http://schemas.microsoft.com/office/powerpoint/2010/main" val="1666812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41DF-FEDE-E9DA-3A3E-D7EADED7F1F4}"/>
              </a:ext>
            </a:extLst>
          </p:cNvPr>
          <p:cNvSpPr>
            <a:spLocks noGrp="1"/>
          </p:cNvSpPr>
          <p:nvPr>
            <p:ph type="title"/>
          </p:nvPr>
        </p:nvSpPr>
        <p:spPr>
          <a:xfrm>
            <a:off x="762000" y="172695"/>
            <a:ext cx="10668000" cy="1524000"/>
          </a:xfrm>
        </p:spPr>
        <p:txBody>
          <a:bodyPr>
            <a:normAutofit/>
          </a:bodyPr>
          <a:lstStyle/>
          <a:p>
            <a:r>
              <a:rPr lang="en-IN" sz="2800" dirty="0"/>
              <a:t>What does the product roadmap for the first year look like?</a:t>
            </a:r>
          </a:p>
        </p:txBody>
      </p:sp>
      <p:sp>
        <p:nvSpPr>
          <p:cNvPr id="4" name="Slide Number Placeholder 3">
            <a:extLst>
              <a:ext uri="{FF2B5EF4-FFF2-40B4-BE49-F238E27FC236}">
                <a16:creationId xmlns:a16="http://schemas.microsoft.com/office/drawing/2014/main" id="{77576281-BCA2-5816-0C9D-8D562138F948}"/>
              </a:ext>
            </a:extLst>
          </p:cNvPr>
          <p:cNvSpPr>
            <a:spLocks noGrp="1"/>
          </p:cNvSpPr>
          <p:nvPr>
            <p:ph type="sldNum" sz="quarter" idx="12"/>
          </p:nvPr>
        </p:nvSpPr>
        <p:spPr/>
        <p:txBody>
          <a:bodyPr/>
          <a:lstStyle/>
          <a:p>
            <a:fld id="{07CE569E-9B7C-4CB9-AB80-C0841F922CFF}" type="slidenum">
              <a:rPr lang="en-US" smtClean="0"/>
              <a:t>10</a:t>
            </a:fld>
            <a:endParaRPr lang="en-US"/>
          </a:p>
        </p:txBody>
      </p:sp>
      <p:pic>
        <p:nvPicPr>
          <p:cNvPr id="2050" name="Picture 2" descr="A diagram of a project&#10;&#10;Description automatically generated">
            <a:extLst>
              <a:ext uri="{FF2B5EF4-FFF2-40B4-BE49-F238E27FC236}">
                <a16:creationId xmlns:a16="http://schemas.microsoft.com/office/drawing/2014/main" id="{7A451CDD-93DD-9812-972F-F92FD6C2A6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5176" y="1499955"/>
            <a:ext cx="10162910" cy="5038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21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4" name="Freeform: Shape 13">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EE9941DF-FEDE-E9DA-3A3E-D7EADED7F1F4}"/>
              </a:ext>
            </a:extLst>
          </p:cNvPr>
          <p:cNvSpPr>
            <a:spLocks noGrp="1"/>
          </p:cNvSpPr>
          <p:nvPr>
            <p:ph type="title"/>
          </p:nvPr>
        </p:nvSpPr>
        <p:spPr>
          <a:xfrm>
            <a:off x="761999" y="762000"/>
            <a:ext cx="3048001" cy="2286000"/>
          </a:xfrm>
        </p:spPr>
        <p:txBody>
          <a:bodyPr anchor="b">
            <a:normAutofit/>
          </a:bodyPr>
          <a:lstStyle/>
          <a:p>
            <a:r>
              <a:rPr lang="en-IN" sz="3200">
                <a:solidFill>
                  <a:srgbClr val="FFFFFF"/>
                </a:solidFill>
              </a:rPr>
              <a:t>How can a sustainable pace be maintained for this project?</a:t>
            </a:r>
          </a:p>
        </p:txBody>
      </p:sp>
      <p:sp>
        <p:nvSpPr>
          <p:cNvPr id="4" name="Slide Number Placeholder 3">
            <a:extLst>
              <a:ext uri="{FF2B5EF4-FFF2-40B4-BE49-F238E27FC236}">
                <a16:creationId xmlns:a16="http://schemas.microsoft.com/office/drawing/2014/main" id="{4E14D5FA-8468-1138-6CFA-A219925E83F6}"/>
              </a:ext>
            </a:extLst>
          </p:cNvPr>
          <p:cNvSpPr>
            <a:spLocks noGrp="1"/>
          </p:cNvSpPr>
          <p:nvPr>
            <p:ph type="sldNum" sz="quarter" idx="12"/>
          </p:nvPr>
        </p:nvSpPr>
        <p:spPr>
          <a:xfrm>
            <a:off x="9906000" y="6356350"/>
            <a:ext cx="1524000" cy="365125"/>
          </a:xfrm>
        </p:spPr>
        <p:txBody>
          <a:bodyPr>
            <a:normAutofit/>
          </a:bodyPr>
          <a:lstStyle/>
          <a:p>
            <a:pPr>
              <a:spcAft>
                <a:spcPts val="600"/>
              </a:spcAft>
            </a:pPr>
            <a:fld id="{07CE569E-9B7C-4CB9-AB80-C0841F922CFF}" type="slidenum">
              <a:rPr lang="en-US">
                <a:solidFill>
                  <a:schemeClr val="tx1">
                    <a:alpha val="70000"/>
                  </a:schemeClr>
                </a:solidFill>
              </a:rPr>
              <a:pPr>
                <a:spcAft>
                  <a:spcPts val="600"/>
                </a:spcAft>
              </a:pPr>
              <a:t>11</a:t>
            </a:fld>
            <a:endParaRPr lang="en-US">
              <a:solidFill>
                <a:schemeClr val="tx1">
                  <a:alpha val="70000"/>
                </a:schemeClr>
              </a:solidFill>
            </a:endParaRPr>
          </a:p>
        </p:txBody>
      </p:sp>
      <p:graphicFrame>
        <p:nvGraphicFramePr>
          <p:cNvPr id="20" name="Content Placeholder 2">
            <a:extLst>
              <a:ext uri="{FF2B5EF4-FFF2-40B4-BE49-F238E27FC236}">
                <a16:creationId xmlns:a16="http://schemas.microsoft.com/office/drawing/2014/main" id="{5D38E2AF-ACAF-E271-2B47-2663E88B534D}"/>
              </a:ext>
            </a:extLst>
          </p:cNvPr>
          <p:cNvGraphicFramePr>
            <a:graphicFrameLocks noGrp="1"/>
          </p:cNvGraphicFramePr>
          <p:nvPr>
            <p:ph idx="1"/>
            <p:extLst>
              <p:ext uri="{D42A27DB-BD31-4B8C-83A1-F6EECF244321}">
                <p14:modId xmlns:p14="http://schemas.microsoft.com/office/powerpoint/2010/main" val="3031672199"/>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514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41DF-FEDE-E9DA-3A3E-D7EADED7F1F4}"/>
              </a:ext>
            </a:extLst>
          </p:cNvPr>
          <p:cNvSpPr>
            <a:spLocks noGrp="1"/>
          </p:cNvSpPr>
          <p:nvPr>
            <p:ph type="title"/>
          </p:nvPr>
        </p:nvSpPr>
        <p:spPr/>
        <p:txBody>
          <a:bodyPr>
            <a:normAutofit/>
          </a:bodyPr>
          <a:lstStyle/>
          <a:p>
            <a:r>
              <a:rPr lang="en-IN" sz="3200" dirty="0"/>
              <a:t>CONCLUSION</a:t>
            </a:r>
          </a:p>
        </p:txBody>
      </p:sp>
      <p:sp>
        <p:nvSpPr>
          <p:cNvPr id="3" name="Content Placeholder 2">
            <a:extLst>
              <a:ext uri="{FF2B5EF4-FFF2-40B4-BE49-F238E27FC236}">
                <a16:creationId xmlns:a16="http://schemas.microsoft.com/office/drawing/2014/main" id="{DF2A2DC5-DD56-7E10-BDF0-3931D0B9582E}"/>
              </a:ext>
            </a:extLst>
          </p:cNvPr>
          <p:cNvSpPr>
            <a:spLocks noGrp="1"/>
          </p:cNvSpPr>
          <p:nvPr>
            <p:ph idx="1"/>
          </p:nvPr>
        </p:nvSpPr>
        <p:spPr/>
        <p:txBody>
          <a:bodyPr/>
          <a:lstStyle/>
          <a:p>
            <a:pPr marL="0" indent="0">
              <a:buNone/>
            </a:pPr>
            <a:r>
              <a:rPr lang="en-IN" dirty="0"/>
              <a:t>Implementing these Agile principles will streamline our Heritage Arboretum Development Project, enabling the team to efficiently meet certification goals. As a result, Anderson township will better position to cultivate a thriving, educational green space that will serve the community well into the future.</a:t>
            </a:r>
          </a:p>
        </p:txBody>
      </p:sp>
      <p:sp>
        <p:nvSpPr>
          <p:cNvPr id="4" name="Slide Number Placeholder 3">
            <a:extLst>
              <a:ext uri="{FF2B5EF4-FFF2-40B4-BE49-F238E27FC236}">
                <a16:creationId xmlns:a16="http://schemas.microsoft.com/office/drawing/2014/main" id="{F0EA9CD1-DFB6-C5F2-82F5-0F6FE68427FD}"/>
              </a:ext>
            </a:extLst>
          </p:cNvPr>
          <p:cNvSpPr>
            <a:spLocks noGrp="1"/>
          </p:cNvSpPr>
          <p:nvPr>
            <p:ph type="sldNum" sz="quarter" idx="12"/>
          </p:nvPr>
        </p:nvSpPr>
        <p:spPr/>
        <p:txBody>
          <a:bodyPr/>
          <a:lstStyle/>
          <a:p>
            <a:fld id="{07CE569E-9B7C-4CB9-AB80-C0841F922CFF}" type="slidenum">
              <a:rPr lang="en-US" smtClean="0"/>
              <a:t>12</a:t>
            </a:fld>
            <a:endParaRPr lang="en-US"/>
          </a:p>
        </p:txBody>
      </p:sp>
    </p:spTree>
    <p:extLst>
      <p:ext uri="{BB962C8B-B14F-4D97-AF65-F5344CB8AC3E}">
        <p14:creationId xmlns:p14="http://schemas.microsoft.com/office/powerpoint/2010/main" val="94990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DFCB-BBCE-2462-C8D5-32846B2B8A2D}"/>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4F83553C-5C3D-F6EF-71CF-9CC2B87AC944}"/>
              </a:ext>
            </a:extLst>
          </p:cNvPr>
          <p:cNvSpPr>
            <a:spLocks noGrp="1"/>
          </p:cNvSpPr>
          <p:nvPr>
            <p:ph idx="1"/>
          </p:nvPr>
        </p:nvSpPr>
        <p:spPr/>
        <p:txBody>
          <a:bodyPr numCol="2">
            <a:normAutofit/>
          </a:bodyPr>
          <a:lstStyle/>
          <a:p>
            <a:r>
              <a:rPr lang="en-IN" sz="1800" dirty="0"/>
              <a:t>CASE STUDY</a:t>
            </a:r>
          </a:p>
          <a:p>
            <a:r>
              <a:rPr lang="en-IN" sz="1800" dirty="0"/>
              <a:t>WHY AGILE?</a:t>
            </a:r>
          </a:p>
          <a:p>
            <a:r>
              <a:rPr lang="en-IN" sz="1800" dirty="0"/>
              <a:t>PRINCIPLES AND VALUES</a:t>
            </a:r>
          </a:p>
          <a:p>
            <a:r>
              <a:rPr lang="en-IN" sz="1800" dirty="0"/>
              <a:t>MVP AND VISION</a:t>
            </a:r>
          </a:p>
          <a:p>
            <a:r>
              <a:rPr lang="en-IN" sz="1800" dirty="0"/>
              <a:t>KEY STAKEHOLDERS</a:t>
            </a:r>
          </a:p>
          <a:p>
            <a:r>
              <a:rPr lang="en-IN" sz="1800" dirty="0"/>
              <a:t>PRODUCT ROADMAP</a:t>
            </a:r>
          </a:p>
          <a:p>
            <a:r>
              <a:rPr lang="en-IN" sz="1800" dirty="0"/>
              <a:t>SUSTAINABLE PACE</a:t>
            </a:r>
          </a:p>
          <a:p>
            <a:r>
              <a:rPr lang="en-IN" sz="1800" dirty="0"/>
              <a:t>CONCLUSION</a:t>
            </a:r>
          </a:p>
          <a:p>
            <a:pPr marL="0" indent="0">
              <a:buNone/>
            </a:pPr>
            <a:endParaRPr lang="en-IN" dirty="0"/>
          </a:p>
        </p:txBody>
      </p:sp>
      <p:sp>
        <p:nvSpPr>
          <p:cNvPr id="4" name="Slide Number Placeholder 3">
            <a:extLst>
              <a:ext uri="{FF2B5EF4-FFF2-40B4-BE49-F238E27FC236}">
                <a16:creationId xmlns:a16="http://schemas.microsoft.com/office/drawing/2014/main" id="{1E756776-A834-C4C6-9CFA-1B28FBEAB0D7}"/>
              </a:ext>
            </a:extLst>
          </p:cNvPr>
          <p:cNvSpPr>
            <a:spLocks noGrp="1"/>
          </p:cNvSpPr>
          <p:nvPr>
            <p:ph type="sldNum" sz="quarter" idx="12"/>
          </p:nvPr>
        </p:nvSpPr>
        <p:spPr/>
        <p:txBody>
          <a:bodyPr/>
          <a:lstStyle/>
          <a:p>
            <a:fld id="{07CE569E-9B7C-4CB9-AB80-C0841F922CFF}" type="slidenum">
              <a:rPr lang="en-US" smtClean="0"/>
              <a:t>2</a:t>
            </a:fld>
            <a:endParaRPr lang="en-US"/>
          </a:p>
        </p:txBody>
      </p:sp>
    </p:spTree>
    <p:extLst>
      <p:ext uri="{BB962C8B-B14F-4D97-AF65-F5344CB8AC3E}">
        <p14:creationId xmlns:p14="http://schemas.microsoft.com/office/powerpoint/2010/main" val="48401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Round shaped plants">
            <a:extLst>
              <a:ext uri="{FF2B5EF4-FFF2-40B4-BE49-F238E27FC236}">
                <a16:creationId xmlns:a16="http://schemas.microsoft.com/office/drawing/2014/main" id="{50587082-56F9-3D5C-3299-B31B2AA006D9}"/>
              </a:ext>
            </a:extLst>
          </p:cNvPr>
          <p:cNvPicPr>
            <a:picLocks noChangeAspect="1"/>
          </p:cNvPicPr>
          <p:nvPr/>
        </p:nvPicPr>
        <p:blipFill rotWithShape="1">
          <a:blip r:embed="rId2"/>
          <a:srcRect l="20334" r="18125" b="2"/>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2" name="Freeform: Shape 11">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82EB5F44-3763-FE50-AC4C-6D72120229AD}"/>
              </a:ext>
            </a:extLst>
          </p:cNvPr>
          <p:cNvSpPr>
            <a:spLocks noGrp="1"/>
          </p:cNvSpPr>
          <p:nvPr>
            <p:ph idx="1"/>
          </p:nvPr>
        </p:nvSpPr>
        <p:spPr>
          <a:xfrm>
            <a:off x="762000" y="2286000"/>
            <a:ext cx="5334000" cy="3810001"/>
          </a:xfrm>
        </p:spPr>
        <p:txBody>
          <a:bodyPr>
            <a:normAutofit/>
          </a:bodyPr>
          <a:lstStyle/>
          <a:p>
            <a:pPr marL="0" indent="0" algn="just">
              <a:lnSpc>
                <a:spcPct val="115000"/>
              </a:lnSpc>
              <a:buNone/>
            </a:pPr>
            <a:r>
              <a:rPr lang="en-IN" sz="1900" dirty="0"/>
              <a:t>In this case study, we will delve into how we applied Agile methodologies to navigate the complexities of establishing the arboretum. We’ll explore how embracing simplicity, adapting to change, and maximizing value helped us meet our objectives effectively. Join us as we uncover the strategies, challenges, and triumphs in making the Heritage Arboretum a cornerstone of green space and learning for generations to come.</a:t>
            </a:r>
          </a:p>
        </p:txBody>
      </p:sp>
      <p:sp>
        <p:nvSpPr>
          <p:cNvPr id="2" name="Title 1">
            <a:extLst>
              <a:ext uri="{FF2B5EF4-FFF2-40B4-BE49-F238E27FC236}">
                <a16:creationId xmlns:a16="http://schemas.microsoft.com/office/drawing/2014/main" id="{D3BB32AE-1FEF-C04F-04B9-2B9FA4648754}"/>
              </a:ext>
            </a:extLst>
          </p:cNvPr>
          <p:cNvSpPr>
            <a:spLocks noGrp="1"/>
          </p:cNvSpPr>
          <p:nvPr>
            <p:ph type="title"/>
          </p:nvPr>
        </p:nvSpPr>
        <p:spPr>
          <a:xfrm>
            <a:off x="762000" y="762000"/>
            <a:ext cx="5334000" cy="1524000"/>
          </a:xfrm>
        </p:spPr>
        <p:txBody>
          <a:bodyPr>
            <a:normAutofit/>
          </a:bodyPr>
          <a:lstStyle/>
          <a:p>
            <a:r>
              <a:rPr lang="en-IN" sz="3200"/>
              <a:t>CASE STUDY</a:t>
            </a:r>
          </a:p>
        </p:txBody>
      </p:sp>
      <p:sp>
        <p:nvSpPr>
          <p:cNvPr id="4" name="Slide Number Placeholder 3">
            <a:extLst>
              <a:ext uri="{FF2B5EF4-FFF2-40B4-BE49-F238E27FC236}">
                <a16:creationId xmlns:a16="http://schemas.microsoft.com/office/drawing/2014/main" id="{9B41AB35-94EF-3742-631A-8675D4817C98}"/>
              </a:ext>
            </a:extLst>
          </p:cNvPr>
          <p:cNvSpPr>
            <a:spLocks noGrp="1"/>
          </p:cNvSpPr>
          <p:nvPr>
            <p:ph type="sldNum" sz="quarter" idx="12"/>
          </p:nvPr>
        </p:nvSpPr>
        <p:spPr>
          <a:xfrm>
            <a:off x="9906000" y="6356350"/>
            <a:ext cx="1524000" cy="365125"/>
          </a:xfrm>
        </p:spPr>
        <p:txBody>
          <a:bodyPr>
            <a:normAutofit/>
          </a:bodyPr>
          <a:lstStyle/>
          <a:p>
            <a:pPr>
              <a:spcAft>
                <a:spcPts val="600"/>
              </a:spcAft>
            </a:pPr>
            <a:fld id="{07CE569E-9B7C-4CB9-AB80-C0841F922CFF}" type="slidenum">
              <a:rPr lang="en-US">
                <a:solidFill>
                  <a:schemeClr val="tx1">
                    <a:alpha val="70000"/>
                  </a:schemeClr>
                </a:solidFill>
              </a:rPr>
              <a:pPr>
                <a:spcAft>
                  <a:spcPts val="600"/>
                </a:spcAft>
              </a:pPr>
              <a:t>3</a:t>
            </a:fld>
            <a:endParaRPr lang="en-US">
              <a:solidFill>
                <a:schemeClr val="tx1">
                  <a:alpha val="70000"/>
                </a:schemeClr>
              </a:solidFill>
            </a:endParaRPr>
          </a:p>
        </p:txBody>
      </p:sp>
    </p:spTree>
    <p:extLst>
      <p:ext uri="{BB962C8B-B14F-4D97-AF65-F5344CB8AC3E}">
        <p14:creationId xmlns:p14="http://schemas.microsoft.com/office/powerpoint/2010/main" val="1167041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4" name="Freeform: Shape 13">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EE9941DF-FEDE-E9DA-3A3E-D7EADED7F1F4}"/>
              </a:ext>
            </a:extLst>
          </p:cNvPr>
          <p:cNvSpPr>
            <a:spLocks noGrp="1"/>
          </p:cNvSpPr>
          <p:nvPr>
            <p:ph type="title"/>
          </p:nvPr>
        </p:nvSpPr>
        <p:spPr>
          <a:xfrm>
            <a:off x="761999" y="762000"/>
            <a:ext cx="3048001" cy="2286000"/>
          </a:xfrm>
        </p:spPr>
        <p:txBody>
          <a:bodyPr anchor="b">
            <a:normAutofit/>
          </a:bodyPr>
          <a:lstStyle/>
          <a:p>
            <a:r>
              <a:rPr lang="en-IN" sz="3200">
                <a:solidFill>
                  <a:srgbClr val="FFFFFF"/>
                </a:solidFill>
              </a:rPr>
              <a:t>Why is an Agile approach suitable for this project?</a:t>
            </a:r>
          </a:p>
        </p:txBody>
      </p:sp>
      <p:sp>
        <p:nvSpPr>
          <p:cNvPr id="4" name="Slide Number Placeholder 3">
            <a:extLst>
              <a:ext uri="{FF2B5EF4-FFF2-40B4-BE49-F238E27FC236}">
                <a16:creationId xmlns:a16="http://schemas.microsoft.com/office/drawing/2014/main" id="{E4ACEAA7-0D4B-8FAE-8CDF-CAA53DB6F33B}"/>
              </a:ext>
            </a:extLst>
          </p:cNvPr>
          <p:cNvSpPr>
            <a:spLocks noGrp="1"/>
          </p:cNvSpPr>
          <p:nvPr>
            <p:ph type="sldNum" sz="quarter" idx="12"/>
          </p:nvPr>
        </p:nvSpPr>
        <p:spPr>
          <a:xfrm>
            <a:off x="9906000" y="6356350"/>
            <a:ext cx="1524000" cy="365125"/>
          </a:xfrm>
        </p:spPr>
        <p:txBody>
          <a:bodyPr>
            <a:normAutofit/>
          </a:bodyPr>
          <a:lstStyle/>
          <a:p>
            <a:pPr>
              <a:spcAft>
                <a:spcPts val="600"/>
              </a:spcAft>
            </a:pPr>
            <a:fld id="{07CE569E-9B7C-4CB9-AB80-C0841F922CFF}" type="slidenum">
              <a:rPr lang="en-US">
                <a:solidFill>
                  <a:schemeClr val="tx1">
                    <a:alpha val="70000"/>
                  </a:schemeClr>
                </a:solidFill>
              </a:rPr>
              <a:pPr>
                <a:spcAft>
                  <a:spcPts val="600"/>
                </a:spcAft>
              </a:pPr>
              <a:t>4</a:t>
            </a:fld>
            <a:endParaRPr lang="en-US">
              <a:solidFill>
                <a:schemeClr val="tx1">
                  <a:alpha val="70000"/>
                </a:schemeClr>
              </a:solidFill>
            </a:endParaRPr>
          </a:p>
        </p:txBody>
      </p:sp>
      <p:graphicFrame>
        <p:nvGraphicFramePr>
          <p:cNvPr id="6" name="Content Placeholder 2">
            <a:extLst>
              <a:ext uri="{FF2B5EF4-FFF2-40B4-BE49-F238E27FC236}">
                <a16:creationId xmlns:a16="http://schemas.microsoft.com/office/drawing/2014/main" id="{406CEB3A-9572-A345-E5F4-59995FAF9288}"/>
              </a:ext>
            </a:extLst>
          </p:cNvPr>
          <p:cNvGraphicFramePr>
            <a:graphicFrameLocks noGrp="1"/>
          </p:cNvGraphicFramePr>
          <p:nvPr>
            <p:ph idx="1"/>
            <p:extLst>
              <p:ext uri="{D42A27DB-BD31-4B8C-83A1-F6EECF244321}">
                <p14:modId xmlns:p14="http://schemas.microsoft.com/office/powerpoint/2010/main" val="3561152008"/>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1682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1" name="Freeform: Shape 20">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EE9941DF-FEDE-E9DA-3A3E-D7EADED7F1F4}"/>
              </a:ext>
            </a:extLst>
          </p:cNvPr>
          <p:cNvSpPr>
            <a:spLocks noGrp="1"/>
          </p:cNvSpPr>
          <p:nvPr>
            <p:ph type="title"/>
          </p:nvPr>
        </p:nvSpPr>
        <p:spPr>
          <a:xfrm>
            <a:off x="761999" y="762000"/>
            <a:ext cx="3048001" cy="2286000"/>
          </a:xfrm>
        </p:spPr>
        <p:txBody>
          <a:bodyPr anchor="b">
            <a:normAutofit/>
          </a:bodyPr>
          <a:lstStyle/>
          <a:p>
            <a:r>
              <a:rPr lang="en-IN" sz="3200">
                <a:solidFill>
                  <a:srgbClr val="FFFFFF"/>
                </a:solidFill>
              </a:rPr>
              <a:t>What Agile principles and values will be important and why?</a:t>
            </a:r>
          </a:p>
        </p:txBody>
      </p:sp>
      <p:sp>
        <p:nvSpPr>
          <p:cNvPr id="7" name="Slide Number Placeholder 6">
            <a:extLst>
              <a:ext uri="{FF2B5EF4-FFF2-40B4-BE49-F238E27FC236}">
                <a16:creationId xmlns:a16="http://schemas.microsoft.com/office/drawing/2014/main" id="{9903BF39-5E5A-93AB-8FF5-C041BA294CC4}"/>
              </a:ext>
            </a:extLst>
          </p:cNvPr>
          <p:cNvSpPr>
            <a:spLocks noGrp="1"/>
          </p:cNvSpPr>
          <p:nvPr>
            <p:ph type="sldNum" sz="quarter" idx="12"/>
          </p:nvPr>
        </p:nvSpPr>
        <p:spPr>
          <a:xfrm>
            <a:off x="9906000" y="6356350"/>
            <a:ext cx="1524000" cy="365125"/>
          </a:xfrm>
        </p:spPr>
        <p:txBody>
          <a:bodyPr>
            <a:normAutofit/>
          </a:bodyPr>
          <a:lstStyle/>
          <a:p>
            <a:pPr>
              <a:spcAft>
                <a:spcPts val="600"/>
              </a:spcAft>
            </a:pPr>
            <a:fld id="{07CE569E-9B7C-4CB9-AB80-C0841F922CFF}" type="slidenum">
              <a:rPr lang="en-US">
                <a:solidFill>
                  <a:schemeClr val="tx1">
                    <a:alpha val="70000"/>
                  </a:schemeClr>
                </a:solidFill>
              </a:rPr>
              <a:pPr>
                <a:spcAft>
                  <a:spcPts val="600"/>
                </a:spcAft>
              </a:pPr>
              <a:t>5</a:t>
            </a:fld>
            <a:endParaRPr lang="en-US">
              <a:solidFill>
                <a:schemeClr val="tx1">
                  <a:alpha val="70000"/>
                </a:schemeClr>
              </a:solidFill>
            </a:endParaRPr>
          </a:p>
        </p:txBody>
      </p:sp>
      <p:graphicFrame>
        <p:nvGraphicFramePr>
          <p:cNvPr id="22" name="Content Placeholder 2">
            <a:extLst>
              <a:ext uri="{FF2B5EF4-FFF2-40B4-BE49-F238E27FC236}">
                <a16:creationId xmlns:a16="http://schemas.microsoft.com/office/drawing/2014/main" id="{B6BCF119-5FDA-560C-DD55-5BB2104522CF}"/>
              </a:ext>
            </a:extLst>
          </p:cNvPr>
          <p:cNvGraphicFramePr>
            <a:graphicFrameLocks noGrp="1"/>
          </p:cNvGraphicFramePr>
          <p:nvPr>
            <p:ph idx="1"/>
            <p:extLst>
              <p:ext uri="{D42A27DB-BD31-4B8C-83A1-F6EECF244321}">
                <p14:modId xmlns:p14="http://schemas.microsoft.com/office/powerpoint/2010/main" val="812669896"/>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0183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mall tree">
            <a:extLst>
              <a:ext uri="{FF2B5EF4-FFF2-40B4-BE49-F238E27FC236}">
                <a16:creationId xmlns:a16="http://schemas.microsoft.com/office/drawing/2014/main" id="{D39E1730-8A3E-C857-F28C-31639F187D17}"/>
              </a:ext>
            </a:extLst>
          </p:cNvPr>
          <p:cNvPicPr>
            <a:picLocks noChangeAspect="1"/>
          </p:cNvPicPr>
          <p:nvPr/>
        </p:nvPicPr>
        <p:blipFill rotWithShape="1">
          <a:blip r:embed="rId2"/>
          <a:srcRect l="9653" r="28574" b="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22" name="Freeform: Shape 21">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DF2A2DC5-DD56-7E10-BDF0-3931D0B9582E}"/>
              </a:ext>
            </a:extLst>
          </p:cNvPr>
          <p:cNvSpPr>
            <a:spLocks noGrp="1"/>
          </p:cNvSpPr>
          <p:nvPr>
            <p:ph idx="1"/>
          </p:nvPr>
        </p:nvSpPr>
        <p:spPr>
          <a:xfrm>
            <a:off x="6096000" y="2286000"/>
            <a:ext cx="5334000" cy="3810001"/>
          </a:xfrm>
        </p:spPr>
        <p:txBody>
          <a:bodyPr>
            <a:normAutofit/>
          </a:bodyPr>
          <a:lstStyle/>
          <a:p>
            <a:pPr marL="0" indent="0">
              <a:lnSpc>
                <a:spcPct val="115000"/>
              </a:lnSpc>
              <a:buNone/>
            </a:pPr>
            <a:r>
              <a:rPr lang="en-IN" sz="2000" dirty="0"/>
              <a:t>The MVP goal is to secure </a:t>
            </a:r>
            <a:r>
              <a:rPr lang="en-IN" sz="2000" u="sng" dirty="0"/>
              <a:t>Level One arboretum certification. </a:t>
            </a:r>
            <a:r>
              <a:rPr lang="en-IN" sz="2000" dirty="0"/>
              <a:t>This involves:</a:t>
            </a:r>
          </a:p>
          <a:p>
            <a:pPr lvl="1">
              <a:lnSpc>
                <a:spcPct val="115000"/>
              </a:lnSpc>
            </a:pPr>
            <a:r>
              <a:rPr lang="en-IN" sz="2000" dirty="0"/>
              <a:t>Installing informative tree signage.</a:t>
            </a:r>
          </a:p>
          <a:p>
            <a:pPr lvl="1">
              <a:lnSpc>
                <a:spcPct val="115000"/>
              </a:lnSpc>
            </a:pPr>
            <a:r>
              <a:rPr lang="en-IN" sz="2000" dirty="0"/>
              <a:t>Submitting a complete certification application.</a:t>
            </a:r>
          </a:p>
          <a:p>
            <a:pPr lvl="1">
              <a:lnSpc>
                <a:spcPct val="115000"/>
              </a:lnSpc>
            </a:pPr>
            <a:r>
              <a:rPr lang="en-IN" sz="2000" dirty="0"/>
              <a:t>Creating and publishing a high-resolution site map.</a:t>
            </a:r>
          </a:p>
          <a:p>
            <a:pPr lvl="1">
              <a:lnSpc>
                <a:spcPct val="115000"/>
              </a:lnSpc>
            </a:pPr>
            <a:r>
              <a:rPr lang="en-IN" sz="2000" dirty="0"/>
              <a:t>Conducting at least one educational event to fulfil certification criteria.</a:t>
            </a:r>
          </a:p>
          <a:p>
            <a:pPr marL="0" indent="0">
              <a:lnSpc>
                <a:spcPct val="115000"/>
              </a:lnSpc>
              <a:buNone/>
            </a:pPr>
            <a:endParaRPr lang="en-IN" sz="2000" dirty="0"/>
          </a:p>
        </p:txBody>
      </p:sp>
      <p:sp>
        <p:nvSpPr>
          <p:cNvPr id="2" name="Title 1">
            <a:extLst>
              <a:ext uri="{FF2B5EF4-FFF2-40B4-BE49-F238E27FC236}">
                <a16:creationId xmlns:a16="http://schemas.microsoft.com/office/drawing/2014/main" id="{EE9941DF-FEDE-E9DA-3A3E-D7EADED7F1F4}"/>
              </a:ext>
            </a:extLst>
          </p:cNvPr>
          <p:cNvSpPr>
            <a:spLocks noGrp="1"/>
          </p:cNvSpPr>
          <p:nvPr>
            <p:ph type="title"/>
          </p:nvPr>
        </p:nvSpPr>
        <p:spPr>
          <a:xfrm>
            <a:off x="6096000" y="762000"/>
            <a:ext cx="5334000" cy="1524000"/>
          </a:xfrm>
        </p:spPr>
        <p:txBody>
          <a:bodyPr>
            <a:normAutofit/>
          </a:bodyPr>
          <a:lstStyle/>
          <a:p>
            <a:r>
              <a:rPr lang="en-IN" sz="3200"/>
              <a:t>What is the Minimum Viable Product (MVP) goal?</a:t>
            </a:r>
          </a:p>
        </p:txBody>
      </p:sp>
      <p:sp>
        <p:nvSpPr>
          <p:cNvPr id="4" name="Slide Number Placeholder 3">
            <a:extLst>
              <a:ext uri="{FF2B5EF4-FFF2-40B4-BE49-F238E27FC236}">
                <a16:creationId xmlns:a16="http://schemas.microsoft.com/office/drawing/2014/main" id="{D527F619-1860-4E3D-033D-E03DD46BA960}"/>
              </a:ext>
            </a:extLst>
          </p:cNvPr>
          <p:cNvSpPr>
            <a:spLocks noGrp="1"/>
          </p:cNvSpPr>
          <p:nvPr>
            <p:ph type="sldNum" sz="quarter" idx="12"/>
          </p:nvPr>
        </p:nvSpPr>
        <p:spPr>
          <a:xfrm>
            <a:off x="9906000" y="6356350"/>
            <a:ext cx="1524000" cy="365125"/>
          </a:xfrm>
        </p:spPr>
        <p:txBody>
          <a:bodyPr>
            <a:normAutofit/>
          </a:bodyPr>
          <a:lstStyle/>
          <a:p>
            <a:pPr>
              <a:spcAft>
                <a:spcPts val="600"/>
              </a:spcAft>
            </a:pPr>
            <a:fld id="{07CE569E-9B7C-4CB9-AB80-C0841F922CFF}" type="slidenum">
              <a:rPr lang="en-US">
                <a:solidFill>
                  <a:schemeClr val="tx1">
                    <a:alpha val="70000"/>
                  </a:schemeClr>
                </a:solidFill>
              </a:rPr>
              <a:pPr>
                <a:spcAft>
                  <a:spcPts val="600"/>
                </a:spcAft>
              </a:pPr>
              <a:t>6</a:t>
            </a:fld>
            <a:endParaRPr lang="en-US">
              <a:solidFill>
                <a:schemeClr val="tx1">
                  <a:alpha val="70000"/>
                </a:schemeClr>
              </a:solidFill>
            </a:endParaRPr>
          </a:p>
        </p:txBody>
      </p:sp>
    </p:spTree>
    <p:extLst>
      <p:ext uri="{BB962C8B-B14F-4D97-AF65-F5344CB8AC3E}">
        <p14:creationId xmlns:p14="http://schemas.microsoft.com/office/powerpoint/2010/main" val="176622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4" name="Freeform: Shape 13">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EE9941DF-FEDE-E9DA-3A3E-D7EADED7F1F4}"/>
              </a:ext>
            </a:extLst>
          </p:cNvPr>
          <p:cNvSpPr>
            <a:spLocks noGrp="1"/>
          </p:cNvSpPr>
          <p:nvPr>
            <p:ph type="title"/>
          </p:nvPr>
        </p:nvSpPr>
        <p:spPr>
          <a:xfrm>
            <a:off x="761999" y="762000"/>
            <a:ext cx="3048001" cy="2286000"/>
          </a:xfrm>
        </p:spPr>
        <p:txBody>
          <a:bodyPr anchor="b">
            <a:normAutofit/>
          </a:bodyPr>
          <a:lstStyle/>
          <a:p>
            <a:r>
              <a:rPr lang="en-IN" sz="3200">
                <a:solidFill>
                  <a:srgbClr val="FFFFFF"/>
                </a:solidFill>
              </a:rPr>
              <a:t>What is the vision statement for the project?</a:t>
            </a:r>
          </a:p>
        </p:txBody>
      </p:sp>
      <p:sp>
        <p:nvSpPr>
          <p:cNvPr id="4" name="Slide Number Placeholder 3">
            <a:extLst>
              <a:ext uri="{FF2B5EF4-FFF2-40B4-BE49-F238E27FC236}">
                <a16:creationId xmlns:a16="http://schemas.microsoft.com/office/drawing/2014/main" id="{1D99EE3C-96F0-ECAD-0E88-B0B8468F1A62}"/>
              </a:ext>
            </a:extLst>
          </p:cNvPr>
          <p:cNvSpPr>
            <a:spLocks noGrp="1"/>
          </p:cNvSpPr>
          <p:nvPr>
            <p:ph type="sldNum" sz="quarter" idx="12"/>
          </p:nvPr>
        </p:nvSpPr>
        <p:spPr>
          <a:xfrm>
            <a:off x="9906000" y="6356350"/>
            <a:ext cx="1524000" cy="365125"/>
          </a:xfrm>
        </p:spPr>
        <p:txBody>
          <a:bodyPr>
            <a:normAutofit/>
          </a:bodyPr>
          <a:lstStyle/>
          <a:p>
            <a:pPr>
              <a:spcAft>
                <a:spcPts val="600"/>
              </a:spcAft>
            </a:pPr>
            <a:fld id="{07CE569E-9B7C-4CB9-AB80-C0841F922CFF}" type="slidenum">
              <a:rPr lang="en-US">
                <a:solidFill>
                  <a:schemeClr val="tx1">
                    <a:alpha val="70000"/>
                  </a:schemeClr>
                </a:solidFill>
              </a:rPr>
              <a:pPr>
                <a:spcAft>
                  <a:spcPts val="600"/>
                </a:spcAft>
              </a:pPr>
              <a:t>7</a:t>
            </a:fld>
            <a:endParaRPr lang="en-US">
              <a:solidFill>
                <a:schemeClr val="tx1">
                  <a:alpha val="70000"/>
                </a:schemeClr>
              </a:solidFill>
            </a:endParaRPr>
          </a:p>
        </p:txBody>
      </p:sp>
      <p:graphicFrame>
        <p:nvGraphicFramePr>
          <p:cNvPr id="6" name="Content Placeholder 2">
            <a:extLst>
              <a:ext uri="{FF2B5EF4-FFF2-40B4-BE49-F238E27FC236}">
                <a16:creationId xmlns:a16="http://schemas.microsoft.com/office/drawing/2014/main" id="{364F7A82-5455-3588-BAA3-DF900365DDFF}"/>
              </a:ext>
            </a:extLst>
          </p:cNvPr>
          <p:cNvGraphicFramePr>
            <a:graphicFrameLocks noGrp="1"/>
          </p:cNvGraphicFramePr>
          <p:nvPr>
            <p:ph idx="1"/>
            <p:extLst>
              <p:ext uri="{D42A27DB-BD31-4B8C-83A1-F6EECF244321}">
                <p14:modId xmlns:p14="http://schemas.microsoft.com/office/powerpoint/2010/main" val="1307072275"/>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3427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4" name="Freeform: Shape 13">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EE9941DF-FEDE-E9DA-3A3E-D7EADED7F1F4}"/>
              </a:ext>
            </a:extLst>
          </p:cNvPr>
          <p:cNvSpPr>
            <a:spLocks noGrp="1"/>
          </p:cNvSpPr>
          <p:nvPr>
            <p:ph type="title"/>
          </p:nvPr>
        </p:nvSpPr>
        <p:spPr>
          <a:xfrm>
            <a:off x="761999" y="762000"/>
            <a:ext cx="3048001" cy="2286000"/>
          </a:xfrm>
        </p:spPr>
        <p:txBody>
          <a:bodyPr anchor="b">
            <a:normAutofit/>
          </a:bodyPr>
          <a:lstStyle/>
          <a:p>
            <a:r>
              <a:rPr lang="en-IN" sz="3000">
                <a:solidFill>
                  <a:srgbClr val="FFFFFF"/>
                </a:solidFill>
              </a:rPr>
              <a:t>Who are the key stakeholders, and how can they be engaged effectively?</a:t>
            </a:r>
          </a:p>
        </p:txBody>
      </p:sp>
      <p:sp>
        <p:nvSpPr>
          <p:cNvPr id="4" name="Slide Number Placeholder 3">
            <a:extLst>
              <a:ext uri="{FF2B5EF4-FFF2-40B4-BE49-F238E27FC236}">
                <a16:creationId xmlns:a16="http://schemas.microsoft.com/office/drawing/2014/main" id="{8F6737DF-5C28-833B-890E-185E69CE2A17}"/>
              </a:ext>
            </a:extLst>
          </p:cNvPr>
          <p:cNvSpPr>
            <a:spLocks noGrp="1"/>
          </p:cNvSpPr>
          <p:nvPr>
            <p:ph type="sldNum" sz="quarter" idx="12"/>
          </p:nvPr>
        </p:nvSpPr>
        <p:spPr>
          <a:xfrm>
            <a:off x="9906000" y="6356350"/>
            <a:ext cx="1524000" cy="365125"/>
          </a:xfrm>
        </p:spPr>
        <p:txBody>
          <a:bodyPr>
            <a:normAutofit/>
          </a:bodyPr>
          <a:lstStyle/>
          <a:p>
            <a:pPr>
              <a:spcAft>
                <a:spcPts val="600"/>
              </a:spcAft>
            </a:pPr>
            <a:fld id="{07CE569E-9B7C-4CB9-AB80-C0841F922CFF}" type="slidenum">
              <a:rPr lang="en-US">
                <a:solidFill>
                  <a:schemeClr val="tx1">
                    <a:alpha val="70000"/>
                  </a:schemeClr>
                </a:solidFill>
              </a:rPr>
              <a:pPr>
                <a:spcAft>
                  <a:spcPts val="600"/>
                </a:spcAft>
              </a:pPr>
              <a:t>8</a:t>
            </a:fld>
            <a:endParaRPr lang="en-US">
              <a:solidFill>
                <a:schemeClr val="tx1">
                  <a:alpha val="70000"/>
                </a:schemeClr>
              </a:solidFill>
            </a:endParaRPr>
          </a:p>
        </p:txBody>
      </p:sp>
      <p:graphicFrame>
        <p:nvGraphicFramePr>
          <p:cNvPr id="6" name="Content Placeholder 2">
            <a:extLst>
              <a:ext uri="{FF2B5EF4-FFF2-40B4-BE49-F238E27FC236}">
                <a16:creationId xmlns:a16="http://schemas.microsoft.com/office/drawing/2014/main" id="{EF977A63-0306-5389-A378-0A870FD7E141}"/>
              </a:ext>
            </a:extLst>
          </p:cNvPr>
          <p:cNvGraphicFramePr>
            <a:graphicFrameLocks noGrp="1"/>
          </p:cNvGraphicFramePr>
          <p:nvPr>
            <p:ph idx="1"/>
            <p:extLst>
              <p:ext uri="{D42A27DB-BD31-4B8C-83A1-F6EECF244321}">
                <p14:modId xmlns:p14="http://schemas.microsoft.com/office/powerpoint/2010/main" val="3460858994"/>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97DF6699-6F0F-8BC0-9B62-99EF165E9712}"/>
              </a:ext>
            </a:extLst>
          </p:cNvPr>
          <p:cNvSpPr txBox="1"/>
          <p:nvPr/>
        </p:nvSpPr>
        <p:spPr>
          <a:xfrm>
            <a:off x="335666" y="5046562"/>
            <a:ext cx="4513426" cy="1754326"/>
          </a:xfrm>
          <a:prstGeom prst="rect">
            <a:avLst/>
          </a:prstGeom>
          <a:noFill/>
        </p:spPr>
        <p:txBody>
          <a:bodyPr wrap="square" rtlCol="0">
            <a:spAutoFit/>
          </a:bodyPr>
          <a:lstStyle/>
          <a:p>
            <a:r>
              <a:rPr lang="en-IN" b="1" dirty="0"/>
              <a:t>Engagement Strategy:</a:t>
            </a:r>
            <a:r>
              <a:rPr lang="en-IN" dirty="0"/>
              <a:t> Regular meetings, transparent communication, and incorporating feedback into project iterations will ensure effective collaboration among stakeholders.</a:t>
            </a:r>
          </a:p>
          <a:p>
            <a:endParaRPr lang="en-IN" dirty="0"/>
          </a:p>
        </p:txBody>
      </p:sp>
    </p:spTree>
    <p:extLst>
      <p:ext uri="{BB962C8B-B14F-4D97-AF65-F5344CB8AC3E}">
        <p14:creationId xmlns:p14="http://schemas.microsoft.com/office/powerpoint/2010/main" val="284447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41DF-FEDE-E9DA-3A3E-D7EADED7F1F4}"/>
              </a:ext>
            </a:extLst>
          </p:cNvPr>
          <p:cNvSpPr>
            <a:spLocks noGrp="1"/>
          </p:cNvSpPr>
          <p:nvPr>
            <p:ph type="title"/>
          </p:nvPr>
        </p:nvSpPr>
        <p:spPr>
          <a:xfrm>
            <a:off x="762000" y="172695"/>
            <a:ext cx="10668000" cy="1524000"/>
          </a:xfrm>
        </p:spPr>
        <p:txBody>
          <a:bodyPr>
            <a:normAutofit/>
          </a:bodyPr>
          <a:lstStyle/>
          <a:p>
            <a:r>
              <a:rPr lang="en-IN" sz="2800" dirty="0"/>
              <a:t>What does the product roadmap for the first year look like?</a:t>
            </a:r>
          </a:p>
        </p:txBody>
      </p:sp>
      <p:sp>
        <p:nvSpPr>
          <p:cNvPr id="4" name="Slide Number Placeholder 3">
            <a:extLst>
              <a:ext uri="{FF2B5EF4-FFF2-40B4-BE49-F238E27FC236}">
                <a16:creationId xmlns:a16="http://schemas.microsoft.com/office/drawing/2014/main" id="{77576281-BCA2-5816-0C9D-8D562138F948}"/>
              </a:ext>
            </a:extLst>
          </p:cNvPr>
          <p:cNvSpPr>
            <a:spLocks noGrp="1"/>
          </p:cNvSpPr>
          <p:nvPr>
            <p:ph type="sldNum" sz="quarter" idx="12"/>
          </p:nvPr>
        </p:nvSpPr>
        <p:spPr/>
        <p:txBody>
          <a:bodyPr/>
          <a:lstStyle/>
          <a:p>
            <a:fld id="{07CE569E-9B7C-4CB9-AB80-C0841F922CFF}" type="slidenum">
              <a:rPr lang="en-US" smtClean="0"/>
              <a:t>9</a:t>
            </a:fld>
            <a:endParaRPr lang="en-US"/>
          </a:p>
        </p:txBody>
      </p:sp>
      <p:pic>
        <p:nvPicPr>
          <p:cNvPr id="1026" name="Picture 2" descr="A diagram of a project&#10;&#10;Description automatically generated">
            <a:extLst>
              <a:ext uri="{FF2B5EF4-FFF2-40B4-BE49-F238E27FC236}">
                <a16:creationId xmlns:a16="http://schemas.microsoft.com/office/drawing/2014/main" id="{E8EBDBFE-233B-BB5B-3B63-B0DACC0B61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1999" y="1297459"/>
            <a:ext cx="10254289" cy="5387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351431"/>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223C26"/>
      </a:dk2>
      <a:lt2>
        <a:srgbClr val="E8E2E2"/>
      </a:lt2>
      <a:accent1>
        <a:srgbClr val="45AFAE"/>
      </a:accent1>
      <a:accent2>
        <a:srgbClr val="3BB17E"/>
      </a:accent2>
      <a:accent3>
        <a:srgbClr val="48B759"/>
      </a:accent3>
      <a:accent4>
        <a:srgbClr val="5AB13B"/>
      </a:accent4>
      <a:accent5>
        <a:srgbClr val="8BAC44"/>
      </a:accent5>
      <a:accent6>
        <a:srgbClr val="AEA33A"/>
      </a:accent6>
      <a:hlink>
        <a:srgbClr val="5F8D2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TotalTime>
  <Words>626</Words>
  <Application>Microsoft Office PowerPoint</Application>
  <PresentationFormat>Widescreen</PresentationFormat>
  <Paragraphs>89</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Avenir Next LT Pro</vt:lpstr>
      <vt:lpstr>Avenir Next LT Pro Light</vt:lpstr>
      <vt:lpstr>Cavolini</vt:lpstr>
      <vt:lpstr>Sitka Subheading</vt:lpstr>
      <vt:lpstr>PebbleVTI</vt:lpstr>
      <vt:lpstr>Heritage Arboretum Development Project</vt:lpstr>
      <vt:lpstr>AGENDA</vt:lpstr>
      <vt:lpstr>CASE STUDY</vt:lpstr>
      <vt:lpstr>Why is an Agile approach suitable for this project?</vt:lpstr>
      <vt:lpstr>What Agile principles and values will be important and why?</vt:lpstr>
      <vt:lpstr>What is the Minimum Viable Product (MVP) goal?</vt:lpstr>
      <vt:lpstr>What is the vision statement for the project?</vt:lpstr>
      <vt:lpstr>Who are the key stakeholders, and how can they be engaged effectively?</vt:lpstr>
      <vt:lpstr>What does the product roadmap for the first year look like?</vt:lpstr>
      <vt:lpstr>What does the product roadmap for the first year look like?</vt:lpstr>
      <vt:lpstr>How can a sustainable pace be maintained for this project?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Gopal Wadhwa</dc:creator>
  <cp:lastModifiedBy>Vaishnavi Gopal Wadhwa</cp:lastModifiedBy>
  <cp:revision>5</cp:revision>
  <dcterms:created xsi:type="dcterms:W3CDTF">2024-06-17T17:05:05Z</dcterms:created>
  <dcterms:modified xsi:type="dcterms:W3CDTF">2024-06-18T23:37:42Z</dcterms:modified>
</cp:coreProperties>
</file>