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8047-4730-4E64-8017-407CA4F7D1F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62C6-91F4-463C-98B6-8C6FB1756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86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8047-4730-4E64-8017-407CA4F7D1F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62C6-91F4-463C-98B6-8C6FB1756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47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8047-4730-4E64-8017-407CA4F7D1F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62C6-91F4-463C-98B6-8C6FB1756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724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8047-4730-4E64-8017-407CA4F7D1F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62C6-91F4-463C-98B6-8C6FB1756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919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8047-4730-4E64-8017-407CA4F7D1F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62C6-91F4-463C-98B6-8C6FB1756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24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8047-4730-4E64-8017-407CA4F7D1F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62C6-91F4-463C-98B6-8C6FB1756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147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8047-4730-4E64-8017-407CA4F7D1F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62C6-91F4-463C-98B6-8C6FB1756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335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8047-4730-4E64-8017-407CA4F7D1F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62C6-91F4-463C-98B6-8C6FB1756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990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8047-4730-4E64-8017-407CA4F7D1F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62C6-91F4-463C-98B6-8C6FB1756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9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8047-4730-4E64-8017-407CA4F7D1F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C2962C6-91F4-463C-98B6-8C6FB1756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67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8047-4730-4E64-8017-407CA4F7D1F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62C6-91F4-463C-98B6-8C6FB1756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62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8047-4730-4E64-8017-407CA4F7D1F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62C6-91F4-463C-98B6-8C6FB1756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4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8047-4730-4E64-8017-407CA4F7D1F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62C6-91F4-463C-98B6-8C6FB1756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8047-4730-4E64-8017-407CA4F7D1F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62C6-91F4-463C-98B6-8C6FB1756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22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8047-4730-4E64-8017-407CA4F7D1F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62C6-91F4-463C-98B6-8C6FB1756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5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8047-4730-4E64-8017-407CA4F7D1F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62C6-91F4-463C-98B6-8C6FB1756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94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8047-4730-4E64-8017-407CA4F7D1F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62C6-91F4-463C-98B6-8C6FB1756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25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208047-4730-4E64-8017-407CA4F7D1F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2962C6-91F4-463C-98B6-8C6FB1756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65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B27C-FF7F-4CB9-8B2C-CB69CD2ED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119445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 project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Door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DB8F6-DE5E-4F61-974B-DD8D5C5A4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MOPIDEVI VAISHNAVI</a:t>
            </a:r>
          </a:p>
        </p:txBody>
      </p:sp>
    </p:spTree>
    <p:extLst>
      <p:ext uri="{BB962C8B-B14F-4D97-AF65-F5344CB8AC3E}">
        <p14:creationId xmlns:p14="http://schemas.microsoft.com/office/powerpoint/2010/main" val="123113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F7B1-0A3A-4F0B-8ABA-594B4EF2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B1F4-2C49-402C-92F3-4B4AA98E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uses a detecting sensor when anyone open the door light will be on automatically </a:t>
            </a:r>
            <a:r>
              <a:rPr 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room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we can use this in future to send a message when the door is open when we are not in home . it</a:t>
            </a:r>
            <a:r>
              <a:rPr 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useful for security purpose in homes. Its is useful in home security with the help of the project A door contact sensor is a peripheral security sensor that lets an lighting system know whether a door is opened or closed. When a door is opened, the sensor will activate and let the system know about the situation. The system will then respond based on the programming settings for that zone.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44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37A4-7026-47CC-85D2-FF7CB691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5E8B-7642-4E5F-8F53-4C7850EE0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Atmega328p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Meters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Source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</a:t>
            </a:r>
          </a:p>
        </p:txBody>
      </p:sp>
    </p:spTree>
    <p:extLst>
      <p:ext uri="{BB962C8B-B14F-4D97-AF65-F5344CB8AC3E}">
        <p14:creationId xmlns:p14="http://schemas.microsoft.com/office/powerpoint/2010/main" val="21751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D503-0BBE-47A8-A2A3-D76958A6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6430C-A617-49AB-BAD1-E8124A4BE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73" y="2148395"/>
            <a:ext cx="6942338" cy="4216893"/>
          </a:xfrm>
        </p:spPr>
      </p:pic>
    </p:spTree>
    <p:extLst>
      <p:ext uri="{BB962C8B-B14F-4D97-AF65-F5344CB8AC3E}">
        <p14:creationId xmlns:p14="http://schemas.microsoft.com/office/powerpoint/2010/main" val="324200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96D8-48F7-4CBE-95FE-DD1F0688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Door is closed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3AEF1-AFCD-4F0C-B9CF-9C0EF286A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93" y="2219418"/>
            <a:ext cx="8815526" cy="4376692"/>
          </a:xfrm>
        </p:spPr>
      </p:pic>
    </p:spTree>
    <p:extLst>
      <p:ext uri="{BB962C8B-B14F-4D97-AF65-F5344CB8AC3E}">
        <p14:creationId xmlns:p14="http://schemas.microsoft.com/office/powerpoint/2010/main" val="285349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D772-C2B1-45C6-81E6-8EF54EC0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Door is Opened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8ACBA8B-E8CA-442E-8CC8-6A73C3456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1" y="2059619"/>
            <a:ext cx="7963269" cy="4190261"/>
          </a:xfrm>
        </p:spPr>
      </p:pic>
    </p:spTree>
    <p:extLst>
      <p:ext uri="{BB962C8B-B14F-4D97-AF65-F5344CB8AC3E}">
        <p14:creationId xmlns:p14="http://schemas.microsoft.com/office/powerpoint/2010/main" val="297737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2EB9-398C-44AC-B228-9FE7C187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D651-55A3-4C2F-9289-DF6E6F380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6E636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security system, you may be able to customize the type of alert you receive when a door opens. You may choose for an Light is ON when a door opens and You may choose for an Light is </a:t>
            </a:r>
            <a:r>
              <a:rPr lang="en-US" sz="2000" dirty="0">
                <a:solidFill>
                  <a:srgbClr val="6E6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lang="en-US" sz="2000" b="0" i="0" dirty="0">
                <a:solidFill>
                  <a:srgbClr val="6E636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 door Closes</a:t>
            </a:r>
            <a:r>
              <a:rPr lang="en-US" b="0" i="0" dirty="0">
                <a:solidFill>
                  <a:srgbClr val="6E636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376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97</TotalTime>
  <Words>197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Times New Roman</vt:lpstr>
      <vt:lpstr>Parallax</vt:lpstr>
      <vt:lpstr>Module 2 project Automatic Door Sensor</vt:lpstr>
      <vt:lpstr>INTRODUCTION</vt:lpstr>
      <vt:lpstr>COMPONENTS</vt:lpstr>
      <vt:lpstr>BLOCK DIAGRAM</vt:lpstr>
      <vt:lpstr>OUTPUT When Door is closed</vt:lpstr>
      <vt:lpstr>When Door is Opened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project Automatic Door Sensor</dc:title>
  <dc:creator>vaishnavi mopidevi</dc:creator>
  <cp:lastModifiedBy>vaishnavi mopidevi</cp:lastModifiedBy>
  <cp:revision>2</cp:revision>
  <dcterms:created xsi:type="dcterms:W3CDTF">2022-04-20T14:15:16Z</dcterms:created>
  <dcterms:modified xsi:type="dcterms:W3CDTF">2022-04-20T15:53:03Z</dcterms:modified>
</cp:coreProperties>
</file>