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84" r:id="rId1"/>
  </p:sldMasterIdLst>
  <p:notesMasterIdLst>
    <p:notesMasterId r:id="rId12"/>
  </p:notesMasterIdLst>
  <p:handoutMasterIdLst>
    <p:handoutMasterId r:id="rId13"/>
  </p:handoutMasterIdLst>
  <p:sldIdLst>
    <p:sldId id="256" r:id="rId2"/>
    <p:sldId id="257" r:id="rId3"/>
    <p:sldId id="258" r:id="rId4"/>
    <p:sldId id="259" r:id="rId5"/>
    <p:sldId id="260" r:id="rId6"/>
    <p:sldId id="265" r:id="rId7"/>
    <p:sldId id="261" r:id="rId8"/>
    <p:sldId id="262" r:id="rId9"/>
    <p:sldId id="263"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5" d="100"/>
          <a:sy n="55" d="100"/>
        </p:scale>
        <p:origin x="-2856"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GESCOE R H Sapat College of Engineering, Management Studies and Research</a:t>
            </a: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D69762-6E82-4AC4-B2A4-3FAA050AA71B}" type="datetimeFigureOut">
              <a:rPr lang="en-US" smtClean="0"/>
              <a:pPr/>
              <a:t>30/11/2020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smtClean="0"/>
              <a:t>Devise &amp; Sight Notices.</a:t>
            </a: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5C478BB-CFBE-4A22-8CA6-5B1886B0A81D}" type="slidenum">
              <a:rPr lang="en-US" smtClean="0"/>
              <a:pPr/>
              <a:t>‹#›</a:t>
            </a:fld>
            <a:endParaRPr lang="en-US" dirty="0"/>
          </a:p>
        </p:txBody>
      </p:sp>
    </p:spTree>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GESCOE R H Sapat College of Engineering, Management Studies and Research</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8301FE-0CC3-4270-BA5A-972B99C400AB}" type="datetimeFigureOut">
              <a:rPr lang="en-US" smtClean="0"/>
              <a:pPr/>
              <a:t>30/11/2020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smtClean="0"/>
              <a:t>Devise &amp; Sight Notices.</a:t>
            </a: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CCED07-8D69-4C47-B9F0-F3BBD4D27CF8}" type="slidenum">
              <a:rPr lang="en-US" smtClean="0"/>
              <a:pPr/>
              <a:t>‹#›</a:t>
            </a:fld>
            <a:endParaRPr lang="en-US" dirty="0"/>
          </a:p>
        </p:txBody>
      </p:sp>
    </p:spTree>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ECCED07-8D69-4C47-B9F0-F3BBD4D27CF8}" type="slidenum">
              <a:rPr lang="en-US" smtClean="0"/>
              <a:pPr/>
              <a:t>1</a:t>
            </a:fld>
            <a:endParaRPr lang="en-US" dirty="0"/>
          </a:p>
        </p:txBody>
      </p:sp>
      <p:sp>
        <p:nvSpPr>
          <p:cNvPr id="5" name="Footer Placeholder 4"/>
          <p:cNvSpPr>
            <a:spLocks noGrp="1"/>
          </p:cNvSpPr>
          <p:nvPr>
            <p:ph type="ftr" sz="quarter" idx="11"/>
          </p:nvPr>
        </p:nvSpPr>
        <p:spPr/>
        <p:txBody>
          <a:bodyPr/>
          <a:lstStyle/>
          <a:p>
            <a:r>
              <a:rPr lang="en-US" dirty="0" smtClean="0"/>
              <a:t>Devise &amp; Sight Notices.</a:t>
            </a:r>
            <a:endParaRPr lang="en-US" dirty="0"/>
          </a:p>
        </p:txBody>
      </p:sp>
      <p:sp>
        <p:nvSpPr>
          <p:cNvPr id="6" name="Header Placeholder 5"/>
          <p:cNvSpPr>
            <a:spLocks noGrp="1"/>
          </p:cNvSpPr>
          <p:nvPr>
            <p:ph type="hdr" sz="quarter" idx="12"/>
          </p:nvPr>
        </p:nvSpPr>
        <p:spPr/>
        <p:txBody>
          <a:bodyPr/>
          <a:lstStyle/>
          <a:p>
            <a:r>
              <a:rPr lang="en-US" dirty="0" smtClean="0"/>
              <a:t>GESCOE R H Sapat College of Engineering, Management Studies and Research</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GESCOE R H Sapat College of Engineering, Management Studies and Research</a:t>
            </a:r>
            <a:endParaRPr lang="en-US" dirty="0"/>
          </a:p>
        </p:txBody>
      </p:sp>
      <p:sp>
        <p:nvSpPr>
          <p:cNvPr id="5" name="Footer Placeholder 4"/>
          <p:cNvSpPr>
            <a:spLocks noGrp="1"/>
          </p:cNvSpPr>
          <p:nvPr>
            <p:ph type="ftr" sz="quarter" idx="11"/>
          </p:nvPr>
        </p:nvSpPr>
        <p:spPr/>
        <p:txBody>
          <a:bodyPr/>
          <a:lstStyle/>
          <a:p>
            <a:r>
              <a:rPr lang="en-US" dirty="0" smtClean="0"/>
              <a:t>Devise &amp; Sight Notices.</a:t>
            </a:r>
            <a:endParaRPr lang="en-US" dirty="0"/>
          </a:p>
        </p:txBody>
      </p:sp>
      <p:sp>
        <p:nvSpPr>
          <p:cNvPr id="6" name="Slide Number Placeholder 5"/>
          <p:cNvSpPr>
            <a:spLocks noGrp="1"/>
          </p:cNvSpPr>
          <p:nvPr>
            <p:ph type="sldNum" sz="quarter" idx="12"/>
          </p:nvPr>
        </p:nvSpPr>
        <p:spPr/>
        <p:txBody>
          <a:bodyPr/>
          <a:lstStyle/>
          <a:p>
            <a:fld id="{2ECCED07-8D69-4C47-B9F0-F3BBD4D27CF8}" type="slidenum">
              <a:rPr lang="en-US" smtClean="0"/>
              <a:pPr/>
              <a:t>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C071B2D6-568B-4EFC-94F2-ECD5127DD27F}" type="datetime1">
              <a:rPr lang="en-US" smtClean="0"/>
              <a:pPr/>
              <a:t>30/11/2020</a:t>
            </a:fld>
            <a:endParaRPr lang="en-US" dirty="0"/>
          </a:p>
        </p:txBody>
      </p:sp>
      <p:sp>
        <p:nvSpPr>
          <p:cNvPr id="17" name="Footer Placeholder 16"/>
          <p:cNvSpPr>
            <a:spLocks noGrp="1"/>
          </p:cNvSpPr>
          <p:nvPr>
            <p:ph type="ftr" sz="quarter" idx="11"/>
          </p:nvPr>
        </p:nvSpPr>
        <p:spPr/>
        <p:txBody>
          <a:bodyPr/>
          <a:lstStyle/>
          <a:p>
            <a:r>
              <a:rPr lang="en-US" dirty="0" smtClean="0"/>
              <a:t>Devise &amp; Sight Notices </a:t>
            </a:r>
            <a:endParaRPr lang="en-US"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B9E0768-0D1F-4930-B071-06E9DA66A492}" type="slidenum">
              <a:rPr lang="en-US" smtClean="0"/>
              <a:pPr/>
              <a:t>‹#›</a:t>
            </a:fld>
            <a:endParaRPr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D4F8A6-DA14-4B41-A444-1FE4BD22AB9F}" type="datetime1">
              <a:rPr lang="en-US" smtClean="0"/>
              <a:pPr/>
              <a:t>30/11/2020</a:t>
            </a:fld>
            <a:endParaRPr lang="en-US" dirty="0"/>
          </a:p>
        </p:txBody>
      </p:sp>
      <p:sp>
        <p:nvSpPr>
          <p:cNvPr id="5" name="Footer Placeholder 4"/>
          <p:cNvSpPr>
            <a:spLocks noGrp="1"/>
          </p:cNvSpPr>
          <p:nvPr>
            <p:ph type="ftr" sz="quarter" idx="11"/>
          </p:nvPr>
        </p:nvSpPr>
        <p:spPr/>
        <p:txBody>
          <a:bodyPr/>
          <a:lstStyle/>
          <a:p>
            <a:r>
              <a:rPr lang="en-US" dirty="0" smtClean="0"/>
              <a:t>Devise &amp; Sight Notices </a:t>
            </a:r>
            <a:endParaRPr lang="en-US" dirty="0"/>
          </a:p>
        </p:txBody>
      </p:sp>
      <p:sp>
        <p:nvSpPr>
          <p:cNvPr id="6" name="Slide Number Placeholder 5"/>
          <p:cNvSpPr>
            <a:spLocks noGrp="1"/>
          </p:cNvSpPr>
          <p:nvPr>
            <p:ph type="sldNum" sz="quarter" idx="12"/>
          </p:nvPr>
        </p:nvSpPr>
        <p:spPr/>
        <p:txBody>
          <a:bodyPr/>
          <a:lstStyle/>
          <a:p>
            <a:fld id="{4B9E0768-0D1F-4930-B071-06E9DA66A49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5991C7C-DCF0-48B8-B3A5-8F9A0B4B2DA1}" type="datetime1">
              <a:rPr lang="en-US" smtClean="0"/>
              <a:pPr/>
              <a:t>30/11/2020</a:t>
            </a:fld>
            <a:endParaRPr lang="en-US" dirty="0"/>
          </a:p>
        </p:txBody>
      </p:sp>
      <p:sp>
        <p:nvSpPr>
          <p:cNvPr id="5" name="Footer Placeholder 4"/>
          <p:cNvSpPr>
            <a:spLocks noGrp="1"/>
          </p:cNvSpPr>
          <p:nvPr>
            <p:ph type="ftr" sz="quarter" idx="11"/>
          </p:nvPr>
        </p:nvSpPr>
        <p:spPr/>
        <p:txBody>
          <a:bodyPr/>
          <a:lstStyle/>
          <a:p>
            <a:r>
              <a:rPr lang="en-US" dirty="0" smtClean="0"/>
              <a:t>Devise &amp; Sight Notices </a:t>
            </a:r>
            <a:endParaRPr lang="en-US" dirty="0"/>
          </a:p>
        </p:txBody>
      </p:sp>
      <p:sp>
        <p:nvSpPr>
          <p:cNvPr id="6" name="Slide Number Placeholder 5"/>
          <p:cNvSpPr>
            <a:spLocks noGrp="1"/>
          </p:cNvSpPr>
          <p:nvPr>
            <p:ph type="sldNum" sz="quarter" idx="12"/>
          </p:nvPr>
        </p:nvSpPr>
        <p:spPr/>
        <p:txBody>
          <a:bodyPr/>
          <a:lstStyle/>
          <a:p>
            <a:fld id="{4B9E0768-0D1F-4930-B071-06E9DA66A492}"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E4B975D-552D-489A-B0A4-42554FE97D66}" type="datetime1">
              <a:rPr lang="en-US" smtClean="0"/>
              <a:pPr/>
              <a:t>30/11/2020</a:t>
            </a:fld>
            <a:endParaRPr lang="en-US" dirty="0"/>
          </a:p>
        </p:txBody>
      </p:sp>
      <p:sp>
        <p:nvSpPr>
          <p:cNvPr id="5" name="Footer Placeholder 4"/>
          <p:cNvSpPr>
            <a:spLocks noGrp="1"/>
          </p:cNvSpPr>
          <p:nvPr>
            <p:ph type="ftr" sz="quarter" idx="11"/>
          </p:nvPr>
        </p:nvSpPr>
        <p:spPr/>
        <p:txBody>
          <a:bodyPr/>
          <a:lstStyle/>
          <a:p>
            <a:r>
              <a:rPr lang="en-US" dirty="0" smtClean="0"/>
              <a:t>Devise &amp; Sight Notices </a:t>
            </a:r>
            <a:endParaRPr lang="en-US" dirty="0"/>
          </a:p>
        </p:txBody>
      </p:sp>
      <p:sp>
        <p:nvSpPr>
          <p:cNvPr id="6" name="Slide Number Placeholder 5"/>
          <p:cNvSpPr>
            <a:spLocks noGrp="1"/>
          </p:cNvSpPr>
          <p:nvPr>
            <p:ph type="sldNum" sz="quarter" idx="12"/>
          </p:nvPr>
        </p:nvSpPr>
        <p:spPr/>
        <p:txBody>
          <a:bodyPr/>
          <a:lstStyle/>
          <a:p>
            <a:fld id="{4B9E0768-0D1F-4930-B071-06E9DA66A492}" type="slidenum">
              <a:rPr lang="en-US" smtClean="0"/>
              <a:pPr/>
              <a:t>‹#›</a:t>
            </a:fld>
            <a:endParaRPr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ADC22C6-129C-4321-BDFB-2E928F346EEE}" type="datetime1">
              <a:rPr lang="en-US" smtClean="0"/>
              <a:pPr/>
              <a:t>30/11/2020</a:t>
            </a:fld>
            <a:endParaRPr lang="en-US" dirty="0"/>
          </a:p>
        </p:txBody>
      </p:sp>
      <p:sp>
        <p:nvSpPr>
          <p:cNvPr id="5" name="Footer Placeholder 4"/>
          <p:cNvSpPr>
            <a:spLocks noGrp="1"/>
          </p:cNvSpPr>
          <p:nvPr>
            <p:ph type="ftr" sz="quarter" idx="11"/>
          </p:nvPr>
        </p:nvSpPr>
        <p:spPr>
          <a:xfrm>
            <a:off x="800100" y="6172200"/>
            <a:ext cx="4000500" cy="457200"/>
          </a:xfrm>
        </p:spPr>
        <p:txBody>
          <a:bodyPr/>
          <a:lstStyle/>
          <a:p>
            <a:r>
              <a:rPr lang="en-US" dirty="0" smtClean="0"/>
              <a:t>Devise &amp; Sight Notices </a:t>
            </a:r>
            <a:endParaRPr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457200" cy="457200"/>
          </a:xfrm>
        </p:spPr>
        <p:txBody>
          <a:bodyPr/>
          <a:lstStyle/>
          <a:p>
            <a:fld id="{4B9E0768-0D1F-4930-B071-06E9DA66A492}"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3CC3EFA-4A76-4899-80E5-CBE578D799F6}" type="datetime1">
              <a:rPr lang="en-US" smtClean="0"/>
              <a:pPr/>
              <a:t>30/11/2020</a:t>
            </a:fld>
            <a:endParaRPr lang="en-US" dirty="0"/>
          </a:p>
        </p:txBody>
      </p:sp>
      <p:sp>
        <p:nvSpPr>
          <p:cNvPr id="6" name="Footer Placeholder 5"/>
          <p:cNvSpPr>
            <a:spLocks noGrp="1"/>
          </p:cNvSpPr>
          <p:nvPr>
            <p:ph type="ftr" sz="quarter" idx="11"/>
          </p:nvPr>
        </p:nvSpPr>
        <p:spPr/>
        <p:txBody>
          <a:bodyPr/>
          <a:lstStyle/>
          <a:p>
            <a:r>
              <a:rPr lang="en-US" dirty="0" smtClean="0"/>
              <a:t>Devise &amp; Sight Notices </a:t>
            </a:r>
            <a:endParaRPr lang="en-US" dirty="0"/>
          </a:p>
        </p:txBody>
      </p:sp>
      <p:sp>
        <p:nvSpPr>
          <p:cNvPr id="7" name="Slide Number Placeholder 6"/>
          <p:cNvSpPr>
            <a:spLocks noGrp="1"/>
          </p:cNvSpPr>
          <p:nvPr>
            <p:ph type="sldNum" sz="quarter" idx="12"/>
          </p:nvPr>
        </p:nvSpPr>
        <p:spPr/>
        <p:txBody>
          <a:bodyPr/>
          <a:lstStyle/>
          <a:p>
            <a:fld id="{4B9E0768-0D1F-4930-B071-06E9DA66A492}" type="slidenum">
              <a:rPr lang="en-US" smtClean="0"/>
              <a:pPr/>
              <a:t>‹#›</a:t>
            </a:fld>
            <a:endParaRPr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28092D37-B246-4386-9602-19C083CD3317}" type="datetime1">
              <a:rPr lang="en-US" smtClean="0"/>
              <a:pPr/>
              <a:t>30/11/2020</a:t>
            </a:fld>
            <a:endParaRPr lang="en-US" dirty="0"/>
          </a:p>
        </p:txBody>
      </p:sp>
      <p:sp>
        <p:nvSpPr>
          <p:cNvPr id="8" name="Footer Placeholder 7"/>
          <p:cNvSpPr>
            <a:spLocks noGrp="1"/>
          </p:cNvSpPr>
          <p:nvPr>
            <p:ph type="ftr" sz="quarter" idx="11"/>
          </p:nvPr>
        </p:nvSpPr>
        <p:spPr/>
        <p:txBody>
          <a:bodyPr/>
          <a:lstStyle/>
          <a:p>
            <a:r>
              <a:rPr lang="en-US" dirty="0" smtClean="0"/>
              <a:t>Devise &amp; Sight Notices </a:t>
            </a:r>
            <a:endParaRPr lang="en-US" dirty="0"/>
          </a:p>
        </p:txBody>
      </p:sp>
      <p:sp>
        <p:nvSpPr>
          <p:cNvPr id="9" name="Slide Number Placeholder 8"/>
          <p:cNvSpPr>
            <a:spLocks noGrp="1"/>
          </p:cNvSpPr>
          <p:nvPr>
            <p:ph type="sldNum" sz="quarter" idx="12"/>
          </p:nvPr>
        </p:nvSpPr>
        <p:spPr/>
        <p:txBody>
          <a:bodyPr/>
          <a:lstStyle/>
          <a:p>
            <a:fld id="{4B9E0768-0D1F-4930-B071-06E9DA66A492}" type="slidenum">
              <a:rPr lang="en-US" smtClean="0"/>
              <a:pPr/>
              <a:t>‹#›</a:t>
            </a:fld>
            <a:endParaRPr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BE3CBD6-172F-49D4-820B-3DC0C3444DEC}" type="datetime1">
              <a:rPr lang="en-US" smtClean="0"/>
              <a:pPr/>
              <a:t>30/11/2020</a:t>
            </a:fld>
            <a:endParaRPr lang="en-US" dirty="0"/>
          </a:p>
        </p:txBody>
      </p:sp>
      <p:sp>
        <p:nvSpPr>
          <p:cNvPr id="4" name="Footer Placeholder 3"/>
          <p:cNvSpPr>
            <a:spLocks noGrp="1"/>
          </p:cNvSpPr>
          <p:nvPr>
            <p:ph type="ftr" sz="quarter" idx="11"/>
          </p:nvPr>
        </p:nvSpPr>
        <p:spPr/>
        <p:txBody>
          <a:bodyPr/>
          <a:lstStyle/>
          <a:p>
            <a:r>
              <a:rPr lang="en-US" dirty="0" smtClean="0"/>
              <a:t>Devise &amp; Sight Notices </a:t>
            </a:r>
            <a:endParaRPr lang="en-US" dirty="0"/>
          </a:p>
        </p:txBody>
      </p:sp>
      <p:sp>
        <p:nvSpPr>
          <p:cNvPr id="5" name="Slide Number Placeholder 4"/>
          <p:cNvSpPr>
            <a:spLocks noGrp="1"/>
          </p:cNvSpPr>
          <p:nvPr>
            <p:ph type="sldNum" sz="quarter" idx="12"/>
          </p:nvPr>
        </p:nvSpPr>
        <p:spPr/>
        <p:txBody>
          <a:bodyPr/>
          <a:lstStyle/>
          <a:p>
            <a:fld id="{4B9E0768-0D1F-4930-B071-06E9DA66A492}"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6B9AC0-CEAE-4457-84E0-3B9F9299B6EB}" type="datetime1">
              <a:rPr lang="en-US" smtClean="0"/>
              <a:pPr/>
              <a:t>30/11/2020</a:t>
            </a:fld>
            <a:endParaRPr lang="en-US" dirty="0"/>
          </a:p>
        </p:txBody>
      </p:sp>
      <p:sp>
        <p:nvSpPr>
          <p:cNvPr id="3" name="Footer Placeholder 2"/>
          <p:cNvSpPr>
            <a:spLocks noGrp="1"/>
          </p:cNvSpPr>
          <p:nvPr>
            <p:ph type="ftr" sz="quarter" idx="11"/>
          </p:nvPr>
        </p:nvSpPr>
        <p:spPr/>
        <p:txBody>
          <a:bodyPr/>
          <a:lstStyle/>
          <a:p>
            <a:r>
              <a:rPr lang="en-US" dirty="0" smtClean="0"/>
              <a:t>Devise &amp; Sight Notices </a:t>
            </a:r>
            <a:endParaRPr lang="en-US" dirty="0"/>
          </a:p>
        </p:txBody>
      </p:sp>
      <p:sp>
        <p:nvSpPr>
          <p:cNvPr id="4" name="Slide Number Placeholder 3"/>
          <p:cNvSpPr>
            <a:spLocks noGrp="1"/>
          </p:cNvSpPr>
          <p:nvPr>
            <p:ph type="sldNum" sz="quarter" idx="12"/>
          </p:nvPr>
        </p:nvSpPr>
        <p:spPr/>
        <p:txBody>
          <a:bodyPr/>
          <a:lstStyle/>
          <a:p>
            <a:fld id="{4B9E0768-0D1F-4930-B071-06E9DA66A492}"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5ED7636-C9A3-4D98-9EB1-0B48A5A57052}" type="datetime1">
              <a:rPr lang="en-US" smtClean="0"/>
              <a:pPr/>
              <a:t>30/11/2020</a:t>
            </a:fld>
            <a:endParaRPr lang="en-US" dirty="0"/>
          </a:p>
        </p:txBody>
      </p:sp>
      <p:sp>
        <p:nvSpPr>
          <p:cNvPr id="6" name="Footer Placeholder 5"/>
          <p:cNvSpPr>
            <a:spLocks noGrp="1"/>
          </p:cNvSpPr>
          <p:nvPr>
            <p:ph type="ftr" sz="quarter" idx="11"/>
          </p:nvPr>
        </p:nvSpPr>
        <p:spPr/>
        <p:txBody>
          <a:bodyPr/>
          <a:lstStyle/>
          <a:p>
            <a:r>
              <a:rPr lang="en-US" dirty="0" smtClean="0"/>
              <a:t>Devise &amp; Sight Notices </a:t>
            </a:r>
            <a:endParaRPr lang="en-US" dirty="0"/>
          </a:p>
        </p:txBody>
      </p:sp>
      <p:sp>
        <p:nvSpPr>
          <p:cNvPr id="7" name="Slide Number Placeholder 6"/>
          <p:cNvSpPr>
            <a:spLocks noGrp="1"/>
          </p:cNvSpPr>
          <p:nvPr>
            <p:ph type="sldNum" sz="quarter" idx="12"/>
          </p:nvPr>
        </p:nvSpPr>
        <p:spPr/>
        <p:txBody>
          <a:bodyPr/>
          <a:lstStyle/>
          <a:p>
            <a:fld id="{4B9E0768-0D1F-4930-B071-06E9DA66A492}" type="slidenum">
              <a:rPr lang="en-US" smtClean="0"/>
              <a:pPr/>
              <a:t>‹#›</a:t>
            </a:fld>
            <a:endParaRPr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7327693-4702-4730-A381-42943971D1C8}" type="datetime1">
              <a:rPr lang="en-US" smtClean="0"/>
              <a:pPr/>
              <a:t>30/11/2020</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r>
              <a:rPr lang="en-US" dirty="0" smtClean="0"/>
              <a:t>Devise &amp; Sight Notices </a:t>
            </a:r>
            <a:endParaRPr lang="en-US" dirty="0"/>
          </a:p>
        </p:txBody>
      </p:sp>
      <p:sp>
        <p:nvSpPr>
          <p:cNvPr id="7" name="Slide Number Placeholder 6"/>
          <p:cNvSpPr>
            <a:spLocks noGrp="1"/>
          </p:cNvSpPr>
          <p:nvPr>
            <p:ph type="sldNum" sz="quarter" idx="12"/>
          </p:nvPr>
        </p:nvSpPr>
        <p:spPr>
          <a:xfrm>
            <a:off x="146304" y="6208776"/>
            <a:ext cx="457200" cy="457200"/>
          </a:xfrm>
        </p:spPr>
        <p:txBody>
          <a:bodyPr/>
          <a:lstStyle/>
          <a:p>
            <a:fld id="{4B9E0768-0D1F-4930-B071-06E9DA66A492}" type="slidenum">
              <a:rPr lang="en-US" smtClean="0"/>
              <a:pPr/>
              <a:t>‹#›</a:t>
            </a:fld>
            <a:endParaRPr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332E1FE6-346B-405C-8D61-915786EC2A0E}" type="datetime1">
              <a:rPr lang="en-US" smtClean="0"/>
              <a:pPr/>
              <a:t>30/11/2020</a:t>
            </a:fld>
            <a:endParaRPr lang="en-US" dirty="0"/>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dirty="0" smtClean="0"/>
              <a:t>Devise &amp; Sight Notices </a:t>
            </a:r>
            <a:endParaRPr lang="en-US"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B9E0768-0D1F-4930-B071-06E9DA66A492}"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4285" r:id="rId1"/>
    <p:sldLayoutId id="2147484286" r:id="rId2"/>
    <p:sldLayoutId id="2147484287" r:id="rId3"/>
    <p:sldLayoutId id="2147484288" r:id="rId4"/>
    <p:sldLayoutId id="2147484289" r:id="rId5"/>
    <p:sldLayoutId id="2147484290" r:id="rId6"/>
    <p:sldLayoutId id="2147484291" r:id="rId7"/>
    <p:sldLayoutId id="2147484292" r:id="rId8"/>
    <p:sldLayoutId id="2147484293" r:id="rId9"/>
    <p:sldLayoutId id="2147484294" r:id="rId10"/>
    <p:sldLayoutId id="2147484295" r:id="rId11"/>
  </p:sldLayoutIdLst>
  <p:hf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3200400"/>
            <a:ext cx="6400800" cy="2133600"/>
          </a:xfrm>
        </p:spPr>
        <p:txBody>
          <a:bodyPr>
            <a:normAutofit fontScale="92500" lnSpcReduction="20000"/>
          </a:bodyPr>
          <a:lstStyle/>
          <a:p>
            <a:endParaRPr lang="en-US" sz="3000" b="1" dirty="0" smtClean="0"/>
          </a:p>
          <a:p>
            <a:r>
              <a:rPr lang="en-US" sz="4000" b="1" dirty="0" smtClean="0"/>
              <a:t>Online Notice Board</a:t>
            </a:r>
          </a:p>
          <a:p>
            <a:endParaRPr lang="en-US" dirty="0" smtClean="0"/>
          </a:p>
          <a:p>
            <a:endParaRPr lang="en-US" dirty="0" smtClean="0"/>
          </a:p>
          <a:p>
            <a:pPr algn="r"/>
            <a:r>
              <a:rPr lang="en-US" dirty="0" smtClean="0"/>
              <a:t>Guided By :-Prof P. A Chaudhari. </a:t>
            </a:r>
            <a:endParaRPr lang="en-US" dirty="0"/>
          </a:p>
        </p:txBody>
      </p:sp>
      <p:sp>
        <p:nvSpPr>
          <p:cNvPr id="2" name="Title 1"/>
          <p:cNvSpPr>
            <a:spLocks noGrp="1"/>
          </p:cNvSpPr>
          <p:nvPr>
            <p:ph type="ctrTitle"/>
          </p:nvPr>
        </p:nvSpPr>
        <p:spPr/>
        <p:txBody>
          <a:bodyPr/>
          <a:lstStyle/>
          <a:p>
            <a:r>
              <a:rPr lang="en-US" b="1" dirty="0" smtClean="0"/>
              <a:t>Devise  &amp; Sight Notices</a:t>
            </a:r>
            <a:endParaRPr 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4" name="Footer Placeholder 3"/>
          <p:cNvSpPr>
            <a:spLocks noGrp="1"/>
          </p:cNvSpPr>
          <p:nvPr>
            <p:ph type="ftr" sz="quarter" idx="11"/>
          </p:nvPr>
        </p:nvSpPr>
        <p:spPr/>
        <p:txBody>
          <a:bodyPr/>
          <a:lstStyle/>
          <a:p>
            <a:r>
              <a:rPr lang="en-US" dirty="0" smtClean="0"/>
              <a:t>Devise &amp; Sight Notices </a:t>
            </a:r>
            <a:endParaRPr lang="en-US" dirty="0"/>
          </a:p>
        </p:txBody>
      </p:sp>
      <p:sp>
        <p:nvSpPr>
          <p:cNvPr id="5" name="Slide Number Placeholder 4"/>
          <p:cNvSpPr>
            <a:spLocks noGrp="1"/>
          </p:cNvSpPr>
          <p:nvPr>
            <p:ph type="sldNum" sz="quarter" idx="12"/>
          </p:nvPr>
        </p:nvSpPr>
        <p:spPr/>
        <p:txBody>
          <a:bodyPr>
            <a:normAutofit/>
          </a:bodyPr>
          <a:lstStyle/>
          <a:p>
            <a:fld id="{4B9E0768-0D1F-4930-B071-06E9DA66A492}" type="slidenum">
              <a:rPr lang="en-US" smtClean="0"/>
              <a:pPr/>
              <a:t>10</a:t>
            </a:fld>
            <a:endParaRPr lang="en-US" dirty="0"/>
          </a:p>
        </p:txBody>
      </p:sp>
      <p:sp>
        <p:nvSpPr>
          <p:cNvPr id="3" name="Content Placeholder 2"/>
          <p:cNvSpPr>
            <a:spLocks noGrp="1"/>
          </p:cNvSpPr>
          <p:nvPr>
            <p:ph sz="quarter" idx="1"/>
          </p:nvPr>
        </p:nvSpPr>
        <p:spPr/>
        <p:txBody>
          <a:bodyPr/>
          <a:lstStyle/>
          <a:p>
            <a:r>
              <a:rPr lang="en-US" dirty="0" smtClean="0"/>
              <a:t>The project deals with managing the notices, student who are accessing these.</a:t>
            </a:r>
          </a:p>
          <a:p>
            <a:r>
              <a:rPr lang="en-US" dirty="0" smtClean="0"/>
              <a:t>Handling </a:t>
            </a:r>
            <a:r>
              <a:rPr lang="en-US" dirty="0" smtClean="0"/>
              <a:t> Art-Villa [student corner].</a:t>
            </a:r>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Contents</a:t>
            </a:r>
            <a:endParaRPr lang="en-US" b="1" dirty="0"/>
          </a:p>
        </p:txBody>
      </p:sp>
      <p:sp>
        <p:nvSpPr>
          <p:cNvPr id="4" name="Footer Placeholder 3"/>
          <p:cNvSpPr>
            <a:spLocks noGrp="1"/>
          </p:cNvSpPr>
          <p:nvPr>
            <p:ph type="ftr" sz="quarter" idx="11"/>
          </p:nvPr>
        </p:nvSpPr>
        <p:spPr/>
        <p:txBody>
          <a:bodyPr/>
          <a:lstStyle/>
          <a:p>
            <a:r>
              <a:rPr lang="en-US" dirty="0" smtClean="0"/>
              <a:t>Devise &amp; Sight Notices </a:t>
            </a:r>
            <a:endParaRPr lang="en-US" dirty="0"/>
          </a:p>
        </p:txBody>
      </p:sp>
      <p:sp>
        <p:nvSpPr>
          <p:cNvPr id="5" name="Slide Number Placeholder 4"/>
          <p:cNvSpPr>
            <a:spLocks noGrp="1"/>
          </p:cNvSpPr>
          <p:nvPr>
            <p:ph type="sldNum" sz="quarter" idx="12"/>
          </p:nvPr>
        </p:nvSpPr>
        <p:spPr/>
        <p:txBody>
          <a:bodyPr>
            <a:normAutofit/>
          </a:bodyPr>
          <a:lstStyle/>
          <a:p>
            <a:fld id="{4B9E0768-0D1F-4930-B071-06E9DA66A492}" type="slidenum">
              <a:rPr lang="en-US" smtClean="0"/>
              <a:pPr/>
              <a:t>2</a:t>
            </a:fld>
            <a:endParaRPr lang="en-US" dirty="0"/>
          </a:p>
        </p:txBody>
      </p:sp>
      <p:sp>
        <p:nvSpPr>
          <p:cNvPr id="3" name="Content Placeholder 2"/>
          <p:cNvSpPr>
            <a:spLocks noGrp="1"/>
          </p:cNvSpPr>
          <p:nvPr>
            <p:ph sz="quarter" idx="1"/>
          </p:nvPr>
        </p:nvSpPr>
        <p:spPr/>
        <p:txBody>
          <a:bodyPr/>
          <a:lstStyle/>
          <a:p>
            <a:r>
              <a:rPr lang="en-US" dirty="0" smtClean="0"/>
              <a:t>Introduction</a:t>
            </a:r>
          </a:p>
          <a:p>
            <a:r>
              <a:rPr lang="en-US" dirty="0" smtClean="0"/>
              <a:t>Literature Survey</a:t>
            </a:r>
          </a:p>
          <a:p>
            <a:r>
              <a:rPr lang="en-US" dirty="0" smtClean="0"/>
              <a:t>Scope &amp; Objective</a:t>
            </a:r>
          </a:p>
          <a:p>
            <a:r>
              <a:rPr lang="en-US" dirty="0" smtClean="0"/>
              <a:t>Software / Hardware Requirements</a:t>
            </a:r>
          </a:p>
          <a:p>
            <a:r>
              <a:rPr lang="en-US" dirty="0" smtClean="0"/>
              <a:t>System Architecture.</a:t>
            </a:r>
          </a:p>
          <a:p>
            <a:r>
              <a:rPr lang="en-US" dirty="0" smtClean="0"/>
              <a:t>Current Status</a:t>
            </a:r>
          </a:p>
          <a:p>
            <a:r>
              <a:rPr lang="en-US" dirty="0" smtClean="0"/>
              <a:t>Conclusion</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4" name="Footer Placeholder 3"/>
          <p:cNvSpPr>
            <a:spLocks noGrp="1"/>
          </p:cNvSpPr>
          <p:nvPr>
            <p:ph type="ftr" sz="quarter" idx="11"/>
          </p:nvPr>
        </p:nvSpPr>
        <p:spPr/>
        <p:txBody>
          <a:bodyPr/>
          <a:lstStyle/>
          <a:p>
            <a:r>
              <a:rPr lang="en-US" dirty="0" smtClean="0"/>
              <a:t>Devise &amp; Sight Notices </a:t>
            </a:r>
            <a:endParaRPr lang="en-US" dirty="0"/>
          </a:p>
        </p:txBody>
      </p:sp>
      <p:sp>
        <p:nvSpPr>
          <p:cNvPr id="5" name="Slide Number Placeholder 4"/>
          <p:cNvSpPr>
            <a:spLocks noGrp="1"/>
          </p:cNvSpPr>
          <p:nvPr>
            <p:ph type="sldNum" sz="quarter" idx="12"/>
          </p:nvPr>
        </p:nvSpPr>
        <p:spPr/>
        <p:txBody>
          <a:bodyPr>
            <a:normAutofit/>
          </a:bodyPr>
          <a:lstStyle/>
          <a:p>
            <a:fld id="{4B9E0768-0D1F-4930-B071-06E9DA66A492}" type="slidenum">
              <a:rPr lang="en-US" smtClean="0"/>
              <a:pPr/>
              <a:t>3</a:t>
            </a:fld>
            <a:endParaRPr lang="en-US" dirty="0"/>
          </a:p>
        </p:txBody>
      </p:sp>
      <p:sp>
        <p:nvSpPr>
          <p:cNvPr id="3" name="Content Placeholder 2"/>
          <p:cNvSpPr>
            <a:spLocks noGrp="1"/>
          </p:cNvSpPr>
          <p:nvPr>
            <p:ph sz="quarter" idx="1"/>
          </p:nvPr>
        </p:nvSpPr>
        <p:spPr/>
        <p:txBody>
          <a:bodyPr/>
          <a:lstStyle/>
          <a:p>
            <a:r>
              <a:rPr lang="en-US" dirty="0" smtClean="0"/>
              <a:t>Web Application</a:t>
            </a:r>
          </a:p>
          <a:p>
            <a:r>
              <a:rPr lang="en-US" dirty="0" smtClean="0"/>
              <a:t>Admin and student need to login / signup.</a:t>
            </a:r>
          </a:p>
          <a:p>
            <a:r>
              <a:rPr lang="en-US" dirty="0" smtClean="0"/>
              <a:t>Admin will manage notice dashboard, student, and student corner.</a:t>
            </a:r>
          </a:p>
          <a:p>
            <a:r>
              <a:rPr lang="en-US" dirty="0" smtClean="0"/>
              <a:t>Student see notice, manage their profile &amp; post on student corner.</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Survey</a:t>
            </a:r>
            <a:endParaRPr lang="en-US" dirty="0"/>
          </a:p>
        </p:txBody>
      </p:sp>
      <p:sp>
        <p:nvSpPr>
          <p:cNvPr id="4" name="Footer Placeholder 3"/>
          <p:cNvSpPr>
            <a:spLocks noGrp="1"/>
          </p:cNvSpPr>
          <p:nvPr>
            <p:ph type="ftr" sz="quarter" idx="11"/>
          </p:nvPr>
        </p:nvSpPr>
        <p:spPr/>
        <p:txBody>
          <a:bodyPr/>
          <a:lstStyle/>
          <a:p>
            <a:r>
              <a:rPr lang="en-US" dirty="0" smtClean="0"/>
              <a:t>Devise &amp; Sight Notices </a:t>
            </a:r>
            <a:endParaRPr lang="en-US" dirty="0"/>
          </a:p>
        </p:txBody>
      </p:sp>
      <p:sp>
        <p:nvSpPr>
          <p:cNvPr id="5" name="Slide Number Placeholder 4"/>
          <p:cNvSpPr>
            <a:spLocks noGrp="1"/>
          </p:cNvSpPr>
          <p:nvPr>
            <p:ph type="sldNum" sz="quarter" idx="12"/>
          </p:nvPr>
        </p:nvSpPr>
        <p:spPr/>
        <p:txBody>
          <a:bodyPr>
            <a:normAutofit/>
          </a:bodyPr>
          <a:lstStyle/>
          <a:p>
            <a:fld id="{4B9E0768-0D1F-4930-B071-06E9DA66A492}" type="slidenum">
              <a:rPr lang="en-US" smtClean="0"/>
              <a:pPr/>
              <a:t>4</a:t>
            </a:fld>
            <a:endParaRPr lang="en-US" dirty="0"/>
          </a:p>
        </p:txBody>
      </p:sp>
      <p:sp>
        <p:nvSpPr>
          <p:cNvPr id="3" name="Content Placeholder 2"/>
          <p:cNvSpPr>
            <a:spLocks noGrp="1"/>
          </p:cNvSpPr>
          <p:nvPr>
            <p:ph sz="quarter" idx="1"/>
          </p:nvPr>
        </p:nvSpPr>
        <p:spPr/>
        <p:txBody>
          <a:bodyPr>
            <a:normAutofit fontScale="85000" lnSpcReduction="10000"/>
          </a:bodyPr>
          <a:lstStyle/>
          <a:p>
            <a:pPr>
              <a:buNone/>
            </a:pPr>
            <a:endParaRPr lang="en-US" dirty="0" smtClean="0"/>
          </a:p>
          <a:p>
            <a:r>
              <a:rPr lang="en-US" dirty="0" smtClean="0"/>
              <a:t>Displayed notices on notice board of colleges</a:t>
            </a:r>
            <a:r>
              <a:rPr lang="en-US" dirty="0" smtClean="0"/>
              <a:t>.</a:t>
            </a:r>
          </a:p>
          <a:p>
            <a:pPr lvl="1"/>
            <a:r>
              <a:rPr lang="en-US" dirty="0" smtClean="0"/>
              <a:t>Notices displayed on physical notices boards can be messed up with other notices.</a:t>
            </a:r>
            <a:endParaRPr lang="en-US" dirty="0" smtClean="0"/>
          </a:p>
          <a:p>
            <a:r>
              <a:rPr lang="en-US" dirty="0" smtClean="0"/>
              <a:t>Missing of useful information</a:t>
            </a:r>
            <a:r>
              <a:rPr lang="en-US" dirty="0" smtClean="0"/>
              <a:t>. </a:t>
            </a:r>
            <a:r>
              <a:rPr lang="en-US" dirty="0" smtClean="0"/>
              <a:t>And </a:t>
            </a:r>
            <a:r>
              <a:rPr lang="en-US" dirty="0" smtClean="0"/>
              <a:t>ease </a:t>
            </a:r>
            <a:r>
              <a:rPr lang="en-US" dirty="0" smtClean="0"/>
              <a:t>of existing system </a:t>
            </a:r>
            <a:endParaRPr lang="en-US" dirty="0" smtClean="0"/>
          </a:p>
          <a:p>
            <a:pPr lvl="1"/>
            <a:r>
              <a:rPr lang="en-US" dirty="0" smtClean="0"/>
              <a:t>In holidays or absence students can’t be able to know about information.</a:t>
            </a:r>
            <a:endParaRPr lang="en-US" dirty="0" smtClean="0"/>
          </a:p>
          <a:p>
            <a:pPr lvl="1"/>
            <a:r>
              <a:rPr lang="en-US" dirty="0" smtClean="0"/>
              <a:t>One will get the useful information through call, messages from teachers or friends or  on social media too but they may get tends to forget to convey that message to you so this application will help you to provide information through without fail.</a:t>
            </a:r>
            <a:endParaRPr lang="en-US" dirty="0" smtClean="0"/>
          </a:p>
          <a:p>
            <a:r>
              <a:rPr lang="en-US" dirty="0" smtClean="0"/>
              <a:t>Existing system are there in android application example. St Lawrence app. But such application are not specific to only notice board </a:t>
            </a:r>
            <a:r>
              <a:rPr lang="en-US" smtClean="0"/>
              <a:t>content only.</a:t>
            </a: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&amp; Objectives</a:t>
            </a:r>
            <a:endParaRPr lang="en-US" dirty="0"/>
          </a:p>
        </p:txBody>
      </p:sp>
      <p:sp>
        <p:nvSpPr>
          <p:cNvPr id="4" name="Footer Placeholder 3"/>
          <p:cNvSpPr>
            <a:spLocks noGrp="1"/>
          </p:cNvSpPr>
          <p:nvPr>
            <p:ph type="ftr" sz="quarter" idx="11"/>
          </p:nvPr>
        </p:nvSpPr>
        <p:spPr/>
        <p:txBody>
          <a:bodyPr/>
          <a:lstStyle/>
          <a:p>
            <a:r>
              <a:rPr lang="en-US" dirty="0" smtClean="0"/>
              <a:t>Devise &amp; Sight Notices </a:t>
            </a:r>
            <a:endParaRPr lang="en-US" dirty="0"/>
          </a:p>
        </p:txBody>
      </p:sp>
      <p:sp>
        <p:nvSpPr>
          <p:cNvPr id="5" name="Slide Number Placeholder 4"/>
          <p:cNvSpPr>
            <a:spLocks noGrp="1"/>
          </p:cNvSpPr>
          <p:nvPr>
            <p:ph type="sldNum" sz="quarter" idx="12"/>
          </p:nvPr>
        </p:nvSpPr>
        <p:spPr/>
        <p:txBody>
          <a:bodyPr>
            <a:normAutofit/>
          </a:bodyPr>
          <a:lstStyle/>
          <a:p>
            <a:fld id="{4B9E0768-0D1F-4930-B071-06E9DA66A492}" type="slidenum">
              <a:rPr lang="en-US" smtClean="0"/>
              <a:pPr/>
              <a:t>5</a:t>
            </a:fld>
            <a:endParaRPr lang="en-US" dirty="0"/>
          </a:p>
        </p:txBody>
      </p:sp>
      <p:sp>
        <p:nvSpPr>
          <p:cNvPr id="3" name="Content Placeholder 2"/>
          <p:cNvSpPr>
            <a:spLocks noGrp="1"/>
          </p:cNvSpPr>
          <p:nvPr>
            <p:ph sz="quarter" idx="1"/>
          </p:nvPr>
        </p:nvSpPr>
        <p:spPr/>
        <p:txBody>
          <a:bodyPr>
            <a:normAutofit/>
          </a:bodyPr>
          <a:lstStyle/>
          <a:p>
            <a:r>
              <a:rPr lang="en-US" b="1" u="sng" dirty="0" smtClean="0"/>
              <a:t>Scope:</a:t>
            </a:r>
          </a:p>
          <a:p>
            <a:pPr lvl="1"/>
            <a:r>
              <a:rPr lang="en-US" dirty="0" smtClean="0"/>
              <a:t>Project scales up to displaying notices as well as manage them.</a:t>
            </a:r>
          </a:p>
          <a:p>
            <a:pPr lvl="1"/>
            <a:r>
              <a:rPr lang="en-US" dirty="0" smtClean="0"/>
              <a:t>Viewer of notices see and manage their profile.</a:t>
            </a:r>
          </a:p>
          <a:p>
            <a:pPr lvl="1"/>
            <a:r>
              <a:rPr lang="en-US" dirty="0" smtClean="0"/>
              <a:t>Requires internet to get notification through mails.</a:t>
            </a:r>
          </a:p>
          <a:p>
            <a:pPr lvl="1"/>
            <a:r>
              <a:rPr lang="en-US" dirty="0" smtClean="0"/>
              <a:t>One can not use messaging application, mail id is needed.</a:t>
            </a:r>
          </a:p>
          <a:p>
            <a:pPr lvl="1"/>
            <a:r>
              <a:rPr lang="en-US" dirty="0" smtClean="0"/>
              <a:t>Student corner will consist of various post in image format.</a:t>
            </a:r>
          </a:p>
          <a:p>
            <a:pPr lvl="1">
              <a:buNone/>
            </a:pPr>
            <a:endParaRPr lang="en-US" dirty="0" smtClean="0"/>
          </a:p>
          <a:p>
            <a:pPr lvl="1"/>
            <a:endParaRPr lang="en-US" dirty="0" smtClean="0"/>
          </a:p>
          <a:p>
            <a:pPr lvl="1"/>
            <a:endParaRPr lang="en-US" i="1" u="sng"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&amp; Objectives</a:t>
            </a:r>
            <a:endParaRPr lang="en-US" dirty="0"/>
          </a:p>
        </p:txBody>
      </p:sp>
      <p:sp>
        <p:nvSpPr>
          <p:cNvPr id="4" name="Footer Placeholder 3"/>
          <p:cNvSpPr>
            <a:spLocks noGrp="1"/>
          </p:cNvSpPr>
          <p:nvPr>
            <p:ph type="ftr" sz="quarter" idx="11"/>
          </p:nvPr>
        </p:nvSpPr>
        <p:spPr/>
        <p:txBody>
          <a:bodyPr/>
          <a:lstStyle/>
          <a:p>
            <a:r>
              <a:rPr lang="en-US" dirty="0" smtClean="0"/>
              <a:t>Devise &amp; Sight Notices </a:t>
            </a:r>
            <a:endParaRPr lang="en-US" dirty="0"/>
          </a:p>
        </p:txBody>
      </p:sp>
      <p:sp>
        <p:nvSpPr>
          <p:cNvPr id="5" name="Slide Number Placeholder 4"/>
          <p:cNvSpPr>
            <a:spLocks noGrp="1"/>
          </p:cNvSpPr>
          <p:nvPr>
            <p:ph type="sldNum" sz="quarter" idx="12"/>
          </p:nvPr>
        </p:nvSpPr>
        <p:spPr/>
        <p:txBody>
          <a:bodyPr>
            <a:normAutofit/>
          </a:bodyPr>
          <a:lstStyle/>
          <a:p>
            <a:fld id="{4B9E0768-0D1F-4930-B071-06E9DA66A492}" type="slidenum">
              <a:rPr lang="en-US" smtClean="0"/>
              <a:pPr/>
              <a:t>6</a:t>
            </a:fld>
            <a:endParaRPr lang="en-US" dirty="0"/>
          </a:p>
        </p:txBody>
      </p:sp>
      <p:sp>
        <p:nvSpPr>
          <p:cNvPr id="3" name="Content Placeholder 2"/>
          <p:cNvSpPr>
            <a:spLocks noGrp="1"/>
          </p:cNvSpPr>
          <p:nvPr>
            <p:ph sz="quarter" idx="1"/>
          </p:nvPr>
        </p:nvSpPr>
        <p:spPr/>
        <p:txBody>
          <a:bodyPr/>
          <a:lstStyle/>
          <a:p>
            <a:pPr lvl="1"/>
            <a:r>
              <a:rPr lang="en-US" dirty="0" smtClean="0"/>
              <a:t>Student will be notified through email.</a:t>
            </a:r>
          </a:p>
          <a:p>
            <a:r>
              <a:rPr lang="en-US" b="1" u="sng" dirty="0" smtClean="0"/>
              <a:t>Objectives:</a:t>
            </a:r>
          </a:p>
          <a:p>
            <a:pPr lvl="1"/>
            <a:r>
              <a:rPr lang="en-US" dirty="0" smtClean="0"/>
              <a:t>To help create, manipulates the notices.</a:t>
            </a:r>
          </a:p>
          <a:p>
            <a:pPr lvl="1"/>
            <a:r>
              <a:rPr lang="en-US" dirty="0" smtClean="0"/>
              <a:t>To enable users to see notices with precedence of their priority.</a:t>
            </a:r>
          </a:p>
          <a:p>
            <a:pPr lvl="1"/>
            <a:r>
              <a:rPr lang="en-US" dirty="0" smtClean="0"/>
              <a:t>To allow student to post creative skills in student corner.</a:t>
            </a:r>
          </a:p>
          <a:p>
            <a:pPr lvl="1"/>
            <a:r>
              <a:rPr lang="en-US" dirty="0" smtClean="0"/>
              <a:t>To convey important information to students with proper mentioned instruction.</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Software / Hardware Requirement.</a:t>
            </a:r>
            <a:endParaRPr lang="en-US" dirty="0"/>
          </a:p>
        </p:txBody>
      </p:sp>
      <p:sp>
        <p:nvSpPr>
          <p:cNvPr id="4" name="Footer Placeholder 3"/>
          <p:cNvSpPr>
            <a:spLocks noGrp="1"/>
          </p:cNvSpPr>
          <p:nvPr>
            <p:ph type="ftr" sz="quarter" idx="11"/>
          </p:nvPr>
        </p:nvSpPr>
        <p:spPr/>
        <p:txBody>
          <a:bodyPr/>
          <a:lstStyle/>
          <a:p>
            <a:r>
              <a:rPr lang="en-US" dirty="0" smtClean="0"/>
              <a:t>Devise &amp; Sight Notices </a:t>
            </a:r>
            <a:endParaRPr lang="en-US" dirty="0"/>
          </a:p>
        </p:txBody>
      </p:sp>
      <p:sp>
        <p:nvSpPr>
          <p:cNvPr id="5" name="Slide Number Placeholder 4"/>
          <p:cNvSpPr>
            <a:spLocks noGrp="1"/>
          </p:cNvSpPr>
          <p:nvPr>
            <p:ph type="sldNum" sz="quarter" idx="12"/>
          </p:nvPr>
        </p:nvSpPr>
        <p:spPr/>
        <p:txBody>
          <a:bodyPr>
            <a:normAutofit/>
          </a:bodyPr>
          <a:lstStyle/>
          <a:p>
            <a:fld id="{4B9E0768-0D1F-4930-B071-06E9DA66A492}" type="slidenum">
              <a:rPr lang="en-US" smtClean="0"/>
              <a:pPr/>
              <a:t>7</a:t>
            </a:fld>
            <a:endParaRPr lang="en-US" dirty="0"/>
          </a:p>
        </p:txBody>
      </p:sp>
      <p:sp>
        <p:nvSpPr>
          <p:cNvPr id="3" name="Content Placeholder 2"/>
          <p:cNvSpPr>
            <a:spLocks noGrp="1"/>
          </p:cNvSpPr>
          <p:nvPr>
            <p:ph sz="quarter" idx="1"/>
          </p:nvPr>
        </p:nvSpPr>
        <p:spPr/>
        <p:txBody>
          <a:bodyPr>
            <a:normAutofit/>
          </a:bodyPr>
          <a:lstStyle/>
          <a:p>
            <a:r>
              <a:rPr lang="en-US" b="1" u="sng" dirty="0" smtClean="0"/>
              <a:t>Software Requirement:</a:t>
            </a:r>
          </a:p>
          <a:p>
            <a:pPr lvl="1"/>
            <a:r>
              <a:rPr lang="en-US" dirty="0" smtClean="0"/>
              <a:t>Windows 10 Operating system.</a:t>
            </a:r>
          </a:p>
          <a:p>
            <a:pPr lvl="1"/>
            <a:r>
              <a:rPr lang="en-US" dirty="0" smtClean="0"/>
              <a:t>Internet Connection.</a:t>
            </a:r>
          </a:p>
          <a:p>
            <a:r>
              <a:rPr lang="en-US" b="1" u="sng" dirty="0" smtClean="0"/>
              <a:t>Hardware Requirement:</a:t>
            </a:r>
          </a:p>
          <a:p>
            <a:pPr lvl="1"/>
            <a:r>
              <a:rPr lang="en-US" dirty="0" smtClean="0"/>
              <a:t>Laptop.</a:t>
            </a:r>
          </a:p>
          <a:p>
            <a:pPr lvl="1"/>
            <a:r>
              <a:rPr lang="en-US" dirty="0" smtClean="0"/>
              <a:t>Mobile. </a:t>
            </a:r>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rchitect.jpg"/>
          <p:cNvPicPr>
            <a:picLocks noGrp="1" noChangeAspect="1"/>
          </p:cNvPicPr>
          <p:nvPr>
            <p:ph sz="quarter" idx="1"/>
          </p:nvPr>
        </p:nvPicPr>
        <p:blipFill>
          <a:blip r:embed="rId2"/>
          <a:stretch>
            <a:fillRect/>
          </a:stretch>
        </p:blipFill>
        <p:spPr>
          <a:xfrm>
            <a:off x="609600" y="1295400"/>
            <a:ext cx="7827688" cy="4800600"/>
          </a:xfrm>
        </p:spPr>
      </p:pic>
      <p:sp>
        <p:nvSpPr>
          <p:cNvPr id="2" name="Title 1"/>
          <p:cNvSpPr>
            <a:spLocks noGrp="1"/>
          </p:cNvSpPr>
          <p:nvPr>
            <p:ph type="title"/>
          </p:nvPr>
        </p:nvSpPr>
        <p:spPr/>
        <p:txBody>
          <a:bodyPr/>
          <a:lstStyle/>
          <a:p>
            <a:r>
              <a:rPr lang="en-US" dirty="0" smtClean="0"/>
              <a:t>System Architecture</a:t>
            </a:r>
            <a:endParaRPr lang="en-US" dirty="0"/>
          </a:p>
        </p:txBody>
      </p:sp>
      <p:sp>
        <p:nvSpPr>
          <p:cNvPr id="4" name="Footer Placeholder 3"/>
          <p:cNvSpPr>
            <a:spLocks noGrp="1"/>
          </p:cNvSpPr>
          <p:nvPr>
            <p:ph type="ftr" sz="quarter" idx="11"/>
          </p:nvPr>
        </p:nvSpPr>
        <p:spPr/>
        <p:txBody>
          <a:bodyPr/>
          <a:lstStyle/>
          <a:p>
            <a:r>
              <a:rPr lang="en-US" dirty="0" smtClean="0"/>
              <a:t>Devise &amp; Sight Notices </a:t>
            </a:r>
            <a:endParaRPr lang="en-US" dirty="0"/>
          </a:p>
        </p:txBody>
      </p:sp>
      <p:sp>
        <p:nvSpPr>
          <p:cNvPr id="5" name="Slide Number Placeholder 4"/>
          <p:cNvSpPr>
            <a:spLocks noGrp="1"/>
          </p:cNvSpPr>
          <p:nvPr>
            <p:ph type="sldNum" sz="quarter" idx="12"/>
          </p:nvPr>
        </p:nvSpPr>
        <p:spPr/>
        <p:txBody>
          <a:bodyPr>
            <a:normAutofit/>
          </a:bodyPr>
          <a:lstStyle/>
          <a:p>
            <a:fld id="{4B9E0768-0D1F-4930-B071-06E9DA66A492}" type="slidenum">
              <a:rPr lang="en-US" smtClean="0"/>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Status</a:t>
            </a:r>
            <a:endParaRPr lang="en-US" dirty="0"/>
          </a:p>
        </p:txBody>
      </p:sp>
      <p:sp>
        <p:nvSpPr>
          <p:cNvPr id="4" name="Footer Placeholder 3"/>
          <p:cNvSpPr>
            <a:spLocks noGrp="1"/>
          </p:cNvSpPr>
          <p:nvPr>
            <p:ph type="ftr" sz="quarter" idx="11"/>
          </p:nvPr>
        </p:nvSpPr>
        <p:spPr/>
        <p:txBody>
          <a:bodyPr/>
          <a:lstStyle/>
          <a:p>
            <a:r>
              <a:rPr lang="en-US" dirty="0" smtClean="0"/>
              <a:t>Devise &amp; Sight Notices </a:t>
            </a:r>
            <a:endParaRPr lang="en-US" dirty="0"/>
          </a:p>
        </p:txBody>
      </p:sp>
      <p:sp>
        <p:nvSpPr>
          <p:cNvPr id="5" name="Slide Number Placeholder 4"/>
          <p:cNvSpPr>
            <a:spLocks noGrp="1"/>
          </p:cNvSpPr>
          <p:nvPr>
            <p:ph type="sldNum" sz="quarter" idx="12"/>
          </p:nvPr>
        </p:nvSpPr>
        <p:spPr/>
        <p:txBody>
          <a:bodyPr>
            <a:normAutofit/>
          </a:bodyPr>
          <a:lstStyle/>
          <a:p>
            <a:fld id="{4B9E0768-0D1F-4930-B071-06E9DA66A492}" type="slidenum">
              <a:rPr lang="en-US" smtClean="0"/>
              <a:pPr/>
              <a:t>9</a:t>
            </a:fld>
            <a:endParaRPr lang="en-US" dirty="0"/>
          </a:p>
        </p:txBody>
      </p:sp>
      <p:sp>
        <p:nvSpPr>
          <p:cNvPr id="3" name="Content Placeholder 2"/>
          <p:cNvSpPr>
            <a:spLocks noGrp="1"/>
          </p:cNvSpPr>
          <p:nvPr>
            <p:ph sz="quarter" idx="1"/>
          </p:nvPr>
        </p:nvSpPr>
        <p:spPr/>
        <p:txBody>
          <a:bodyPr/>
          <a:lstStyle/>
          <a:p>
            <a:r>
              <a:rPr lang="en-US" dirty="0" smtClean="0"/>
              <a:t>Designing is done of following:</a:t>
            </a:r>
          </a:p>
          <a:p>
            <a:pPr marL="1051560" lvl="1" indent="-514350">
              <a:buFont typeface="+mj-lt"/>
              <a:buAutoNum type="arabicPeriod"/>
            </a:pPr>
            <a:r>
              <a:rPr lang="en-US" dirty="0" smtClean="0"/>
              <a:t>Index </a:t>
            </a:r>
            <a:r>
              <a:rPr lang="en-US" dirty="0" smtClean="0"/>
              <a:t>Page, Login </a:t>
            </a:r>
            <a:r>
              <a:rPr lang="en-US" dirty="0" smtClean="0"/>
              <a:t>page of authority and </a:t>
            </a:r>
            <a:r>
              <a:rPr lang="en-US" dirty="0" smtClean="0"/>
              <a:t>student completed.</a:t>
            </a:r>
            <a:endParaRPr lang="en-US" dirty="0" smtClean="0"/>
          </a:p>
          <a:p>
            <a:pPr marL="1051560" lvl="1" indent="-514350">
              <a:buFont typeface="+mj-lt"/>
              <a:buAutoNum type="arabicPeriod"/>
            </a:pPr>
            <a:r>
              <a:rPr lang="en-US" dirty="0" smtClean="0"/>
              <a:t>Sign-Up Page of authority and </a:t>
            </a:r>
            <a:r>
              <a:rPr lang="en-US" dirty="0" smtClean="0"/>
              <a:t>student completed.</a:t>
            </a:r>
            <a:endParaRPr lang="en-US" dirty="0" smtClean="0"/>
          </a:p>
          <a:p>
            <a:pPr marL="1051560" lvl="1" indent="-514350">
              <a:buFont typeface="+mj-lt"/>
              <a:buAutoNum type="arabicPeriod"/>
            </a:pPr>
            <a:r>
              <a:rPr lang="en-US" dirty="0" smtClean="0"/>
              <a:t>Header and footer of the pages are done</a:t>
            </a:r>
            <a:r>
              <a:rPr lang="en-US" dirty="0" smtClean="0"/>
              <a:t>.</a:t>
            </a:r>
          </a:p>
          <a:p>
            <a:pPr marL="1051560" lvl="1" indent="-514350">
              <a:buFont typeface="+mj-lt"/>
              <a:buAutoNum type="arabicPeriod"/>
            </a:pPr>
            <a:r>
              <a:rPr lang="en-US" dirty="0" smtClean="0"/>
              <a:t>Admin and Student dashboard design.</a:t>
            </a:r>
          </a:p>
          <a:p>
            <a:pPr marL="1051560" lvl="1" indent="-514350">
              <a:buFont typeface="+mj-lt"/>
              <a:buAutoNum type="arabicPeriod"/>
            </a:pPr>
            <a:r>
              <a:rPr lang="en-US" dirty="0" smtClean="0"/>
              <a:t>Update profile of admin done.</a:t>
            </a:r>
          </a:p>
          <a:p>
            <a:pPr marL="1051560" lvl="1" indent="-514350">
              <a:buFont typeface="+mj-lt"/>
              <a:buAutoNum type="arabicPeriod"/>
            </a:pPr>
            <a:r>
              <a:rPr lang="en-US" dirty="0" smtClean="0"/>
              <a:t>Post in Art-Villa , Manage notice, Manage Art-Villa and  revamp student profile designing completed.</a:t>
            </a:r>
            <a:endParaRPr lang="en-US" dirty="0" smtClean="0"/>
          </a:p>
          <a:p>
            <a:pPr marL="1051560" lvl="1" indent="-514350">
              <a:buFont typeface="+mj-lt"/>
              <a:buAutoNum type="arabicPeriod"/>
            </a:pPr>
            <a:endParaRPr lang="en-US" dirty="0" smtClean="0"/>
          </a:p>
          <a:p>
            <a:pPr marL="1051560" lvl="1" indent="-514350">
              <a:buFont typeface="+mj-lt"/>
              <a:buAutoNum type="arabicPeriod"/>
            </a:pP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1691</TotalTime>
  <Words>490</Words>
  <Application>Microsoft Office PowerPoint</Application>
  <PresentationFormat>On-screen Show (4:3)</PresentationFormat>
  <Paragraphs>85</Paragraphs>
  <Slides>10</Slides>
  <Notes>2</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Equity</vt:lpstr>
      <vt:lpstr>Devise  &amp; Sight Notices</vt:lpstr>
      <vt:lpstr>Contents</vt:lpstr>
      <vt:lpstr>Introduction</vt:lpstr>
      <vt:lpstr>Literature Survey</vt:lpstr>
      <vt:lpstr>Scope &amp; Objectives</vt:lpstr>
      <vt:lpstr>Scope &amp; Objectives</vt:lpstr>
      <vt:lpstr>Software / Hardware Requirement.</vt:lpstr>
      <vt:lpstr>System Architecture</vt:lpstr>
      <vt:lpstr>Current Status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Devise  &amp; Sight Notices</dc:title>
  <dc:creator>Shree</dc:creator>
  <cp:lastModifiedBy>Shree</cp:lastModifiedBy>
  <cp:revision>30</cp:revision>
  <dcterms:created xsi:type="dcterms:W3CDTF">2020-10-19T07:11:06Z</dcterms:created>
  <dcterms:modified xsi:type="dcterms:W3CDTF">2020-11-30T09:03:41Z</dcterms:modified>
</cp:coreProperties>
</file>