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b1e170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b1e170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b1e170f8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b1e170f8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b1e170f8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b1e170f8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b1931750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b193175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b1931750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b1931750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b1931750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b1931750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a9abfc8bc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a9abfc8b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a9abfc8bc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a9abfc8b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a9abfc8bc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a9abfc8bc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b193175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b193175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a9abfc8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a9abfc8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a9abfc8b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a9abfc8b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a9abfc8bc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a9abfc8b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b193175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1b193175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b1b1e2a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b1b1e2a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a9abfc8bc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a9abfc8bc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a9abfc8bc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a9abfc8bc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a9abfc8b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a9abfc8b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a9abfc8bc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a9abfc8bc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a9abfc8bc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a9abfc8bc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a9abfc8b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a9abfc8b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g6mDQfbi07QEI3ZXwOsPzcDIc-NVJDmUTJPjd0ZFuyE/edit?gid=0#gid=0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jbrownlee/Datasets/releases" TargetMode="External"/><Relationship Id="rId4" Type="http://schemas.openxmlformats.org/officeDocument/2006/relationships/hyperlink" Target="https://arxiv.org/abs/1409.1556" TargetMode="External"/><Relationship Id="rId5" Type="http://schemas.openxmlformats.org/officeDocument/2006/relationships/hyperlink" Target="https://aclanthology.org/P02-1040/" TargetMode="External"/><Relationship Id="rId6" Type="http://schemas.openxmlformats.org/officeDocument/2006/relationships/hyperlink" Target="https://www.nltk.org/_modules/nltk/translate/bleu_scor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22625" y="664000"/>
            <a:ext cx="50175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Generating Captions for Images using CNN and LSTM</a:t>
            </a:r>
            <a:endParaRPr sz="4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921000" y="3083800"/>
            <a:ext cx="73020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Presented</a:t>
            </a:r>
            <a:r>
              <a:rPr lang="en" sz="1580"/>
              <a:t> by:</a:t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Aditi Akhilesh </a:t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Amrita Prakash </a:t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Shivani Bapuji Vhatkar </a:t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Vaishnavi Pravin Apsingkar</a:t>
            </a:r>
            <a:endParaRPr sz="1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63" y="1390700"/>
            <a:ext cx="5735523" cy="27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913" y="1498075"/>
            <a:ext cx="523017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050" y="1561650"/>
            <a:ext cx="718387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25" y="1454775"/>
            <a:ext cx="480927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100" y="1930050"/>
            <a:ext cx="471157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729450" y="2078875"/>
            <a:ext cx="440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BLEU (Bilingual Evaluation Understudy)</a:t>
            </a:r>
            <a:r>
              <a:rPr lang="en"/>
              <a:t> Score measures the quality of text generated by comparing it to one or more reference texts.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BLEU-1 (Unigram): Measures the overlap of individual words.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BLEU-2 (Unigram + Bigram): Considers both individual words and pairs of consecutive words.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Tested with test dataset(10%)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924" y="1440175"/>
            <a:ext cx="3722375" cy="26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815700" y="2068625"/>
            <a:ext cx="78276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Selected few  images from the test dataset.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Conducted an evaluation based on human feedback by asking specific questions.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Evaluation Criteria: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Relevancy: How closely does the caption match the content of the image?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Fluency: Is the caption grammatically correct and natural?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Detail: Does the caption provide sufficient information about the image?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Novelty: Is the caption unique and non-repetitive?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543" y="485175"/>
            <a:ext cx="5309454" cy="15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limitations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Training on larger datasets requires significant time and resources.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Fine-tuning pre-trained CNNs for improved feature extraction.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BLEU score improvement through better tokenization and hyperparameter tuning.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future work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 on larger datasets (e.g., Flickr30K dataset, MSCOCO).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Experiment with advanced architectures (e.g., Transformers).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Integrate real-time captioning for live feeds.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/>
              <a:t>Personal Takeaways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548700" y="1531325"/>
            <a:ext cx="8046600" cy="3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Technical Insights: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/>
              <a:t>Improved understanding of computer vision and NLP techniques.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/>
              <a:t>Learned to build encoder-decoder models and use VGG16 for feature extraction.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/>
              <a:t>Gained experience in text preprocessing and model evaluation using BLEU scores.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Problem-Solving Strategies: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/>
              <a:t>Developed effective methods to break down complex tasks.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/>
              <a:t>Efficiently accessed resources through documentation and forums.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/>
              <a:t>Refined model performance through iterative testing.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24975" y="1964175"/>
            <a:ext cx="7688700" cy="29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is I</a:t>
            </a:r>
            <a:r>
              <a:rPr lang="en" sz="1400"/>
              <a:t>mage captioning?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Combines Computer vision and Natural Language Processing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Recognizes image context and describes it in natural human language (ex. English) 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 simple words, converting image into text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Applications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Automatic content creation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Accessibility tools for the visually impaired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Enhancing search engines for image search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225" y="277600"/>
            <a:ext cx="3834249" cy="16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5781800" y="1687400"/>
            <a:ext cx="25911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Successfully built an image caption generator using CNN and LSTM.</a:t>
            </a:r>
            <a:endParaRPr sz="15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25"/>
          </a:p>
          <a:p>
            <a:pPr indent="-3254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Demonstrated the ability to describe images with reasonable accuracy.</a:t>
            </a:r>
            <a:endParaRPr sz="15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25"/>
          </a:p>
          <a:p>
            <a:pPr indent="-3254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Encouraging results with BLEU score and meaningful captions.</a:t>
            </a:r>
            <a:endParaRPr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52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ctrTitle"/>
          </p:nvPr>
        </p:nvSpPr>
        <p:spPr>
          <a:xfrm>
            <a:off x="1573625" y="2098172"/>
            <a:ext cx="5867100" cy="19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33"/>
              <a:t>        Any questions?</a:t>
            </a:r>
            <a:endParaRPr sz="2533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3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 you!</a:t>
            </a:r>
            <a:endParaRPr sz="5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727650" y="1238250"/>
            <a:ext cx="76887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Flickr8k Dataset:</a:t>
            </a:r>
            <a:br>
              <a:rPr lang="en" sz="1400" u="sng"/>
            </a:b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https://github.com/jbrownlee/Datasets/releases</a:t>
            </a:r>
            <a:r>
              <a:rPr lang="en" sz="1400" u="sng">
                <a:solidFill>
                  <a:schemeClr val="hlink"/>
                </a:solidFill>
              </a:rPr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/>
              <a:t>Pre-trained  VGG16 </a:t>
            </a:r>
            <a:r>
              <a:rPr lang="en" sz="1400"/>
              <a:t>Model:</a:t>
            </a:r>
            <a:br>
              <a:rPr lang="en" sz="1400"/>
            </a:br>
            <a:r>
              <a:rPr lang="en" sz="1400"/>
              <a:t>Simonyan, K., &amp; Zisserman, A. (2014). Very Deep Convolutional Networks for Large-Scale Image Recognition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https://arxiv.org/abs/1409.1556</a:t>
            </a:r>
            <a:r>
              <a:rPr lang="en" sz="1400" u="sng"/>
              <a:t> </a:t>
            </a:r>
            <a:endParaRPr sz="1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/>
              <a:t>BLEU Score: </a:t>
            </a:r>
            <a:br>
              <a:rPr lang="en" sz="1400"/>
            </a:br>
            <a:r>
              <a:rPr lang="en" sz="1400"/>
              <a:t>Papineni, K., Roukos, S., Ward, T., &amp; Zhu, W. J. (2002). BLEU: a method for automatic evaluation of machine translation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https://aclanthology.org/P02-1040/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/>
              <a:t>NLTK Documentation for BLEU Scoring: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https://www.nltk.org/_modules/nltk/translate/bleu_score.html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500"/>
              <a:t>Building a model for generating accurate, coherent captions for images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500"/>
              <a:t>Understanding CNN (Convolutional Neural Network) and LSTM (Long Short-Term Memory) models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/>
              <a:t>Using CNN for feature extraction and LSTM for sequence generation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Flickr_8k dataset is used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Includes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8091 images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Each image has 5 textual captions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Lightweight dataset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Less computational cost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Small but effective for prototyping.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79000" y="1527625"/>
            <a:ext cx="76887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Image Data: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Resized to 224x224 pixels for VGG16.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Features extracted and stored using pickle for efficiency.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Text Data: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Cleaned captions: Removed punctuation, digits, and converted to lowercase.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Added start/end tokens: "startseq ... endseq".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Tokenized captions : Converting text captions into numerical representations.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Example of text preprocessing: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Before: "A child in a pink dress climbing stairs."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After: "startseq a child in a pink dress climbing stairs endseq"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3447" l="1874" r="0" t="-847"/>
          <a:stretch/>
        </p:blipFill>
        <p:spPr>
          <a:xfrm>
            <a:off x="5068325" y="-39400"/>
            <a:ext cx="25978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812200" y="1216750"/>
            <a:ext cx="3715500" cy="18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Encoder-decoder structure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pre-processing layer.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Encoder-Dense Layer: Most important 256 features captured.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LSTM: captures sequential relation among words in caption.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Decoder-Dense Layer: Studies pattern from combined feature.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772925" y="329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CNN 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45975" y="1440650"/>
            <a:ext cx="7688700" cy="25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Pre-trained model VGG16 is used for feature extraction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VGG16: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16 layer deep convolutional network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Trained on Imagenet dataset with 1000 classes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Classification layer removed.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Steps: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Load VGG16 with pre-trained weights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Restructure the model to output from penultimate layer (</a:t>
            </a:r>
            <a:r>
              <a:rPr lang="en" sz="1400"/>
              <a:t>4096 features 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Preprocess the images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Resizing to 224x224 pixels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Convert to numpy array and normalize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Feed the images into CNN to extract feature vectors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	</a:t>
            </a:r>
            <a:endParaRPr sz="14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175" y="864300"/>
            <a:ext cx="3921576" cy="22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LSTM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LSTM is type of RNN (Recurrent Neural Network)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LSTM: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Ideal for handling sequential data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to generate caption word by word based on features of image and the previous words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layer has 256 neurons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Steps: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Takes input from Embedding layer and passes it to Dropout layer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Selects the word with maximum probability.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Output is combined with image features using add().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750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Dataset Split: 90% training, 10% testing.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Training Details: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Batch size: 64.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Epochs: 25.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Optimizer: Adam(Adaptive Moment Estimation)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/>
              <a:t>To minimize the loss function during training.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For loss function, we have used categorical cross - entropy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371" y="465071"/>
            <a:ext cx="4370526" cy="22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