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5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5AF4-6D54-4F56-AB58-ABF524ED06E6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E50F5-746F-4ADF-A357-59ED2EE258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5AF4-6D54-4F56-AB58-ABF524ED06E6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E50F5-746F-4ADF-A357-59ED2E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5AF4-6D54-4F56-AB58-ABF524ED06E6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E50F5-746F-4ADF-A357-59ED2E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5AF4-6D54-4F56-AB58-ABF524ED06E6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E50F5-746F-4ADF-A357-59ED2E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5AF4-6D54-4F56-AB58-ABF524ED06E6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E50F5-746F-4ADF-A357-59ED2EE258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5AF4-6D54-4F56-AB58-ABF524ED06E6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E50F5-746F-4ADF-A357-59ED2E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5AF4-6D54-4F56-AB58-ABF524ED06E6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E50F5-746F-4ADF-A357-59ED2EE258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5AF4-6D54-4F56-AB58-ABF524ED06E6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E50F5-746F-4ADF-A357-59ED2E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5AF4-6D54-4F56-AB58-ABF524ED06E6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E50F5-746F-4ADF-A357-59ED2E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5AF4-6D54-4F56-AB58-ABF524ED06E6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2E50F5-746F-4ADF-A357-59ED2E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8D95AF4-6D54-4F56-AB58-ABF524ED06E6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42E50F5-746F-4ADF-A357-59ED2E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8D95AF4-6D54-4F56-AB58-ABF524ED06E6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42E50F5-746F-4ADF-A357-59ED2E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1"/>
            <a:ext cx="83820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MANAGEMENT SYSTEMS</a:t>
            </a:r>
            <a:br>
              <a:rPr lang="en-US" dirty="0" smtClean="0"/>
            </a:br>
            <a:r>
              <a:rPr lang="en-US" dirty="0" smtClean="0"/>
              <a:t>REVIEW-1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SUBMITTED BY: SUSHMITHA RAI(1BM15IS083)</a:t>
            </a:r>
            <a:br>
              <a:rPr lang="en-US" sz="2000" dirty="0" smtClean="0"/>
            </a:br>
            <a:r>
              <a:rPr lang="en-US" sz="2000" dirty="0" smtClean="0"/>
              <a:t>VAISHNAVI ARTHAM(1BM15IS088)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22146" y="1784350"/>
            <a:ext cx="675690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229600" cy="1189038"/>
          </a:xfrm>
        </p:spPr>
        <p:txBody>
          <a:bodyPr/>
          <a:lstStyle/>
          <a:p>
            <a:pPr algn="ctr"/>
            <a:r>
              <a:rPr lang="en-US" sz="5400" dirty="0" smtClean="0"/>
              <a:t>TITLE: TRAVEL AGENCY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efficient transport services to the customers using database systems.</a:t>
            </a:r>
          </a:p>
          <a:p>
            <a:r>
              <a:rPr lang="en-US" dirty="0" smtClean="0"/>
              <a:t>To make work error free and more reliable.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Travel agency </a:t>
            </a:r>
            <a:r>
              <a:rPr lang="en-US" dirty="0"/>
              <a:t>is </a:t>
            </a:r>
            <a:r>
              <a:rPr lang="en-US" dirty="0" smtClean="0"/>
              <a:t>an online-booking</a:t>
            </a:r>
            <a:r>
              <a:rPr lang="en-US" dirty="0"/>
              <a:t> web site. </a:t>
            </a:r>
            <a:r>
              <a:rPr lang="en-US" dirty="0" smtClean="0"/>
              <a:t>The website </a:t>
            </a:r>
            <a:r>
              <a:rPr lang="en-US" dirty="0"/>
              <a:t>covers all the areas required </a:t>
            </a:r>
            <a:r>
              <a:rPr lang="en-US" dirty="0" smtClean="0"/>
              <a:t>for booking tickets, cancellation and payment. </a:t>
            </a:r>
            <a:r>
              <a:rPr lang="en-US" dirty="0"/>
              <a:t>This project is developed to </a:t>
            </a:r>
            <a:r>
              <a:rPr lang="en-US" dirty="0" smtClean="0"/>
              <a:t>make the travelling process easier. The </a:t>
            </a:r>
            <a:r>
              <a:rPr lang="en-US" dirty="0"/>
              <a:t>main module in this project are </a:t>
            </a:r>
            <a:r>
              <a:rPr lang="en-US" dirty="0" smtClean="0"/>
              <a:t>login and travel management.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increase customer service.</a:t>
            </a:r>
          </a:p>
          <a:p>
            <a:r>
              <a:rPr lang="en-US" dirty="0" smtClean="0"/>
              <a:t>Ensures the efficiency of booking the tickets.</a:t>
            </a:r>
          </a:p>
          <a:p>
            <a:r>
              <a:rPr lang="en-US" dirty="0" smtClean="0"/>
              <a:t>Easier to handle than manual booking.</a:t>
            </a:r>
          </a:p>
          <a:p>
            <a:r>
              <a:rPr lang="en-US" dirty="0" smtClean="0"/>
              <a:t>Payment can be done by various methods.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Booking can be done easily.</a:t>
            </a:r>
          </a:p>
          <a:p>
            <a:r>
              <a:rPr lang="en-US" dirty="0" smtClean="0"/>
              <a:t>Payment can be made easily and is secure.</a:t>
            </a:r>
          </a:p>
          <a:p>
            <a:r>
              <a:rPr lang="en-US" dirty="0" smtClean="0"/>
              <a:t>Different means of transport is  provided in one website.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Manual </a:t>
            </a:r>
            <a:r>
              <a:rPr lang="en-US" dirty="0" err="1" smtClean="0"/>
              <a:t>labour</a:t>
            </a:r>
            <a:r>
              <a:rPr lang="en-US" dirty="0" smtClean="0"/>
              <a:t> is reduced.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924800" cy="505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39190" y="2862580"/>
            <a:ext cx="7322820" cy="24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8052935" cy="46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383</TotalTime>
  <Words>113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DATABASE MANAGEMENT SYSTEMS REVIEW-1    SUBMITTED BY: SUSHMITHA RAI(1BM15IS083) VAISHNAVI ARTHAM(1BM15IS088)</vt:lpstr>
      <vt:lpstr>TITLE: TRAVEL AGENCY</vt:lpstr>
      <vt:lpstr>AIM:</vt:lpstr>
      <vt:lpstr>ABSTRACT:</vt:lpstr>
      <vt:lpstr>PURPOSE:</vt:lpstr>
      <vt:lpstr>PROS AND CONS:</vt:lpstr>
      <vt:lpstr>ER DIAGRAM:</vt:lpstr>
      <vt:lpstr>DATA FLOW:</vt:lpstr>
      <vt:lpstr>Slide 9</vt:lpstr>
      <vt:lpstr>SNAPSHOTS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vaish</dc:creator>
  <cp:lastModifiedBy>vaish</cp:lastModifiedBy>
  <cp:revision>34</cp:revision>
  <dcterms:created xsi:type="dcterms:W3CDTF">2017-10-24T12:15:14Z</dcterms:created>
  <dcterms:modified xsi:type="dcterms:W3CDTF">2017-10-25T09:30:47Z</dcterms:modified>
</cp:coreProperties>
</file>