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6" d="100"/>
          <a:sy n="96" d="100"/>
        </p:scale>
        <p:origin x="86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Vaishnavi A</a:t>
            </a:r>
            <a:endParaRPr lang="en-US" sz="1100" dirty="0">
              <a:solidFill>
                <a:schemeClr val="tx1"/>
              </a:solidFil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:720921244056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156</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Vaishnavi A</cp:lastModifiedBy>
  <cp:revision>10</cp:revision>
  <dcterms:modified xsi:type="dcterms:W3CDTF">2024-04-06T07:37:38Z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