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7CAA30-5055-4F46-8635-2A7313DB9A2B}" v="124" dt="2025-03-20T05:53:21.838"/>
    <p1510:client id="{FA94221F-273F-0BCA-78B3-966A1F1A7D79}" v="260" dt="2025-03-19T11:13:57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66800"/>
            <a:ext cx="9144000" cy="53340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Presentation on “Internship Report”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47800" y="0"/>
            <a:ext cx="7620000" cy="457200"/>
          </a:xfrm>
          <a:prstGeom prst="rect">
            <a:avLst/>
          </a:prstGeom>
        </p:spPr>
        <p:txBody>
          <a:bodyPr vert="horz" anchor="b">
            <a:normAutofit fontScale="4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0" lang="en-IN" sz="4400" b="1" i="0" u="none" strike="noStrike" kern="1200" cap="all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Dr.</a:t>
            </a:r>
            <a:r>
              <a:rPr kumimoji="0" lang="en-IN" sz="4400" b="1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D. Y. Patil institute of technology, Pimpri</a:t>
            </a:r>
            <a:endParaRPr kumimoji="0" lang="en-US" sz="4400" b="1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IN" sz="2000" b="1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Department of</a:t>
            </a:r>
            <a:r>
              <a:rPr lang="en-IN" sz="2000" b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Artificial Intelligence &amp; Data Science</a:t>
            </a: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1981200"/>
            <a:ext cx="9144000" cy="1524000"/>
          </a:xfrm>
          <a:prstGeom prst="rect">
            <a:avLst/>
          </a:prstGeom>
        </p:spPr>
        <p:txBody>
          <a:bodyPr lIns="91440" tIns="0" rIns="91440" bIns="45720" anchor="t">
            <a:normAutofit/>
          </a:bodyPr>
          <a:lstStyle/>
          <a:p>
            <a:pPr marL="27305" algn="ctr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IN" sz="2600" dirty="0">
                <a:solidFill>
                  <a:schemeClr val="tx2">
                    <a:shade val="30000"/>
                    <a:satMod val="150000"/>
                  </a:schemeClr>
                </a:solidFill>
              </a:rPr>
              <a:t>APP Developer Intern</a:t>
            </a:r>
            <a:endParaRPr lang="en-US" dirty="0">
              <a:solidFill>
                <a:schemeClr val="tx2">
                  <a:shade val="30000"/>
                  <a:satMod val="150000"/>
                </a:schemeClr>
              </a:solidFill>
              <a:ea typeface="+mn-ea"/>
              <a:cs typeface="+mn-cs"/>
            </a:endParaRPr>
          </a:p>
          <a:p>
            <a:pPr marL="27305" algn="ctr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IN" sz="2600" dirty="0">
                <a:solidFill>
                  <a:schemeClr val="tx2">
                    <a:shade val="30000"/>
                    <a:satMod val="150000"/>
                  </a:schemeClr>
                </a:solidFill>
              </a:rPr>
              <a:t>ARISE Vishwa Society</a:t>
            </a:r>
          </a:p>
          <a:p>
            <a:pPr marL="27305" algn="ctr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IN" sz="2600" dirty="0">
                <a:solidFill>
                  <a:schemeClr val="tx2">
                    <a:shade val="30000"/>
                    <a:satMod val="150000"/>
                  </a:schemeClr>
                </a:solidFill>
              </a:rPr>
              <a:t>    1st January 2025-15th February 2025(1Month 2 weeks)</a:t>
            </a:r>
          </a:p>
          <a:p>
            <a:pPr marL="27305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lang="en-IN" sz="2600" dirty="0">
              <a:solidFill>
                <a:schemeClr val="tx2">
                  <a:shade val="30000"/>
                  <a:satMod val="150000"/>
                </a:schemeClr>
              </a:solidFill>
            </a:endParaRPr>
          </a:p>
          <a:p>
            <a:pPr marL="27305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3810000"/>
            <a:ext cx="9144000" cy="914400"/>
          </a:xfrm>
          <a:prstGeom prst="rect">
            <a:avLst/>
          </a:prstGeom>
        </p:spPr>
        <p:txBody>
          <a:bodyPr lIns="91440" tIns="0" rIns="91440" bIns="45720" anchor="t">
            <a:normAutofit/>
          </a:bodyPr>
          <a:lstStyle/>
          <a:p>
            <a:pPr marL="27305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IN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Internship Guide</a:t>
            </a:r>
            <a:endParaRPr lang="en-US">
              <a:ea typeface="+mn-ea"/>
              <a:cs typeface="+mn-cs"/>
            </a:endParaRPr>
          </a:p>
          <a:p>
            <a:pPr marL="27305" algn="ctr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IN" sz="2600" dirty="0">
                <a:solidFill>
                  <a:srgbClr val="0070C0"/>
                </a:solidFill>
              </a:rPr>
              <a:t>Mrs. Priya Metri</a:t>
            </a:r>
            <a:endParaRPr 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5334000"/>
            <a:ext cx="9144000" cy="914400"/>
          </a:xfrm>
          <a:prstGeom prst="rect">
            <a:avLst/>
          </a:prstGeom>
        </p:spPr>
        <p:txBody>
          <a:bodyPr lIns="91440" tIns="0" rIns="91440" bIns="45720" anchor="t">
            <a:normAutofit/>
          </a:bodyPr>
          <a:lstStyle/>
          <a:p>
            <a:pPr marL="27305" algn="ctr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IN" sz="2600" dirty="0">
                <a:solidFill>
                  <a:srgbClr val="0070C0"/>
                </a:solidFill>
              </a:rPr>
              <a:t>Vaishnavi Sanjay Babar</a:t>
            </a:r>
            <a:endParaRPr lang="en-US" dirty="0"/>
          </a:p>
          <a:p>
            <a:pPr marL="27305" algn="ctr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IN" sz="2600" dirty="0">
                <a:solidFill>
                  <a:srgbClr val="0070C0"/>
                </a:solidFill>
              </a:rPr>
              <a:t>TEAI&amp;DSA19</a:t>
            </a:r>
            <a:endParaRPr lang="en-US" sz="2600" dirty="0">
              <a:solidFill>
                <a:srgbClr val="0070C0"/>
              </a:solidFill>
            </a:endParaRPr>
          </a:p>
          <a:p>
            <a:pPr marL="27305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11" name="Picture 10" descr="DPU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"/>
            <a:ext cx="15906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3C7F-7570-5080-A85C-EE46D600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Internship Impact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29DC-5466-CE64-3E19-1DFD1E93C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18241"/>
            <a:ext cx="7498080" cy="5007521"/>
          </a:xfrm>
        </p:spPr>
        <p:txBody>
          <a:bodyPr lIns="91440" tIns="45720" rIns="91440" bIns="45720" anchor="t">
            <a:noAutofit/>
          </a:bodyPr>
          <a:lstStyle/>
          <a:p>
            <a:pPr indent="-283210"/>
            <a:r>
              <a:rPr lang="en-US" sz="2800" b="1" dirty="0">
                <a:ea typeface="+mn-lt"/>
                <a:cs typeface="+mn-lt"/>
              </a:rPr>
              <a:t>Students Benefited</a:t>
            </a:r>
            <a:r>
              <a:rPr lang="en-US" sz="2800" dirty="0">
                <a:ea typeface="+mn-lt"/>
                <a:cs typeface="+mn-lt"/>
              </a:rPr>
              <a:t>: Empowered students with knowledge, career guidance, and personality development tools.</a:t>
            </a:r>
            <a:endParaRPr lang="en-US" sz="2800"/>
          </a:p>
          <a:p>
            <a:pPr indent="-283210"/>
            <a:r>
              <a:rPr lang="en-US" sz="2800" b="1" dirty="0">
                <a:ea typeface="+mn-lt"/>
                <a:cs typeface="+mn-lt"/>
              </a:rPr>
              <a:t>NGO Implementation</a:t>
            </a:r>
            <a:r>
              <a:rPr lang="en-US" sz="2800" dirty="0">
                <a:ea typeface="+mn-lt"/>
                <a:cs typeface="+mn-lt"/>
              </a:rPr>
              <a:t>: Provided a </a:t>
            </a:r>
            <a:r>
              <a:rPr lang="en-US" sz="2800" b="1" dirty="0">
                <a:ea typeface="+mn-lt"/>
                <a:cs typeface="+mn-lt"/>
              </a:rPr>
              <a:t>fully functional app (NGO App)</a:t>
            </a:r>
            <a:r>
              <a:rPr lang="en-US" sz="2800" dirty="0">
                <a:ea typeface="+mn-lt"/>
                <a:cs typeface="+mn-lt"/>
              </a:rPr>
              <a:t> for long-term usage.</a:t>
            </a:r>
            <a:endParaRPr lang="en-US" sz="2800"/>
          </a:p>
          <a:p>
            <a:pPr indent="-283210"/>
            <a:r>
              <a:rPr lang="en-US" sz="2800" b="1" dirty="0">
                <a:ea typeface="+mn-lt"/>
                <a:cs typeface="+mn-lt"/>
              </a:rPr>
              <a:t>Personal Growth</a:t>
            </a:r>
            <a:r>
              <a:rPr lang="en-US" sz="2800" dirty="0">
                <a:ea typeface="+mn-lt"/>
                <a:cs typeface="+mn-lt"/>
              </a:rPr>
              <a:t>: Improved </a:t>
            </a:r>
            <a:r>
              <a:rPr lang="en-US" sz="2800" b="1" dirty="0">
                <a:ea typeface="+mn-lt"/>
                <a:cs typeface="+mn-lt"/>
              </a:rPr>
              <a:t>technical skills, problem-solving abilities, and leadership experience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/>
          </a:p>
          <a:p>
            <a:pPr indent="-283210"/>
            <a:r>
              <a:rPr lang="en-US" sz="2800" b="1" dirty="0">
                <a:ea typeface="+mn-lt"/>
                <a:cs typeface="+mn-lt"/>
              </a:rPr>
              <a:t>Social Impact</a:t>
            </a:r>
            <a:r>
              <a:rPr lang="en-US" sz="2800" dirty="0">
                <a:ea typeface="+mn-lt"/>
                <a:cs typeface="+mn-lt"/>
              </a:rPr>
              <a:t>: Helped </a:t>
            </a:r>
            <a:r>
              <a:rPr lang="en-US" sz="2800" b="1" dirty="0">
                <a:ea typeface="+mn-lt"/>
                <a:cs typeface="+mn-lt"/>
              </a:rPr>
              <a:t>underprivileged students</a:t>
            </a:r>
            <a:r>
              <a:rPr lang="en-US" sz="2800" dirty="0">
                <a:ea typeface="+mn-lt"/>
                <a:cs typeface="+mn-lt"/>
              </a:rPr>
              <a:t> gain access to better resources for their future.</a:t>
            </a:r>
            <a:endParaRPr lang="en-US" sz="2800"/>
          </a:p>
          <a:p>
            <a:pPr indent="-28321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7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3CDB-1277-F375-EA1A-4DD4E840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D03B9-5991-8B33-9533-BBB55603C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pPr indent="-283210"/>
            <a:r>
              <a:rPr lang="en-US" dirty="0">
                <a:ea typeface="+mn-lt"/>
                <a:cs typeface="+mn-lt"/>
              </a:rPr>
              <a:t>This internship </a:t>
            </a:r>
            <a:r>
              <a:rPr lang="en-US" b="1" dirty="0">
                <a:ea typeface="+mn-lt"/>
                <a:cs typeface="+mn-lt"/>
              </a:rPr>
              <a:t>enhanced both my technical and social skills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indent="-283210"/>
            <a:r>
              <a:rPr lang="en-US" dirty="0">
                <a:ea typeface="+mn-lt"/>
                <a:cs typeface="+mn-lt"/>
              </a:rPr>
              <a:t>Gained </a:t>
            </a:r>
            <a:r>
              <a:rPr lang="en-US" b="1" dirty="0">
                <a:ea typeface="+mn-lt"/>
                <a:cs typeface="+mn-lt"/>
              </a:rPr>
              <a:t>real-world experience</a:t>
            </a:r>
            <a:r>
              <a:rPr lang="en-US" dirty="0">
                <a:ea typeface="+mn-lt"/>
                <a:cs typeface="+mn-lt"/>
              </a:rPr>
              <a:t> in problem-solving and app development.</a:t>
            </a:r>
            <a:endParaRPr lang="en-US" dirty="0"/>
          </a:p>
          <a:p>
            <a:pPr indent="-283210"/>
            <a:r>
              <a:rPr lang="en-US" dirty="0">
                <a:ea typeface="+mn-lt"/>
                <a:cs typeface="+mn-lt"/>
              </a:rPr>
              <a:t>Developed an app that </a:t>
            </a:r>
            <a:r>
              <a:rPr lang="en-US" b="1" dirty="0">
                <a:ea typeface="+mn-lt"/>
                <a:cs typeface="+mn-lt"/>
              </a:rPr>
              <a:t>has the potential to impact many students positively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indent="-283210"/>
            <a:r>
              <a:rPr lang="en-US" dirty="0">
                <a:ea typeface="+mn-lt"/>
                <a:cs typeface="+mn-lt"/>
              </a:rPr>
              <a:t>Strengthened my ability to </a:t>
            </a:r>
            <a:r>
              <a:rPr lang="en-US" b="1" dirty="0">
                <a:ea typeface="+mn-lt"/>
                <a:cs typeface="+mn-lt"/>
              </a:rPr>
              <a:t>work in a team, manage a project, and contribute to a social cause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indent="-28321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19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6BF2-90FB-2F59-FA55-995ECECB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>
            <a:normAutofit fontScale="90000"/>
          </a:bodyPr>
          <a:lstStyle/>
          <a:p>
            <a:pPr algn="ctr"/>
            <a:r>
              <a:rPr lang="en-US" dirty="0"/>
              <a:t>Internship Completion Certificate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FC2E26-09E9-C1AD-D99F-1FB873F64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561" t="6549" r="2718" b="2015"/>
          <a:stretch/>
        </p:blipFill>
        <p:spPr>
          <a:xfrm>
            <a:off x="1300628" y="1820449"/>
            <a:ext cx="7485259" cy="4315806"/>
          </a:xfrm>
        </p:spPr>
      </p:pic>
    </p:spTree>
    <p:extLst>
      <p:ext uri="{BB962C8B-B14F-4D97-AF65-F5344CB8AC3E}">
        <p14:creationId xmlns:p14="http://schemas.microsoft.com/office/powerpoint/2010/main" val="407469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Internship Mission</a:t>
            </a:r>
          </a:p>
          <a:p>
            <a:r>
              <a:rPr lang="en-IN" dirty="0"/>
              <a:t>About industry (of your internship)</a:t>
            </a:r>
          </a:p>
          <a:p>
            <a:r>
              <a:rPr lang="en-IN" dirty="0"/>
              <a:t>Internship Tasks</a:t>
            </a:r>
          </a:p>
          <a:p>
            <a:r>
              <a:rPr lang="en-IN" dirty="0"/>
              <a:t>Breakdown [Gantt chart]</a:t>
            </a:r>
          </a:p>
          <a:p>
            <a:r>
              <a:rPr lang="en-IN" dirty="0"/>
              <a:t>Skills utilized in internship</a:t>
            </a:r>
          </a:p>
          <a:p>
            <a:r>
              <a:rPr lang="en-IN" dirty="0"/>
              <a:t>What did I learn in internship</a:t>
            </a:r>
          </a:p>
          <a:p>
            <a:r>
              <a:rPr lang="en-IN" dirty="0"/>
              <a:t>Internship Impact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Internship offer letter </a:t>
            </a:r>
          </a:p>
          <a:p>
            <a:r>
              <a:rPr lang="en-IN" dirty="0"/>
              <a:t>Internship completion certificate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6324600"/>
            <a:ext cx="8826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1" dirty="0"/>
              <a:t>Note:  PPT must be prepared point wise, not descriptive, Put images as per your need </a:t>
            </a:r>
            <a:endParaRPr lang="en-US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B7FF-4743-4C66-17D1-ABB28219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>
            <a:normAutofit/>
          </a:bodyPr>
          <a:lstStyle/>
          <a:p>
            <a:pPr algn="ctr"/>
            <a:r>
              <a:rPr lang="en-IN" sz="3600" dirty="0">
                <a:solidFill>
                  <a:srgbClr val="000000"/>
                </a:solidFill>
              </a:rPr>
              <a:t>Internship Mission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7D552-36CC-FE06-BD8C-25D07DFD0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>
            <a:normAutofit/>
          </a:bodyPr>
          <a:lstStyle/>
          <a:p>
            <a:pPr indent="-283210"/>
            <a:r>
              <a:rPr lang="en-US" sz="2800" dirty="0">
                <a:ea typeface="+mn-lt"/>
                <a:cs typeface="+mn-lt"/>
              </a:rPr>
              <a:t>Developed a </a:t>
            </a:r>
            <a:r>
              <a:rPr lang="en-US" sz="2800" b="1" dirty="0">
                <a:ea typeface="+mn-lt"/>
                <a:cs typeface="+mn-lt"/>
              </a:rPr>
              <a:t>social help application</a:t>
            </a:r>
            <a:r>
              <a:rPr lang="en-US" sz="2800" dirty="0">
                <a:ea typeface="+mn-lt"/>
                <a:cs typeface="+mn-lt"/>
              </a:rPr>
              <a:t> for students aged </a:t>
            </a:r>
            <a:r>
              <a:rPr lang="en-US" sz="2800" b="1" dirty="0">
                <a:ea typeface="+mn-lt"/>
                <a:cs typeface="+mn-lt"/>
              </a:rPr>
              <a:t>14-18</a:t>
            </a:r>
            <a:r>
              <a:rPr lang="en-US" sz="2800" dirty="0">
                <a:ea typeface="+mn-lt"/>
                <a:cs typeface="+mn-lt"/>
              </a:rPr>
              <a:t> in rural areas.</a:t>
            </a:r>
            <a:endParaRPr lang="en-US" sz="2800" dirty="0"/>
          </a:p>
          <a:p>
            <a:pPr indent="-283210"/>
            <a:r>
              <a:rPr lang="en-US" sz="2800" dirty="0">
                <a:ea typeface="+mn-lt"/>
                <a:cs typeface="+mn-lt"/>
              </a:rPr>
              <a:t>Focused on </a:t>
            </a:r>
            <a:r>
              <a:rPr lang="en-US" sz="2800" b="1" dirty="0">
                <a:ea typeface="+mn-lt"/>
                <a:cs typeface="+mn-lt"/>
              </a:rPr>
              <a:t>educating students on manners, awareness, and career development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/>
          </a:p>
          <a:p>
            <a:pPr indent="-283210"/>
            <a:r>
              <a:rPr lang="en-US" sz="2800" dirty="0">
                <a:ea typeface="+mn-lt"/>
                <a:cs typeface="+mn-lt"/>
              </a:rPr>
              <a:t>Conducted under </a:t>
            </a:r>
            <a:r>
              <a:rPr lang="en-US" sz="2800" b="1" dirty="0">
                <a:ea typeface="+mn-lt"/>
                <a:cs typeface="+mn-lt"/>
              </a:rPr>
              <a:t>Arise Vishwa Society</a:t>
            </a:r>
            <a:r>
              <a:rPr lang="en-US" sz="2800" dirty="0">
                <a:ea typeface="+mn-lt"/>
                <a:cs typeface="+mn-lt"/>
              </a:rPr>
              <a:t>, a social welfare organization.</a:t>
            </a:r>
            <a:endParaRPr lang="en-US" sz="2800" dirty="0"/>
          </a:p>
          <a:p>
            <a:pPr indent="-283210"/>
            <a:r>
              <a:rPr lang="en-US" sz="2800" dirty="0">
                <a:ea typeface="+mn-lt"/>
                <a:cs typeface="+mn-lt"/>
              </a:rPr>
              <a:t>Aimed at providing students with </a:t>
            </a:r>
            <a:r>
              <a:rPr lang="en-US" sz="2800" b="1" dirty="0">
                <a:ea typeface="+mn-lt"/>
                <a:cs typeface="+mn-lt"/>
              </a:rPr>
              <a:t>a structured path to a better future</a:t>
            </a:r>
            <a:r>
              <a:rPr lang="en-US" sz="2800" dirty="0">
                <a:ea typeface="+mn-lt"/>
                <a:cs typeface="+mn-lt"/>
              </a:rPr>
              <a:t> despite their environment.</a:t>
            </a:r>
            <a:endParaRPr lang="en-US" sz="2800" dirty="0"/>
          </a:p>
          <a:p>
            <a:pPr indent="-28321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716C-D598-6EDC-33F0-C77C6629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>
            <a:noAutofit/>
          </a:bodyPr>
          <a:lstStyle/>
          <a:p>
            <a:pPr algn="ctr"/>
            <a:r>
              <a:rPr lang="en-US" sz="3600" dirty="0">
                <a:ea typeface="+mj-lt"/>
                <a:cs typeface="+mj-lt"/>
              </a:rPr>
              <a:t>About the Industry </a:t>
            </a:r>
            <a:br>
              <a:rPr lang="en-US" sz="3600" dirty="0">
                <a:ea typeface="+mj-lt"/>
                <a:cs typeface="+mj-lt"/>
              </a:rPr>
            </a:br>
            <a:r>
              <a:rPr lang="en-US" sz="3600" dirty="0">
                <a:ea typeface="+mj-lt"/>
                <a:cs typeface="+mj-lt"/>
              </a:rPr>
              <a:t>(NGO &amp; Social Welfare)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130EF-FCE2-9429-602F-6E729F85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841938"/>
            <a:ext cx="7498080" cy="4800600"/>
          </a:xfrm>
        </p:spPr>
        <p:txBody>
          <a:bodyPr lIns="91440" tIns="45720" rIns="91440" bIns="45720" anchor="t">
            <a:normAutofit/>
          </a:bodyPr>
          <a:lstStyle/>
          <a:p>
            <a:pPr indent="-283210"/>
            <a:r>
              <a:rPr lang="en-US" sz="2800">
                <a:ea typeface="+mn-lt"/>
                <a:cs typeface="+mn-lt"/>
              </a:rPr>
              <a:t>Industry: </a:t>
            </a:r>
            <a:r>
              <a:rPr lang="en-US" sz="2800" b="1">
                <a:ea typeface="+mn-lt"/>
                <a:cs typeface="+mn-lt"/>
              </a:rPr>
              <a:t>Non-Governmental Organization (NGO) &amp; Social Welfare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 sz="2800"/>
          </a:p>
          <a:p>
            <a:pPr indent="-283210"/>
            <a:r>
              <a:rPr lang="en-US" sz="2800">
                <a:ea typeface="+mn-lt"/>
                <a:cs typeface="+mn-lt"/>
              </a:rPr>
              <a:t>Focuses on </a:t>
            </a:r>
            <a:r>
              <a:rPr lang="en-US" sz="2800" b="1">
                <a:ea typeface="+mn-lt"/>
                <a:cs typeface="+mn-lt"/>
              </a:rPr>
              <a:t>empowering underprivileged communities</a:t>
            </a:r>
            <a:r>
              <a:rPr lang="en-US" sz="2800">
                <a:ea typeface="+mn-lt"/>
                <a:cs typeface="+mn-lt"/>
              </a:rPr>
              <a:t> through education and awareness.</a:t>
            </a:r>
            <a:endParaRPr lang="en-US" sz="2800"/>
          </a:p>
          <a:p>
            <a:pPr indent="-283210"/>
            <a:r>
              <a:rPr lang="en-US" sz="2800">
                <a:ea typeface="+mn-lt"/>
                <a:cs typeface="+mn-lt"/>
              </a:rPr>
              <a:t>Encourages </a:t>
            </a:r>
            <a:r>
              <a:rPr lang="en-US" sz="2800" b="1">
                <a:ea typeface="+mn-lt"/>
                <a:cs typeface="+mn-lt"/>
              </a:rPr>
              <a:t>technology-driven solutions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>
                <a:ea typeface="+mn-lt"/>
                <a:cs typeface="+mn-lt"/>
              </a:rPr>
              <a:t>for community development.</a:t>
            </a:r>
            <a:endParaRPr lang="en-US" sz="2800"/>
          </a:p>
          <a:p>
            <a:pPr indent="-283210"/>
            <a:r>
              <a:rPr lang="en-US" sz="2800">
                <a:ea typeface="+mn-lt"/>
                <a:cs typeface="+mn-lt"/>
              </a:rPr>
              <a:t>Works on </a:t>
            </a:r>
            <a:r>
              <a:rPr lang="en-US" sz="2800" b="1">
                <a:ea typeface="+mn-lt"/>
                <a:cs typeface="+mn-lt"/>
              </a:rPr>
              <a:t>student welfare, environmental care, and financial literacy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 sz="2800"/>
          </a:p>
          <a:p>
            <a:pPr indent="-28321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3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C661-BA55-44AE-7141-87E1FE0B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Internship 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72B90-DA83-A1E7-2300-B96CF63E7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>
            <a:noAutofit/>
          </a:bodyPr>
          <a:lstStyle/>
          <a:p>
            <a:pPr indent="-283210"/>
            <a:r>
              <a:rPr lang="en-US" sz="2800" b="1" dirty="0">
                <a:ea typeface="+mn-lt"/>
                <a:cs typeface="+mn-lt"/>
              </a:rPr>
              <a:t>Understanding Student Needs</a:t>
            </a:r>
            <a:r>
              <a:rPr lang="en-US" sz="2800" dirty="0">
                <a:ea typeface="+mn-lt"/>
                <a:cs typeface="+mn-lt"/>
              </a:rPr>
              <a:t>: Conducted research in two government schools.</a:t>
            </a:r>
            <a:endParaRPr lang="en-US" sz="2800" dirty="0"/>
          </a:p>
          <a:p>
            <a:pPr indent="-283210"/>
            <a:r>
              <a:rPr lang="en-US" sz="2800" b="1" dirty="0">
                <a:ea typeface="+mn-lt"/>
                <a:cs typeface="+mn-lt"/>
              </a:rPr>
              <a:t>App Development</a:t>
            </a:r>
            <a:r>
              <a:rPr lang="en-US" sz="2800" dirty="0">
                <a:ea typeface="+mn-lt"/>
                <a:cs typeface="+mn-lt"/>
              </a:rPr>
              <a:t>: Created a </a:t>
            </a:r>
            <a:r>
              <a:rPr lang="en-US" sz="2800" b="1" dirty="0">
                <a:ea typeface="+mn-lt"/>
                <a:cs typeface="+mn-lt"/>
              </a:rPr>
              <a:t>6-component mobile application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/>
          </a:p>
          <a:p>
            <a:pPr indent="-283210"/>
            <a:r>
              <a:rPr lang="en-US" sz="2800" b="1" dirty="0">
                <a:ea typeface="+mn-lt"/>
                <a:cs typeface="+mn-lt"/>
              </a:rPr>
              <a:t>Personal Development Module</a:t>
            </a:r>
            <a:r>
              <a:rPr lang="en-US" sz="2800" dirty="0">
                <a:ea typeface="+mn-lt"/>
                <a:cs typeface="+mn-lt"/>
              </a:rPr>
              <a:t>: Emotion detection quiz, career path recommendations, and general knowledge quiz.</a:t>
            </a:r>
            <a:endParaRPr lang="en-US" sz="2800" dirty="0"/>
          </a:p>
          <a:p>
            <a:pPr indent="-283210"/>
            <a:r>
              <a:rPr lang="en-US" sz="2800" b="1" dirty="0">
                <a:ea typeface="+mn-lt"/>
                <a:cs typeface="+mn-lt"/>
              </a:rPr>
              <a:t>Multi-language Support</a:t>
            </a:r>
            <a:r>
              <a:rPr lang="en-US" sz="2800" dirty="0">
                <a:ea typeface="+mn-lt"/>
                <a:cs typeface="+mn-lt"/>
              </a:rPr>
              <a:t>: Implemented </a:t>
            </a:r>
            <a:r>
              <a:rPr lang="en-US" sz="2800" b="1" dirty="0">
                <a:ea typeface="+mn-lt"/>
                <a:cs typeface="+mn-lt"/>
              </a:rPr>
              <a:t>Hindi, English, and Marathi</a:t>
            </a:r>
            <a:r>
              <a:rPr lang="en-US" sz="2800" dirty="0">
                <a:ea typeface="+mn-lt"/>
                <a:cs typeface="+mn-lt"/>
              </a:rPr>
              <a:t> options.</a:t>
            </a:r>
            <a:endParaRPr lang="en-US" sz="2800" dirty="0"/>
          </a:p>
          <a:p>
            <a:pPr indent="-283210"/>
            <a:r>
              <a:rPr lang="en-US" sz="2800" b="1" dirty="0">
                <a:ea typeface="+mn-lt"/>
                <a:cs typeface="+mn-lt"/>
              </a:rPr>
              <a:t>UI/UX Design</a:t>
            </a:r>
            <a:r>
              <a:rPr lang="en-US" sz="2800" dirty="0">
                <a:ea typeface="+mn-lt"/>
                <a:cs typeface="+mn-lt"/>
              </a:rPr>
              <a:t>: Developed an </a:t>
            </a:r>
            <a:r>
              <a:rPr lang="en-US" sz="2800" b="1" dirty="0">
                <a:ea typeface="+mn-lt"/>
                <a:cs typeface="+mn-lt"/>
              </a:rPr>
              <a:t>interactive and engaging app interface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/>
          </a:p>
          <a:p>
            <a:pPr indent="-283210"/>
            <a:endParaRPr lang="en-US" sz="2800" dirty="0"/>
          </a:p>
          <a:p>
            <a:pPr indent="-28321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232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19CE-68D9-2E88-2D49-3047187D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Breakdown (Gantt Chart)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6B58A5-F90A-4883-7CCE-C0CDE46D7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21" y="1421143"/>
            <a:ext cx="7755696" cy="5062682"/>
          </a:xfrm>
        </p:spPr>
      </p:pic>
    </p:spTree>
    <p:extLst>
      <p:ext uri="{BB962C8B-B14F-4D97-AF65-F5344CB8AC3E}">
        <p14:creationId xmlns:p14="http://schemas.microsoft.com/office/powerpoint/2010/main" val="395786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5CF9-1122-DE9A-44E7-1ED8518A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>
            <a:normAutofit/>
          </a:bodyPr>
          <a:lstStyle/>
          <a:p>
            <a:pPr algn="ctr"/>
            <a:r>
              <a:rPr lang="en-US" dirty="0"/>
              <a:t>Application's Snippets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03A3E9-B33B-337E-7D15-B34A5FDC0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6576" y="1842892"/>
            <a:ext cx="2169348" cy="4114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6A6334-BE7A-BAA3-F903-06502A211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032" y="2468669"/>
            <a:ext cx="2839664" cy="4112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589EEB-EEEE-EDEF-0C2F-AC9863D0C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545" y="1719719"/>
            <a:ext cx="2495199" cy="433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3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94B4-1200-EEC2-9AFD-B0E933AA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116983"/>
            <a:ext cx="7498080" cy="1143000"/>
          </a:xfrm>
        </p:spPr>
        <p:txBody>
          <a:bodyPr lIns="91440" tIns="45720" rIns="91440" bIns="45720" anchor="ctr"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Skills Utilized in Internship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BA203-8D5D-AFBC-2391-D1CDC5519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260585"/>
            <a:ext cx="7498080" cy="5066643"/>
          </a:xfrm>
        </p:spPr>
        <p:txBody>
          <a:bodyPr lIns="91440" tIns="45720" rIns="91440" bIns="45720" anchor="t">
            <a:noAutofit/>
          </a:bodyPr>
          <a:lstStyle/>
          <a:p>
            <a:pPr marL="82550" indent="0">
              <a:buNone/>
            </a:pPr>
            <a:r>
              <a:rPr lang="en-US" sz="2800" b="1" dirty="0">
                <a:ea typeface="+mn-lt"/>
                <a:cs typeface="+mn-lt"/>
              </a:rPr>
              <a:t>Technical Skills</a:t>
            </a:r>
            <a:r>
              <a:rPr lang="en-US" sz="2800" dirty="0">
                <a:ea typeface="+mn-lt"/>
                <a:cs typeface="+mn-lt"/>
              </a:rPr>
              <a:t>: </a:t>
            </a:r>
            <a:endParaRPr lang="en-US" sz="2800"/>
          </a:p>
          <a:p>
            <a:pPr indent="-283210"/>
            <a:r>
              <a:rPr lang="en-US" sz="2800" dirty="0">
                <a:ea typeface="+mn-lt"/>
                <a:cs typeface="+mn-lt"/>
              </a:rPr>
              <a:t>Flutter (App Development)</a:t>
            </a:r>
            <a:endParaRPr lang="en-US" sz="2800"/>
          </a:p>
          <a:p>
            <a:pPr indent="-283210"/>
            <a:r>
              <a:rPr lang="en-US" sz="2800" dirty="0">
                <a:ea typeface="+mn-lt"/>
                <a:cs typeface="+mn-lt"/>
              </a:rPr>
              <a:t>UI/UX Design (Colorful assets, interactive elements)</a:t>
            </a:r>
            <a:endParaRPr lang="en-US" sz="2800"/>
          </a:p>
          <a:p>
            <a:pPr indent="-283210"/>
            <a:r>
              <a:rPr lang="en-US" sz="2800" dirty="0">
                <a:ea typeface="+mn-lt"/>
                <a:cs typeface="+mn-lt"/>
              </a:rPr>
              <a:t>Multi-language Programming</a:t>
            </a:r>
            <a:endParaRPr lang="en-US" sz="2800"/>
          </a:p>
          <a:p>
            <a:pPr indent="-283210"/>
            <a:r>
              <a:rPr lang="en-US" sz="2800" dirty="0">
                <a:ea typeface="+mn-lt"/>
                <a:cs typeface="+mn-lt"/>
              </a:rPr>
              <a:t>Quiz &amp; Game Module Development</a:t>
            </a:r>
            <a:endParaRPr lang="en-US" sz="2800" dirty="0"/>
          </a:p>
          <a:p>
            <a:pPr marL="82550" indent="0">
              <a:buNone/>
            </a:pPr>
            <a:r>
              <a:rPr lang="en-US" sz="2800" b="1" dirty="0">
                <a:ea typeface="+mn-lt"/>
                <a:cs typeface="+mn-lt"/>
              </a:rPr>
              <a:t>Soft Skills</a:t>
            </a:r>
            <a:r>
              <a:rPr lang="en-US" sz="2800" dirty="0">
                <a:ea typeface="+mn-lt"/>
                <a:cs typeface="+mn-lt"/>
              </a:rPr>
              <a:t>: </a:t>
            </a:r>
            <a:endParaRPr lang="en-US" sz="2800"/>
          </a:p>
          <a:p>
            <a:pPr indent="-283210"/>
            <a:r>
              <a:rPr lang="en-US" sz="2800" dirty="0">
                <a:ea typeface="+mn-lt"/>
                <a:cs typeface="+mn-lt"/>
              </a:rPr>
              <a:t>Teamwork &amp; Collaboration</a:t>
            </a:r>
            <a:endParaRPr lang="en-US" sz="2800"/>
          </a:p>
          <a:p>
            <a:pPr indent="-283210"/>
            <a:r>
              <a:rPr lang="en-US" sz="2800" dirty="0">
                <a:ea typeface="+mn-lt"/>
                <a:cs typeface="+mn-lt"/>
              </a:rPr>
              <a:t>Research &amp; Problem-Solving</a:t>
            </a:r>
            <a:endParaRPr lang="en-US" sz="2800"/>
          </a:p>
          <a:p>
            <a:pPr indent="-283210"/>
            <a:r>
              <a:rPr lang="en-US" sz="2800" dirty="0">
                <a:ea typeface="+mn-lt"/>
                <a:cs typeface="+mn-lt"/>
              </a:rPr>
              <a:t>Communication &amp; Student Interaction</a:t>
            </a:r>
            <a:endParaRPr lang="en-US" sz="2800"/>
          </a:p>
          <a:p>
            <a:pPr indent="-283210"/>
            <a:r>
              <a:rPr lang="en-US" sz="2800" dirty="0">
                <a:ea typeface="+mn-lt"/>
                <a:cs typeface="+mn-lt"/>
              </a:rPr>
              <a:t>Time Management</a:t>
            </a:r>
            <a:endParaRPr lang="en-US" sz="2800" dirty="0"/>
          </a:p>
          <a:p>
            <a:pPr indent="-28321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6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0589-5E9C-73EC-9CF6-D9355D57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What I Learned in Internship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34B88-18C7-48D4-EF54-C5BD7E3A2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28094"/>
            <a:ext cx="7498080" cy="5145469"/>
          </a:xfrm>
        </p:spPr>
        <p:txBody>
          <a:bodyPr lIns="91440" tIns="45720" rIns="91440" bIns="45720" anchor="t">
            <a:normAutofit fontScale="85000" lnSpcReduction="20000"/>
          </a:bodyPr>
          <a:lstStyle/>
          <a:p>
            <a:pPr marL="82550" indent="0">
              <a:buNone/>
            </a:pPr>
            <a:r>
              <a:rPr lang="en-US" b="1" dirty="0">
                <a:ea typeface="+mn-lt"/>
                <a:cs typeface="+mn-lt"/>
              </a:rPr>
              <a:t>Technical Learning</a:t>
            </a:r>
            <a:r>
              <a:rPr lang="en-US" dirty="0">
                <a:ea typeface="+mn-lt"/>
                <a:cs typeface="+mn-lt"/>
              </a:rPr>
              <a:t>: </a:t>
            </a:r>
            <a:endParaRPr lang="en-US" dirty="0"/>
          </a:p>
          <a:p>
            <a:pPr indent="-283210"/>
            <a:r>
              <a:rPr lang="en-US" dirty="0">
                <a:ea typeface="+mn-lt"/>
                <a:cs typeface="+mn-lt"/>
              </a:rPr>
              <a:t>Mobile app development using </a:t>
            </a:r>
            <a:r>
              <a:rPr lang="en-US" b="1" dirty="0">
                <a:ea typeface="+mn-lt"/>
                <a:cs typeface="+mn-lt"/>
              </a:rPr>
              <a:t>Flutter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indent="-283210"/>
            <a:r>
              <a:rPr lang="en-US" dirty="0">
                <a:ea typeface="+mn-lt"/>
                <a:cs typeface="+mn-lt"/>
              </a:rPr>
              <a:t>Implementing </a:t>
            </a:r>
            <a:r>
              <a:rPr lang="en-US" b="1" dirty="0">
                <a:ea typeface="+mn-lt"/>
                <a:cs typeface="+mn-lt"/>
              </a:rPr>
              <a:t>multilingual support</a:t>
            </a:r>
            <a:r>
              <a:rPr lang="en-US" dirty="0">
                <a:ea typeface="+mn-lt"/>
                <a:cs typeface="+mn-lt"/>
              </a:rPr>
              <a:t> in apps.</a:t>
            </a:r>
            <a:endParaRPr lang="en-US" dirty="0"/>
          </a:p>
          <a:p>
            <a:pPr indent="-283210"/>
            <a:r>
              <a:rPr lang="en-US" dirty="0">
                <a:ea typeface="+mn-lt"/>
                <a:cs typeface="+mn-lt"/>
              </a:rPr>
              <a:t>Creating </a:t>
            </a:r>
            <a:r>
              <a:rPr lang="en-US" b="1" dirty="0">
                <a:ea typeface="+mn-lt"/>
                <a:cs typeface="+mn-lt"/>
              </a:rPr>
              <a:t>interactive quizzes and emotion detection games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indent="-283210"/>
            <a:endParaRPr lang="en-US" dirty="0">
              <a:ea typeface="+mn-lt"/>
              <a:cs typeface="+mn-lt"/>
            </a:endParaRPr>
          </a:p>
          <a:p>
            <a:pPr marL="82550" indent="0">
              <a:buNone/>
            </a:pPr>
            <a:r>
              <a:rPr lang="en-US" b="1" dirty="0">
                <a:ea typeface="+mn-lt"/>
                <a:cs typeface="+mn-lt"/>
              </a:rPr>
              <a:t>Soft Skills Growth</a:t>
            </a:r>
            <a:r>
              <a:rPr lang="en-US" dirty="0">
                <a:ea typeface="+mn-lt"/>
                <a:cs typeface="+mn-lt"/>
              </a:rPr>
              <a:t>: </a:t>
            </a:r>
            <a:endParaRPr lang="en-US" dirty="0"/>
          </a:p>
          <a:p>
            <a:pPr indent="-283210"/>
            <a:r>
              <a:rPr lang="en-US" dirty="0">
                <a:ea typeface="+mn-lt"/>
                <a:cs typeface="+mn-lt"/>
              </a:rPr>
              <a:t>Understanding social challenges in education.</a:t>
            </a:r>
            <a:endParaRPr lang="en-US" dirty="0"/>
          </a:p>
          <a:p>
            <a:pPr indent="-283210"/>
            <a:r>
              <a:rPr lang="en-US" dirty="0">
                <a:ea typeface="+mn-lt"/>
                <a:cs typeface="+mn-lt"/>
              </a:rPr>
              <a:t>Effective team collaboration.</a:t>
            </a:r>
            <a:endParaRPr lang="en-US" dirty="0"/>
          </a:p>
          <a:p>
            <a:pPr indent="-283210"/>
            <a:r>
              <a:rPr lang="en-US" dirty="0">
                <a:ea typeface="+mn-lt"/>
                <a:cs typeface="+mn-lt"/>
              </a:rPr>
              <a:t>Researching and analyzing </a:t>
            </a:r>
            <a:r>
              <a:rPr lang="en-US" b="1" dirty="0">
                <a:ea typeface="+mn-lt"/>
                <a:cs typeface="+mn-lt"/>
              </a:rPr>
              <a:t>real-world problems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indent="-283210"/>
            <a:r>
              <a:rPr lang="en-US" dirty="0">
                <a:ea typeface="+mn-lt"/>
                <a:cs typeface="+mn-lt"/>
              </a:rPr>
              <a:t>Presenting and delivering </a:t>
            </a:r>
            <a:r>
              <a:rPr lang="en-US" b="1" dirty="0">
                <a:ea typeface="+mn-lt"/>
                <a:cs typeface="+mn-lt"/>
              </a:rPr>
              <a:t>impactful solutions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indent="-28321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73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</TotalTime>
  <Words>120</Words>
  <Application>Microsoft Office PowerPoint</Application>
  <PresentationFormat>On-screen Show (4:3)</PresentationFormat>
  <Paragraphs>22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PowerPoint Presentation</vt:lpstr>
      <vt:lpstr>Outline</vt:lpstr>
      <vt:lpstr>Internship Mission</vt:lpstr>
      <vt:lpstr>About the Industry  (NGO &amp; Social Welfare)</vt:lpstr>
      <vt:lpstr>Internship Tasks</vt:lpstr>
      <vt:lpstr>Breakdown (Gantt Chart)</vt:lpstr>
      <vt:lpstr>Application's Snippets</vt:lpstr>
      <vt:lpstr>Skills Utilized in Internship</vt:lpstr>
      <vt:lpstr>What I Learned in Internship</vt:lpstr>
      <vt:lpstr>Internship Impact</vt:lpstr>
      <vt:lpstr>Conclusion</vt:lpstr>
      <vt:lpstr>Internship Completion Certificate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Pranjali Bahalkar</cp:lastModifiedBy>
  <cp:revision>162</cp:revision>
  <dcterms:created xsi:type="dcterms:W3CDTF">2006-08-16T00:00:00Z</dcterms:created>
  <dcterms:modified xsi:type="dcterms:W3CDTF">2025-03-20T05:53:41Z</dcterms:modified>
</cp:coreProperties>
</file>