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7B2E-C85B-F6DA-FBC0-B1F45CDD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DA2B0-AA7F-9A97-3C74-6C89D9079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1037-61B8-F5E2-F532-BA40AEF4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29E7-54F0-451C-BBBD-FC557DE1A15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4AF0-AFC4-2197-F6F4-F4D5D77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A31C-EA5B-9728-EDA0-2981877F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F3E-DE7C-41F7-BB93-5A6F03B1F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80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20DD-93AE-F5CE-AC2F-C404869F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A27F2-79CB-3ADA-C328-D74E162AF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64564-09F5-4DAB-B009-30925D4D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29E7-54F0-451C-BBBD-FC557DE1A15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9F849-D71F-EB9E-9977-A99E15A7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702F-CD8A-35E5-3051-B2E13336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F3E-DE7C-41F7-BB93-5A6F03B1F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90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6C022-53D2-65F1-9577-A943DD8F4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7877F-C4AA-FEDF-3DF4-F63505F55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2E7A-A9D5-DEA8-7526-67F4B071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29E7-54F0-451C-BBBD-FC557DE1A15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FC237-D3D0-FC22-C4F6-D0BF008C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1079D-9C52-F732-8573-41C01BB2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F3E-DE7C-41F7-BB93-5A6F03B1F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34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6910-EDA3-F644-5A0D-DBC70D59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5A1D-E1A1-83E6-064A-0BCE63B3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50D1-1525-3AD5-CB78-CD79EDB1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29E7-54F0-451C-BBBD-FC557DE1A15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B954B-E961-7F71-B929-5ADD1A75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852CF-32E8-7B8C-4127-1EBABFB8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F3E-DE7C-41F7-BB93-5A6F03B1F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85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CFC4-9816-BAE1-8A12-1585DD77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6B157-193A-4459-F3C5-4C14D0D63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F952F-61E4-F765-641D-AE28B150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29E7-54F0-451C-BBBD-FC557DE1A15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8DCC-4E73-DC68-20EC-BFF1A8C3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70B70-15EC-0033-C2F6-896AC5CC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F3E-DE7C-41F7-BB93-5A6F03B1F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3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E647-AD4D-CA7A-721D-881F9C5C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4E5C-0EC1-AFD9-4A87-8566A3C32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F4DBD-1AF9-9E6D-0819-A7B3440B6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9A185-7947-D5F0-74B9-326B385A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29E7-54F0-451C-BBBD-FC557DE1A15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13B88-74C6-AE70-3E5C-074E2A87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625D6-0E83-55EC-79C2-49FB4673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F3E-DE7C-41F7-BB93-5A6F03B1F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319E-C16A-B6FD-6791-B8D5EEF9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242E-9419-A047-96A3-2366B74B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EBAAA-BB2E-EDDA-862A-7E1C5B085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5D70D-33FD-A364-4D70-B7EFBB4EC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11924-FB37-6B61-3D05-3F0EA4AEA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8F5A2-E07A-4701-A088-D927D408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29E7-54F0-451C-BBBD-FC557DE1A15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1F6F9-A574-7F73-AAD5-B4F0CCDF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7619C-8DD3-8CF9-FAD0-AB9A1FD3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F3E-DE7C-41F7-BB93-5A6F03B1F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6262-918A-25B9-AC21-C2D80FDD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6E451-E364-9CAD-E0B9-1AD13A3A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29E7-54F0-451C-BBBD-FC557DE1A15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41AF2-ED9B-C377-C55C-125E1072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2A746-2104-9604-5CFC-5C060952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F3E-DE7C-41F7-BB93-5A6F03B1F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78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C05CB-AC35-0B2F-BDBE-B529DDEA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29E7-54F0-451C-BBBD-FC557DE1A15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3CF19-DF91-5F84-8C07-331C1C62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5742B-A507-3DA5-A30F-724CCA02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F3E-DE7C-41F7-BB93-5A6F03B1F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43F9-FCFE-1EEC-F497-7855B7DC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EFDB-68FE-37A6-87B9-D324DEA5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372FD-6E5C-5860-39AF-376B02285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402D-3E62-7436-E10D-0FEE9A2E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29E7-54F0-451C-BBBD-FC557DE1A15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5D7AF-DC58-6A51-1229-282B9925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C45E9-6A44-07FF-E7E1-D20437AA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F3E-DE7C-41F7-BB93-5A6F03B1F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6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71EB-EB05-956E-53F8-A43D073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5078D-531C-7C33-281B-85E0D84B1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3CD5-BCD4-FBE1-8F98-F250CE930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34D92-E202-8D11-2C44-134588C1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29E7-54F0-451C-BBBD-FC557DE1A15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F7F60-A875-CC57-8D95-E7B39AE7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8CF02-CDF7-0EEA-5234-5ADAD913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F3E-DE7C-41F7-BB93-5A6F03B1F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68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3F734-D8D2-4E1E-CB92-841B781B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0352A-E679-8C8B-52B0-4B64B4C58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1F91D-15FA-504C-5EB5-677C7599A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29E7-54F0-451C-BBBD-FC557DE1A15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6395-E521-4895-1EB3-D2D9747D9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E11B-A821-E001-30AA-64BAD3D3A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84F3E-DE7C-41F7-BB93-5A6F03B1F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064E2-5215-DE5D-F2B9-352BFAAC6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9C953-EED7-41DB-0070-AD0A740B9904}"/>
              </a:ext>
            </a:extLst>
          </p:cNvPr>
          <p:cNvSpPr txBox="1"/>
          <p:nvPr/>
        </p:nvSpPr>
        <p:spPr>
          <a:xfrm>
            <a:off x="2317073" y="62144"/>
            <a:ext cx="885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EMPATHY MAP - SMART SOLUTIONS FOR RAILWAYS</a:t>
            </a:r>
            <a:endParaRPr lang="en-IN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704475-A496-721E-796A-3D7020673C0F}"/>
              </a:ext>
            </a:extLst>
          </p:cNvPr>
          <p:cNvCxnSpPr>
            <a:cxnSpLocks/>
          </p:cNvCxnSpPr>
          <p:nvPr/>
        </p:nvCxnSpPr>
        <p:spPr>
          <a:xfrm>
            <a:off x="6096000" y="594804"/>
            <a:ext cx="0" cy="958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37E921-748E-6648-E921-F8E8EA9CE886}"/>
              </a:ext>
            </a:extLst>
          </p:cNvPr>
          <p:cNvSpPr txBox="1"/>
          <p:nvPr/>
        </p:nvSpPr>
        <p:spPr>
          <a:xfrm>
            <a:off x="5779364" y="878889"/>
            <a:ext cx="150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</a:t>
            </a:r>
            <a:endParaRPr lang="en-IN" b="1" dirty="0"/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2FD25B7F-DF70-8B22-1006-445B180A5874}"/>
              </a:ext>
            </a:extLst>
          </p:cNvPr>
          <p:cNvSpPr/>
          <p:nvPr/>
        </p:nvSpPr>
        <p:spPr>
          <a:xfrm>
            <a:off x="1902041" y="845830"/>
            <a:ext cx="497144" cy="369332"/>
          </a:xfrm>
          <a:prstGeom prst="heptag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03DDBBCB-AEF4-313C-B9B6-E9E8215B6438}"/>
              </a:ext>
            </a:extLst>
          </p:cNvPr>
          <p:cNvSpPr/>
          <p:nvPr/>
        </p:nvSpPr>
        <p:spPr>
          <a:xfrm>
            <a:off x="898126" y="3244334"/>
            <a:ext cx="497144" cy="369332"/>
          </a:xfrm>
          <a:prstGeom prst="heptag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F6A23084-F4FD-7E60-5763-F06FC73D003D}"/>
              </a:ext>
            </a:extLst>
          </p:cNvPr>
          <p:cNvSpPr/>
          <p:nvPr/>
        </p:nvSpPr>
        <p:spPr>
          <a:xfrm>
            <a:off x="4554246" y="5515992"/>
            <a:ext cx="497144" cy="369332"/>
          </a:xfrm>
          <a:prstGeom prst="heptag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A0646A56-2EA7-CF60-ED86-1722F3F5483D}"/>
              </a:ext>
            </a:extLst>
          </p:cNvPr>
          <p:cNvSpPr/>
          <p:nvPr/>
        </p:nvSpPr>
        <p:spPr>
          <a:xfrm>
            <a:off x="8448584" y="3892237"/>
            <a:ext cx="497144" cy="369332"/>
          </a:xfrm>
          <a:prstGeom prst="heptag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6" name="Heptagon 15">
            <a:extLst>
              <a:ext uri="{FF2B5EF4-FFF2-40B4-BE49-F238E27FC236}">
                <a16:creationId xmlns:a16="http://schemas.microsoft.com/office/drawing/2014/main" id="{9C366A95-9ACB-06F5-E859-8B572EEEC4E5}"/>
              </a:ext>
            </a:extLst>
          </p:cNvPr>
          <p:cNvSpPr/>
          <p:nvPr/>
        </p:nvSpPr>
        <p:spPr>
          <a:xfrm>
            <a:off x="8448584" y="2411766"/>
            <a:ext cx="497144" cy="369332"/>
          </a:xfrm>
          <a:prstGeom prst="heptag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7" name="Heptagon 16">
            <a:extLst>
              <a:ext uri="{FF2B5EF4-FFF2-40B4-BE49-F238E27FC236}">
                <a16:creationId xmlns:a16="http://schemas.microsoft.com/office/drawing/2014/main" id="{4700C200-9D80-44D5-2EC1-02E3070466D2}"/>
              </a:ext>
            </a:extLst>
          </p:cNvPr>
          <p:cNvSpPr/>
          <p:nvPr/>
        </p:nvSpPr>
        <p:spPr>
          <a:xfrm>
            <a:off x="6529527" y="846623"/>
            <a:ext cx="497144" cy="369332"/>
          </a:xfrm>
          <a:prstGeom prst="heptag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EF746AC9-BD60-49F0-D9E9-AAC11C5C005A}"/>
              </a:ext>
            </a:extLst>
          </p:cNvPr>
          <p:cNvSpPr/>
          <p:nvPr/>
        </p:nvSpPr>
        <p:spPr>
          <a:xfrm>
            <a:off x="4554246" y="2290439"/>
            <a:ext cx="497144" cy="369332"/>
          </a:xfrm>
          <a:prstGeom prst="heptag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88BE45-765A-E9F0-156D-A873766E816B}"/>
              </a:ext>
            </a:extLst>
          </p:cNvPr>
          <p:cNvCxnSpPr>
            <a:cxnSpLocks/>
          </p:cNvCxnSpPr>
          <p:nvPr/>
        </p:nvCxnSpPr>
        <p:spPr>
          <a:xfrm>
            <a:off x="6096000" y="2781098"/>
            <a:ext cx="0" cy="1496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30A257-076E-CCED-0A50-861B6EC2049E}"/>
              </a:ext>
            </a:extLst>
          </p:cNvPr>
          <p:cNvCxnSpPr>
            <a:cxnSpLocks/>
          </p:cNvCxnSpPr>
          <p:nvPr/>
        </p:nvCxnSpPr>
        <p:spPr>
          <a:xfrm rot="5400000" flipH="1">
            <a:off x="6044216" y="3256058"/>
            <a:ext cx="25153" cy="202587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F1E2C0-6082-906B-0F76-17E6AB1F4890}"/>
              </a:ext>
            </a:extLst>
          </p:cNvPr>
          <p:cNvSpPr txBox="1"/>
          <p:nvPr/>
        </p:nvSpPr>
        <p:spPr>
          <a:xfrm>
            <a:off x="4529091" y="2659031"/>
            <a:ext cx="78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PAINS</a:t>
            </a:r>
            <a:endParaRPr lang="en-IN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A2C68-6E2B-C3C8-3A8B-99B7C76EF3B3}"/>
              </a:ext>
            </a:extLst>
          </p:cNvPr>
          <p:cNvSpPr txBox="1"/>
          <p:nvPr/>
        </p:nvSpPr>
        <p:spPr>
          <a:xfrm>
            <a:off x="6738150" y="2666320"/>
            <a:ext cx="78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GAINS</a:t>
            </a:r>
            <a:endParaRPr lang="en-I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35E8EB-29ED-A60F-0173-B82A7DF5086C}"/>
              </a:ext>
            </a:extLst>
          </p:cNvPr>
          <p:cNvSpPr txBox="1"/>
          <p:nvPr/>
        </p:nvSpPr>
        <p:spPr>
          <a:xfrm>
            <a:off x="7010402" y="814643"/>
            <a:ext cx="287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need to DO?</a:t>
            </a:r>
            <a:endParaRPr lang="en-IN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8B2E90-4EAE-D9DE-987F-DBFEE579745E}"/>
              </a:ext>
            </a:extLst>
          </p:cNvPr>
          <p:cNvSpPr txBox="1"/>
          <p:nvPr/>
        </p:nvSpPr>
        <p:spPr>
          <a:xfrm>
            <a:off x="2372180" y="814643"/>
            <a:ext cx="3169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WHO are we empathizing with?</a:t>
            </a:r>
            <a:endParaRPr lang="en-IN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5CEBFB-C0B8-6F32-CB54-569D157322B2}"/>
              </a:ext>
            </a:extLst>
          </p:cNvPr>
          <p:cNvSpPr txBox="1"/>
          <p:nvPr/>
        </p:nvSpPr>
        <p:spPr>
          <a:xfrm>
            <a:off x="5051390" y="2281510"/>
            <a:ext cx="3219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THINK and FEEL?</a:t>
            </a:r>
            <a:endParaRPr lang="en-IN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58685-72C6-DB9F-917A-3AB696A19027}"/>
              </a:ext>
            </a:extLst>
          </p:cNvPr>
          <p:cNvSpPr txBox="1"/>
          <p:nvPr/>
        </p:nvSpPr>
        <p:spPr>
          <a:xfrm>
            <a:off x="5043855" y="5511693"/>
            <a:ext cx="202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DO?</a:t>
            </a:r>
            <a:endParaRPr lang="en-IN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A7BC11-B42D-860A-2C6A-005B507875B4}"/>
              </a:ext>
            </a:extLst>
          </p:cNvPr>
          <p:cNvSpPr txBox="1"/>
          <p:nvPr/>
        </p:nvSpPr>
        <p:spPr>
          <a:xfrm>
            <a:off x="1395270" y="3206933"/>
            <a:ext cx="251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HEAR?</a:t>
            </a:r>
            <a:endParaRPr lang="en-IN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BA3E78-74F4-24E8-DD45-CEB78731F066}"/>
              </a:ext>
            </a:extLst>
          </p:cNvPr>
          <p:cNvSpPr txBox="1"/>
          <p:nvPr/>
        </p:nvSpPr>
        <p:spPr>
          <a:xfrm>
            <a:off x="8945728" y="2411766"/>
            <a:ext cx="207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SEE?</a:t>
            </a:r>
            <a:endParaRPr lang="en-IN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902899-245B-43DD-6368-B2C02B6BB4A5}"/>
              </a:ext>
            </a:extLst>
          </p:cNvPr>
          <p:cNvSpPr txBox="1"/>
          <p:nvPr/>
        </p:nvSpPr>
        <p:spPr>
          <a:xfrm>
            <a:off x="8945728" y="3887086"/>
            <a:ext cx="2228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SAY?</a:t>
            </a:r>
            <a:endParaRPr lang="en-IN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37F9F2-0DF9-1416-8B37-1D229F25BBB8}"/>
              </a:ext>
            </a:extLst>
          </p:cNvPr>
          <p:cNvSpPr txBox="1"/>
          <p:nvPr/>
        </p:nvSpPr>
        <p:spPr>
          <a:xfrm>
            <a:off x="4341915" y="2965540"/>
            <a:ext cx="16497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Train derailments, robbery, dominance of unreserved in reserved compartment.</a:t>
            </a:r>
            <a:endParaRPr lang="en-IN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C94DD-A457-6063-DB5B-7F1FCB20F593}"/>
              </a:ext>
            </a:extLst>
          </p:cNvPr>
          <p:cNvSpPr txBox="1"/>
          <p:nvPr/>
        </p:nvSpPr>
        <p:spPr>
          <a:xfrm>
            <a:off x="6192172" y="2995538"/>
            <a:ext cx="1526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Quick reporting system.</a:t>
            </a:r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3B9C0-86F7-C023-41EB-93C339271259}"/>
              </a:ext>
            </a:extLst>
          </p:cNvPr>
          <p:cNvSpPr txBox="1"/>
          <p:nvPr/>
        </p:nvSpPr>
        <p:spPr>
          <a:xfrm>
            <a:off x="2399185" y="1100433"/>
            <a:ext cx="321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Passengers in trains come across issues that serve as insecurity them.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A1E42-2E94-648E-8FD6-FC09E8C515B8}"/>
              </a:ext>
            </a:extLst>
          </p:cNvPr>
          <p:cNvSpPr txBox="1"/>
          <p:nvPr/>
        </p:nvSpPr>
        <p:spPr>
          <a:xfrm>
            <a:off x="7060851" y="1099584"/>
            <a:ext cx="301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A web portal integrated with IBM cloud has to be built. 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AFB4B-46DD-F4EC-9001-3DF4E6A636D2}"/>
              </a:ext>
            </a:extLst>
          </p:cNvPr>
          <p:cNvSpPr txBox="1"/>
          <p:nvPr/>
        </p:nvSpPr>
        <p:spPr>
          <a:xfrm>
            <a:off x="9001958" y="2683713"/>
            <a:ext cx="2814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People feel secured more in airways than railways since everything is customized.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8C03B-34BD-0233-BCB9-3EA89626590B}"/>
              </a:ext>
            </a:extLst>
          </p:cNvPr>
          <p:cNvSpPr txBox="1"/>
          <p:nvPr/>
        </p:nvSpPr>
        <p:spPr>
          <a:xfrm>
            <a:off x="9001958" y="4189811"/>
            <a:ext cx="2775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Though we pay, there’s no guarantee to our lives and belongings.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875E4-C193-CAF7-1840-727332C5C637}"/>
              </a:ext>
            </a:extLst>
          </p:cNvPr>
          <p:cNvSpPr txBox="1"/>
          <p:nvPr/>
        </p:nvSpPr>
        <p:spPr>
          <a:xfrm>
            <a:off x="5051390" y="5813365"/>
            <a:ext cx="1544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Some take laws into their hands.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9EDA9-12DD-613D-95F8-69A3D1976BAE}"/>
              </a:ext>
            </a:extLst>
          </p:cNvPr>
          <p:cNvSpPr txBox="1"/>
          <p:nvPr/>
        </p:nvSpPr>
        <p:spPr>
          <a:xfrm>
            <a:off x="1405030" y="3502162"/>
            <a:ext cx="2342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Railways should bring-up a solution to overcome these issues.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2126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Chandrika Chennupalli</dc:creator>
  <cp:lastModifiedBy>Chandrika Chennupalli</cp:lastModifiedBy>
  <cp:revision>4</cp:revision>
  <dcterms:created xsi:type="dcterms:W3CDTF">2022-10-01T04:39:51Z</dcterms:created>
  <dcterms:modified xsi:type="dcterms:W3CDTF">2022-10-01T12:02:02Z</dcterms:modified>
</cp:coreProperties>
</file>