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094E-6CEB-FCAE-4C8F-AE3B5BE21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36CD9-741A-0DED-C1AE-877C3022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BB3F-32A3-9C4F-0C11-B679F3EE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494F-4ECE-C95E-6CD1-6A411F11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4FE2-39C2-1F79-FB77-66B52CF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4BC-C1E9-2E58-E6FE-21A487C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A565-C7D9-F302-CCB3-5AA70A8F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463E-7F6C-BFC6-367D-18AF6EC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7F5A-DB31-12B7-6616-593A945D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313B-D284-745B-F0D0-379C1B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40BB5-94E9-6C45-EDB0-169FBC48A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3581C-6D48-5984-135E-0C0CF113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83F-A192-9075-4946-5309FEBF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AD30-BC22-F83C-B5A5-90199141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20BD5-DF6A-242F-BDEC-59A78B98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1A8A-D123-01BD-84FF-0A2C9E72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7BEA-00CF-2F74-262D-B7B07DE4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B87C3-76FF-B40A-DB2D-BD4DCB1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FA9F-B36A-9AC0-3906-985D03D2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DB8F-889F-914F-32C1-339C430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C5BD-A1B1-73EC-4957-06FB4E45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2532-FE2A-7261-FAB9-329BAE6D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6D71-F6BA-BD7A-6037-795D7F15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6E63-65AF-76D6-8125-4B6DCE83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A3D17-C206-DBB1-64D0-3768AD99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6796-5CF9-0238-DA03-51F2ABEA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C127-7829-985C-8044-DF5DDE1F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25C28-ED20-6941-3C56-C7077AD5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7DF3-F43A-CE08-BF13-D6D5765B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8DF8-A2C8-592D-A9F6-364186F2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44B58-3BF9-6185-6648-F0D1EC8B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2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5BB3-8D28-97CB-AC53-87E57626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30499-3D17-925F-6194-3EFDD234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9E624-9612-DDC9-AA15-07F3BB1B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FC14F-D64B-BB6A-0300-51869FD2C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B76A8-9BAF-83B1-8B73-40513F61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4D815-2437-C6DA-1F3A-B54F511E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D388D-3497-A796-1EB8-32FEB1EB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1812F-D0D4-05C9-1A96-6B704CB0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0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0285-218C-D760-1EE2-8651E3CD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25BFB-751B-541F-3D16-D01CD42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C408-6EC0-A9AB-4A8E-C85E7603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E2B0-C331-F157-597D-EF3BA5F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A977D-8032-8E8C-C465-55A4A299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3AE32-4391-4DE4-CC0C-63DE2F41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EE3CD-6360-6546-DE01-82D592A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1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87C4-2F72-B876-F51B-33B2F3A7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D430-EA37-AD21-CB5B-CAF16CFC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8C9E1-9C70-A544-4C8D-D557A5B6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5FA92-ECE8-8F7A-9FF9-28B9BD6C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C214-FE4E-802A-4FEC-E241F6CF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ED677-A4B0-F9C8-7317-55708411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7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9BD8-D023-BCA3-3EA0-8EC3D86F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F8A3-6ADF-B6AE-E45A-452A1E9F8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285A-516F-B536-A7E2-EA3784B4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5923-9C62-B891-18CB-FAFF1B01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0D16E-86FC-785C-B719-CFDF2F5C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8E98-830E-DD22-D13A-560A2A2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6E52-C523-A210-8589-7B0DA191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07EB7-29F8-5C9D-D5B1-01710761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2B2D-F2F0-64C4-390D-AD538C06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C05A-08C1-4877-82C6-30BCE47C504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F390-F5D5-82C0-4796-57A2D941B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952E-0759-949B-0B27-DAE6757A8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1374-6E7D-41B1-89B5-30A4152E8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search query image">
            <a:extLst>
              <a:ext uri="{FF2B5EF4-FFF2-40B4-BE49-F238E27FC236}">
                <a16:creationId xmlns:a16="http://schemas.microsoft.com/office/drawing/2014/main" id="{6160D2CA-AC2F-345F-10C5-06C75DFD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A0F756-917A-23FA-A637-AF48BD840817}"/>
              </a:ext>
            </a:extLst>
          </p:cNvPr>
          <p:cNvSpPr/>
          <p:nvPr/>
        </p:nvSpPr>
        <p:spPr>
          <a:xfrm>
            <a:off x="4749553" y="2077375"/>
            <a:ext cx="2743200" cy="101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12AACE-C706-AABB-AC6D-2DDA66694470}"/>
              </a:ext>
            </a:extLst>
          </p:cNvPr>
          <p:cNvSpPr/>
          <p:nvPr/>
        </p:nvSpPr>
        <p:spPr>
          <a:xfrm>
            <a:off x="2272683" y="594804"/>
            <a:ext cx="3160451" cy="878890"/>
          </a:xfrm>
          <a:prstGeom prst="ellipse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89E3D-4163-8596-D7C8-D05176CCB8E0}"/>
              </a:ext>
            </a:extLst>
          </p:cNvPr>
          <p:cNvSpPr/>
          <p:nvPr/>
        </p:nvSpPr>
        <p:spPr>
          <a:xfrm>
            <a:off x="8282866" y="2490735"/>
            <a:ext cx="2654423" cy="764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4D628-1D5C-0821-68A1-5250377A7EBB}"/>
              </a:ext>
            </a:extLst>
          </p:cNvPr>
          <p:cNvSpPr/>
          <p:nvPr/>
        </p:nvSpPr>
        <p:spPr>
          <a:xfrm>
            <a:off x="8282866" y="3774489"/>
            <a:ext cx="2654423" cy="764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7F7DC-D083-22DC-E664-BF3B797C99F0}"/>
              </a:ext>
            </a:extLst>
          </p:cNvPr>
          <p:cNvSpPr/>
          <p:nvPr/>
        </p:nvSpPr>
        <p:spPr>
          <a:xfrm>
            <a:off x="4857565" y="5356192"/>
            <a:ext cx="2654423" cy="764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FA4A9-9CDB-E59E-4F9B-667569D7BC6C}"/>
              </a:ext>
            </a:extLst>
          </p:cNvPr>
          <p:cNvSpPr/>
          <p:nvPr/>
        </p:nvSpPr>
        <p:spPr>
          <a:xfrm>
            <a:off x="945471" y="3046520"/>
            <a:ext cx="2654423" cy="764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EFFEC2-0706-DF1F-A53C-16DAC5203D87}"/>
              </a:ext>
            </a:extLst>
          </p:cNvPr>
          <p:cNvSpPr/>
          <p:nvPr/>
        </p:nvSpPr>
        <p:spPr>
          <a:xfrm>
            <a:off x="5959875" y="594804"/>
            <a:ext cx="350667" cy="949910"/>
          </a:xfrm>
          <a:prstGeom prst="ellipse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B0DA7-6717-409B-F6A4-43ECC9640AEA}"/>
              </a:ext>
            </a:extLst>
          </p:cNvPr>
          <p:cNvSpPr/>
          <p:nvPr/>
        </p:nvSpPr>
        <p:spPr>
          <a:xfrm>
            <a:off x="5754206" y="705776"/>
            <a:ext cx="754602" cy="221941"/>
          </a:xfrm>
          <a:prstGeom prst="ellipse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67D41B-8ED0-8C2B-5CFA-A50E8A4E4CC2}"/>
              </a:ext>
            </a:extLst>
          </p:cNvPr>
          <p:cNvSpPr/>
          <p:nvPr/>
        </p:nvSpPr>
        <p:spPr>
          <a:xfrm>
            <a:off x="-62144" y="-83600"/>
            <a:ext cx="12339961" cy="625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59E77-7F65-C691-869E-B5AA827353A8}"/>
              </a:ext>
            </a:extLst>
          </p:cNvPr>
          <p:cNvSpPr/>
          <p:nvPr/>
        </p:nvSpPr>
        <p:spPr>
          <a:xfrm>
            <a:off x="0" y="6391181"/>
            <a:ext cx="12192000" cy="457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C3B97B-DBD1-3DE6-B76A-5D2247B68D6A}"/>
              </a:ext>
            </a:extLst>
          </p:cNvPr>
          <p:cNvSpPr/>
          <p:nvPr/>
        </p:nvSpPr>
        <p:spPr>
          <a:xfrm>
            <a:off x="-426497" y="346229"/>
            <a:ext cx="665825" cy="604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ED94C-CA99-8152-0F21-09CB4B268B8A}"/>
              </a:ext>
            </a:extLst>
          </p:cNvPr>
          <p:cNvSpPr/>
          <p:nvPr/>
        </p:nvSpPr>
        <p:spPr>
          <a:xfrm>
            <a:off x="11954520" y="519343"/>
            <a:ext cx="665825" cy="604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534377-0B02-0E06-8AD9-AD639FC8199C}"/>
              </a:ext>
            </a:extLst>
          </p:cNvPr>
          <p:cNvSpPr/>
          <p:nvPr/>
        </p:nvSpPr>
        <p:spPr>
          <a:xfrm>
            <a:off x="5947296" y="2743200"/>
            <a:ext cx="237480" cy="1940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D5FF9-56F8-E462-4CE3-654628E8EE50}"/>
              </a:ext>
            </a:extLst>
          </p:cNvPr>
          <p:cNvSpPr/>
          <p:nvPr/>
        </p:nvSpPr>
        <p:spPr>
          <a:xfrm>
            <a:off x="4659293" y="4230396"/>
            <a:ext cx="2944427" cy="3832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76EA2-8757-C25B-1592-A08E9CFCDA9B}"/>
              </a:ext>
            </a:extLst>
          </p:cNvPr>
          <p:cNvCxnSpPr/>
          <p:nvPr/>
        </p:nvCxnSpPr>
        <p:spPr>
          <a:xfrm>
            <a:off x="239328" y="559292"/>
            <a:ext cx="3977565" cy="1988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490EDA-E6EE-95F6-EDAB-F7DC49AACE18}"/>
              </a:ext>
            </a:extLst>
          </p:cNvPr>
          <p:cNvCxnSpPr/>
          <p:nvPr/>
        </p:nvCxnSpPr>
        <p:spPr>
          <a:xfrm>
            <a:off x="7959199" y="4393706"/>
            <a:ext cx="3977565" cy="1988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90A994-CA88-CB4B-6F24-DD0CBC1D6024}"/>
              </a:ext>
            </a:extLst>
          </p:cNvPr>
          <p:cNvCxnSpPr>
            <a:cxnSpLocks/>
          </p:cNvCxnSpPr>
          <p:nvPr/>
        </p:nvCxnSpPr>
        <p:spPr>
          <a:xfrm flipH="1">
            <a:off x="8010244" y="559292"/>
            <a:ext cx="3926520" cy="1979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FBEDEB-6DEC-FE3B-EA59-D25F2F856E90}"/>
              </a:ext>
            </a:extLst>
          </p:cNvPr>
          <p:cNvCxnSpPr>
            <a:cxnSpLocks/>
          </p:cNvCxnSpPr>
          <p:nvPr/>
        </p:nvCxnSpPr>
        <p:spPr>
          <a:xfrm flipH="1">
            <a:off x="301472" y="4384831"/>
            <a:ext cx="3926520" cy="1979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9B04C-E116-67F9-FBBE-866A8A21C542}"/>
              </a:ext>
            </a:extLst>
          </p:cNvPr>
          <p:cNvCxnSpPr>
            <a:cxnSpLocks/>
          </p:cNvCxnSpPr>
          <p:nvPr/>
        </p:nvCxnSpPr>
        <p:spPr>
          <a:xfrm flipV="1">
            <a:off x="255236" y="559292"/>
            <a:ext cx="11681528" cy="8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2BB355-1CC6-96A1-0A35-AF6837A25B51}"/>
              </a:ext>
            </a:extLst>
          </p:cNvPr>
          <p:cNvCxnSpPr>
            <a:cxnSpLocks/>
          </p:cNvCxnSpPr>
          <p:nvPr/>
        </p:nvCxnSpPr>
        <p:spPr>
          <a:xfrm flipV="1">
            <a:off x="239696" y="6364185"/>
            <a:ext cx="11679312" cy="277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EE89D6-8DEF-AA9E-E5D5-7D8B20E0B076}"/>
              </a:ext>
            </a:extLst>
          </p:cNvPr>
          <p:cNvCxnSpPr>
            <a:cxnSpLocks/>
          </p:cNvCxnSpPr>
          <p:nvPr/>
        </p:nvCxnSpPr>
        <p:spPr>
          <a:xfrm flipH="1">
            <a:off x="230820" y="567807"/>
            <a:ext cx="47349" cy="58414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658836-B54C-62A0-320F-D42D275C4B47}"/>
              </a:ext>
            </a:extLst>
          </p:cNvPr>
          <p:cNvCxnSpPr>
            <a:cxnSpLocks/>
          </p:cNvCxnSpPr>
          <p:nvPr/>
        </p:nvCxnSpPr>
        <p:spPr>
          <a:xfrm flipH="1">
            <a:off x="11905323" y="567807"/>
            <a:ext cx="10356" cy="5815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800AA8C-A340-77F3-ED62-BCD6C9B4E421}"/>
              </a:ext>
            </a:extLst>
          </p:cNvPr>
          <p:cNvSpPr/>
          <p:nvPr/>
        </p:nvSpPr>
        <p:spPr>
          <a:xfrm>
            <a:off x="6570953" y="585560"/>
            <a:ext cx="3172290" cy="989297"/>
          </a:xfrm>
          <a:prstGeom prst="ellipse">
            <a:avLst/>
          </a:prstGeom>
          <a:solidFill>
            <a:srgbClr val="DADADA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Chandrika Chennupalli</dc:creator>
  <cp:lastModifiedBy>Chandrika Chennupalli</cp:lastModifiedBy>
  <cp:revision>1</cp:revision>
  <dcterms:created xsi:type="dcterms:W3CDTF">2022-09-29T17:16:46Z</dcterms:created>
  <dcterms:modified xsi:type="dcterms:W3CDTF">2022-09-29T17:17:06Z</dcterms:modified>
</cp:coreProperties>
</file>