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niglet"/>
      <p:regular r:id="rId30"/>
    </p:embeddedFont>
    <p:embeddedFont>
      <p:font typeface="Cabin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regular.fntdata"/><Relationship Id="rId30" Type="http://schemas.openxmlformats.org/officeDocument/2006/relationships/font" Target="fonts/Sniglet-regular.fntdata"/><Relationship Id="rId11" Type="http://schemas.openxmlformats.org/officeDocument/2006/relationships/slide" Target="slides/slide7.xml"/><Relationship Id="rId33" Type="http://schemas.openxmlformats.org/officeDocument/2006/relationships/font" Target="fonts/Cabin-italic.fntdata"/><Relationship Id="rId10" Type="http://schemas.openxmlformats.org/officeDocument/2006/relationships/slide" Target="slides/slide6.xml"/><Relationship Id="rId32" Type="http://schemas.openxmlformats.org/officeDocument/2006/relationships/font" Target="fonts/Cabin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Cabin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3aeaaf5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3aeaaf5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2315929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2315929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22315929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22315929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226993c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226993c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23159299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23159299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223159299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223159299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23159299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223159299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bce3d46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bce3d46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bce3d46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bce3d46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215e3ab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215e3ab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1b5a2b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1b5a2b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22315929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22315929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22315929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22315929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23159299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23159299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1b7e2b4ea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1b7e2b4ea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e1b5a2b98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e1b5a2b9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6f6f4c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6f6f4c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1b5a2b9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1b5a2b9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21fa79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21fa79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23159299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23159299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2315929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2315929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231592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231592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2315929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2315929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2315929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2315929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fmla="val 47245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hasCustomPrompt="1" type="title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2" type="title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title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idx="7" type="title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3"/>
          <p:cNvSpPr txBox="1"/>
          <p:nvPr>
            <p:ph idx="8" type="title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3" type="title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6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27" name="Google Shape;127;p1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39" name="Google Shape;139;p18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40" name="Google Shape;140;p1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6" name="Google Shape;156;p2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158" name="Google Shape;158;p2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" name="Google Shape;160;p2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>
            <p:ph idx="3" type="pic"/>
          </p:nvPr>
        </p:nvSpPr>
        <p:spPr>
          <a:xfrm>
            <a:off x="464700" y="526823"/>
            <a:ext cx="3602700" cy="408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7" name="Google Shape;27;p3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28" name="Google Shape;28;p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" name="Google Shape;30;p3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5" name="Google Shape;175;p22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76" name="Google Shape;176;p22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22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2" type="title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title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title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" name="Google Shape;193;p23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194" name="Google Shape;194;p2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" name="Google Shape;196;p23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" type="subTitle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2" type="title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24"/>
          <p:cNvSpPr txBox="1"/>
          <p:nvPr>
            <p:ph idx="3" type="subTitle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4" type="title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24"/>
          <p:cNvSpPr txBox="1"/>
          <p:nvPr>
            <p:ph idx="5" type="subTitle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6" type="title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4"/>
          <p:cNvSpPr txBox="1"/>
          <p:nvPr>
            <p:ph idx="7" type="subTitle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8" type="title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13" name="Google Shape;213;p2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214" name="Google Shape;214;p2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p2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flipH="1" rot="10800000">
            <a:off x="0" y="75"/>
            <a:ext cx="8862300" cy="30384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2" type="title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3" type="title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5"/>
          <p:cNvSpPr txBox="1"/>
          <p:nvPr>
            <p:ph idx="4" type="subTitle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5" type="title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5"/>
          <p:cNvSpPr txBox="1"/>
          <p:nvPr>
            <p:ph idx="6" type="subTitle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7" type="title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5"/>
          <p:cNvSpPr txBox="1"/>
          <p:nvPr>
            <p:ph idx="8" type="subTitle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9" type="title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5"/>
          <p:cNvSpPr txBox="1"/>
          <p:nvPr>
            <p:ph idx="13" type="subTitle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4" type="title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5"/>
          <p:cNvSpPr txBox="1"/>
          <p:nvPr>
            <p:ph idx="15" type="subTitle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4" name="Google Shape;234;p25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25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2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hasCustomPrompt="1" type="title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hasCustomPrompt="1" idx="2" type="title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6"/>
          <p:cNvSpPr txBox="1"/>
          <p:nvPr>
            <p:ph idx="3" type="subTitle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hasCustomPrompt="1" idx="4" type="title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/>
          <p:nvPr>
            <p:ph idx="5" type="subTitle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2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" name="Google Shape;254;p26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2" type="subTitle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" name="Google Shape;42;p4"/>
          <p:cNvGrpSpPr/>
          <p:nvPr/>
        </p:nvGrpSpPr>
        <p:grpSpPr>
          <a:xfrm flipH="1" rot="10800000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57" name="Google Shape;57;p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3" name="Google Shape;63;p6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6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6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6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/>
          <p:nvPr>
            <p:ph idx="2" type="pic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468825" y="3477925"/>
            <a:ext cx="4540200" cy="60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>
            <p:ph idx="1" type="subTitle"/>
          </p:nvPr>
        </p:nvSpPr>
        <p:spPr>
          <a:xfrm rot="-580">
            <a:off x="960224" y="3711663"/>
            <a:ext cx="35574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- 2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7" name="Google Shape;287;p30"/>
          <p:cNvSpPr txBox="1"/>
          <p:nvPr>
            <p:ph type="ctrTitle"/>
          </p:nvPr>
        </p:nvSpPr>
        <p:spPr>
          <a:xfrm>
            <a:off x="183200" y="1187688"/>
            <a:ext cx="5381100" cy="27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000">
                <a:latin typeface="Sniglet"/>
                <a:ea typeface="Sniglet"/>
                <a:cs typeface="Sniglet"/>
                <a:sym typeface="Sniglet"/>
              </a:rPr>
              <a:t>SMART FOOD DIARY APP WITH CALORIE AND NUTRIENT BREAKDOWN</a:t>
            </a:r>
            <a:endParaRPr sz="40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88" name="Google Shape;288;p30"/>
          <p:cNvCxnSpPr>
            <a:stCxn id="289" idx="5"/>
          </p:cNvCxnSpPr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30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1" name="Google Shape;291;p30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0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4" name="Google Shape;294;p3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7" name="Google Shape;297;p30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30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" name="Google Shape;300;p30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301" name="Google Shape;301;p30"/>
            <p:cNvSpPr/>
            <p:nvPr/>
          </p:nvSpPr>
          <p:spPr>
            <a:xfrm>
              <a:off x="9708653" y="4443175"/>
              <a:ext cx="3377877" cy="2251130"/>
            </a:xfrm>
            <a:custGeom>
              <a:rect b="b" l="l" r="r" t="t"/>
              <a:pathLst>
                <a:path extrusionOk="0" fill="none" h="5614" w="8424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906739" y="3604716"/>
              <a:ext cx="1384994" cy="1500085"/>
            </a:xfrm>
            <a:custGeom>
              <a:rect b="b" l="l" r="r" t="t"/>
              <a:pathLst>
                <a:path extrusionOk="0" fill="none" h="3741" w="3454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0019415" y="3611132"/>
              <a:ext cx="1012481" cy="806381"/>
            </a:xfrm>
            <a:custGeom>
              <a:rect b="b" l="l" r="r" t="t"/>
              <a:pathLst>
                <a:path extrusionOk="0" fill="none" h="2011" w="2525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0048285" y="3581459"/>
              <a:ext cx="1526139" cy="2186170"/>
            </a:xfrm>
            <a:custGeom>
              <a:rect b="b" l="l" r="r" t="t"/>
              <a:pathLst>
                <a:path extrusionOk="0" fill="none" h="5452" w="3806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7067" y="3534143"/>
              <a:ext cx="1427498" cy="2704243"/>
            </a:xfrm>
            <a:custGeom>
              <a:rect b="b" l="l" r="r" t="t"/>
              <a:pathLst>
                <a:path extrusionOk="0" fill="none" h="6744" w="356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0639735" y="3535346"/>
              <a:ext cx="1313218" cy="2990546"/>
            </a:xfrm>
            <a:custGeom>
              <a:rect b="b" l="l" r="r" t="t"/>
              <a:pathLst>
                <a:path extrusionOk="0" fill="none" h="7458" w="3275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1121716" y="3698546"/>
              <a:ext cx="940304" cy="2923181"/>
            </a:xfrm>
            <a:custGeom>
              <a:rect b="b" l="l" r="r" t="t"/>
              <a:pathLst>
                <a:path extrusionOk="0" fill="none" h="7290" w="2345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2426914" y="4188149"/>
              <a:ext cx="198486" cy="2023771"/>
            </a:xfrm>
            <a:custGeom>
              <a:rect b="b" l="l" r="r" t="t"/>
              <a:pathLst>
                <a:path extrusionOk="0" fill="none" h="5047" w="495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713617" y="4328092"/>
              <a:ext cx="132324" cy="1132783"/>
            </a:xfrm>
            <a:custGeom>
              <a:rect b="b" l="l" r="r" t="t"/>
              <a:pathLst>
                <a:path extrusionOk="0" fill="none" h="2825" w="33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1832257" y="4072665"/>
              <a:ext cx="577415" cy="2511369"/>
            </a:xfrm>
            <a:custGeom>
              <a:rect b="b" l="l" r="r" t="t"/>
              <a:pathLst>
                <a:path extrusionOk="0" fill="none" h="6263" w="144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422453" y="3915880"/>
              <a:ext cx="828029" cy="2725896"/>
            </a:xfrm>
            <a:custGeom>
              <a:rect b="b" l="l" r="r" t="t"/>
              <a:pathLst>
                <a:path extrusionOk="0" fill="none" h="6798" w="2065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906789" y="3601909"/>
              <a:ext cx="1984863" cy="1571059"/>
            </a:xfrm>
            <a:custGeom>
              <a:rect b="b" l="l" r="r" t="t"/>
              <a:pathLst>
                <a:path extrusionOk="0" fill="none" h="3918" w="495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662591" y="3670477"/>
              <a:ext cx="2199389" cy="1969638"/>
            </a:xfrm>
            <a:custGeom>
              <a:rect b="b" l="l" r="r" t="t"/>
              <a:pathLst>
                <a:path extrusionOk="0" fill="none" h="4912" w="5485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527059" y="3866559"/>
              <a:ext cx="2099143" cy="2317292"/>
            </a:xfrm>
            <a:custGeom>
              <a:rect b="b" l="l" r="r" t="t"/>
              <a:pathLst>
                <a:path extrusionOk="0" fill="none" h="5779" w="5235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0348220" y="4044997"/>
              <a:ext cx="2016541" cy="2315688"/>
            </a:xfrm>
            <a:custGeom>
              <a:rect b="b" l="l" r="r" t="t"/>
              <a:pathLst>
                <a:path extrusionOk="0" fill="none" h="5775" w="5029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0170585" y="4275964"/>
              <a:ext cx="1678513" cy="2290025"/>
            </a:xfrm>
            <a:custGeom>
              <a:rect b="b" l="l" r="r" t="t"/>
              <a:pathLst>
                <a:path extrusionOk="0" fill="none" h="5711" w="4186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9989341" y="4416710"/>
              <a:ext cx="1252268" cy="2219853"/>
            </a:xfrm>
            <a:custGeom>
              <a:rect b="b" l="l" r="r" t="t"/>
              <a:pathLst>
                <a:path extrusionOk="0" fill="none" h="5536" w="3123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169433" y="3615543"/>
              <a:ext cx="1647236" cy="1118347"/>
            </a:xfrm>
            <a:custGeom>
              <a:rect b="b" l="l" r="r" t="t"/>
              <a:pathLst>
                <a:path extrusionOk="0" fill="none" h="2789" w="4108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1500645" y="3598701"/>
              <a:ext cx="1085059" cy="814401"/>
            </a:xfrm>
            <a:custGeom>
              <a:rect b="b" l="l" r="r" t="t"/>
              <a:pathLst>
                <a:path extrusionOk="0" fill="none" h="2031" w="2706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732012" y="3548578"/>
              <a:ext cx="506040" cy="376926"/>
            </a:xfrm>
            <a:custGeom>
              <a:rect b="b" l="l" r="r" t="t"/>
              <a:pathLst>
                <a:path extrusionOk="0" fill="none" h="940" w="1262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1068786" y="2396549"/>
              <a:ext cx="549346" cy="271066"/>
            </a:xfrm>
            <a:custGeom>
              <a:rect b="b" l="l" r="r" t="t"/>
              <a:pathLst>
                <a:path extrusionOk="0" h="676" w="137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9802884" y="2380510"/>
              <a:ext cx="3144104" cy="2165319"/>
            </a:xfrm>
            <a:custGeom>
              <a:rect b="b" l="l" r="r" t="t"/>
              <a:pathLst>
                <a:path extrusionOk="0" h="5400" w="7841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5912308" y="1336538"/>
            <a:ext cx="3076499" cy="3062355"/>
            <a:chOff x="9860225" y="-1879952"/>
            <a:chExt cx="3136085" cy="3121666"/>
          </a:xfrm>
        </p:grpSpPr>
        <p:sp>
          <p:nvSpPr>
            <p:cNvPr id="324" name="Google Shape;324;p30"/>
            <p:cNvSpPr/>
            <p:nvPr/>
          </p:nvSpPr>
          <p:spPr>
            <a:xfrm>
              <a:off x="11152592" y="-1789329"/>
              <a:ext cx="462333" cy="449905"/>
            </a:xfrm>
            <a:custGeom>
              <a:rect b="b" l="l" r="r" t="t"/>
              <a:pathLst>
                <a:path extrusionOk="0" h="1122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1152592" y="-1789329"/>
              <a:ext cx="462333" cy="446697"/>
            </a:xfrm>
            <a:custGeom>
              <a:rect b="b" l="l" r="r" t="t"/>
              <a:pathLst>
                <a:path extrusionOk="0" h="1114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1573222" y="-1608886"/>
              <a:ext cx="125909" cy="277883"/>
            </a:xfrm>
            <a:custGeom>
              <a:rect b="b" l="l" r="r" t="t"/>
              <a:pathLst>
                <a:path extrusionOk="0" h="693" w="314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840270" y="-1520681"/>
              <a:ext cx="207308" cy="160394"/>
            </a:xfrm>
            <a:custGeom>
              <a:rect b="b" l="l" r="r" t="t"/>
              <a:pathLst>
                <a:path extrusionOk="0" h="400" w="517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9910111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9917336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316142" y="-566727"/>
              <a:ext cx="1044960" cy="1470813"/>
            </a:xfrm>
            <a:custGeom>
              <a:rect b="b" l="l" r="r" t="t"/>
              <a:pathLst>
                <a:path extrusionOk="0" h="3668" w="2606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0039063" y="-581163"/>
              <a:ext cx="1204150" cy="1543792"/>
            </a:xfrm>
            <a:custGeom>
              <a:rect b="b" l="l" r="r" t="t"/>
              <a:pathLst>
                <a:path extrusionOk="0" h="3850" w="3003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664596" y="371978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0663396" y="368765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0347419" y="-802506"/>
              <a:ext cx="178036" cy="312367"/>
            </a:xfrm>
            <a:custGeom>
              <a:rect b="b" l="l" r="r" t="t"/>
              <a:pathLst>
                <a:path extrusionOk="0" h="779" w="444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0483352" y="-511792"/>
              <a:ext cx="301539" cy="190869"/>
            </a:xfrm>
            <a:custGeom>
              <a:rect b="b" l="l" r="r" t="t"/>
              <a:pathLst>
                <a:path extrusionOk="0" h="476" w="752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2456988" y="-1839452"/>
              <a:ext cx="111473" cy="617116"/>
            </a:xfrm>
            <a:custGeom>
              <a:rect b="b" l="l" r="r" t="t"/>
              <a:pathLst>
                <a:path extrusionOk="0" h="1539" w="278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2467414" y="-1879952"/>
              <a:ext cx="166809" cy="614710"/>
            </a:xfrm>
            <a:custGeom>
              <a:rect b="b" l="l" r="r" t="t"/>
              <a:pathLst>
                <a:path extrusionOk="0" h="1533" w="416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2512725" y="-1671440"/>
              <a:ext cx="298732" cy="583834"/>
            </a:xfrm>
            <a:custGeom>
              <a:rect b="b" l="l" r="r" t="t"/>
              <a:pathLst>
                <a:path extrusionOk="0" h="1456" w="745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2570065" y="-1776097"/>
              <a:ext cx="85810" cy="617116"/>
            </a:xfrm>
            <a:custGeom>
              <a:rect b="b" l="l" r="r" t="t"/>
              <a:pathLst>
                <a:path extrusionOk="0" h="1539" w="214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2533175" y="-1809780"/>
              <a:ext cx="236179" cy="603081"/>
            </a:xfrm>
            <a:custGeom>
              <a:rect b="b" l="l" r="r" t="t"/>
              <a:pathLst>
                <a:path extrusionOk="0" h="1504" w="589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2272937" y="-1454106"/>
              <a:ext cx="635156" cy="1648449"/>
            </a:xfrm>
            <a:custGeom>
              <a:rect b="b" l="l" r="r" t="t"/>
              <a:pathLst>
                <a:path extrusionOk="0" h="4111" w="1584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2374787" y="-1227951"/>
              <a:ext cx="385344" cy="83004"/>
            </a:xfrm>
            <a:custGeom>
              <a:rect b="b" l="l" r="r" t="t"/>
              <a:pathLst>
                <a:path extrusionOk="0" h="207" w="961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2384410" y="-1132918"/>
              <a:ext cx="336825" cy="72578"/>
            </a:xfrm>
            <a:custGeom>
              <a:rect b="b" l="l" r="r" t="t"/>
              <a:pathLst>
                <a:path extrusionOk="0" h="181" w="84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2384410" y="-707473"/>
              <a:ext cx="209714" cy="50524"/>
            </a:xfrm>
            <a:custGeom>
              <a:rect b="b" l="l" r="r" t="t"/>
              <a:pathLst>
                <a:path extrusionOk="0" h="126" w="523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2374787" y="-833382"/>
              <a:ext cx="258634" cy="57341"/>
            </a:xfrm>
            <a:custGeom>
              <a:rect b="b" l="l" r="r" t="t"/>
              <a:pathLst>
                <a:path extrusionOk="0" h="143" w="645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2405261" y="-952474"/>
              <a:ext cx="258233" cy="56940"/>
            </a:xfrm>
            <a:custGeom>
              <a:rect b="b" l="l" r="r" t="t"/>
              <a:pathLst>
                <a:path extrusionOk="0" h="142" w="644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963328" y="-182584"/>
              <a:ext cx="244198" cy="614309"/>
            </a:xfrm>
            <a:custGeom>
              <a:rect b="b" l="l" r="r" t="t"/>
              <a:pathLst>
                <a:path extrusionOk="0" h="1532" w="609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150186" y="218000"/>
              <a:ext cx="201293" cy="231769"/>
            </a:xfrm>
            <a:custGeom>
              <a:rect b="b" l="l" r="r" t="t"/>
              <a:pathLst>
                <a:path extrusionOk="0" h="578" w="502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435685" y="453378"/>
              <a:ext cx="176031" cy="186458"/>
            </a:xfrm>
            <a:custGeom>
              <a:rect b="b" l="l" r="r" t="t"/>
              <a:pathLst>
                <a:path extrusionOk="0" h="465" w="439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300955" y="-1209506"/>
              <a:ext cx="129918" cy="132325"/>
            </a:xfrm>
            <a:custGeom>
              <a:rect b="b" l="l" r="r" t="t"/>
              <a:pathLst>
                <a:path extrusionOk="0" h="330" w="324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1046331" y="-1261634"/>
              <a:ext cx="634755" cy="230967"/>
            </a:xfrm>
            <a:custGeom>
              <a:rect b="b" l="l" r="r" t="t"/>
              <a:pathLst>
                <a:path extrusionOk="0" h="576" w="1583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0860275" y="-1221134"/>
              <a:ext cx="269460" cy="393366"/>
            </a:xfrm>
            <a:custGeom>
              <a:rect b="b" l="l" r="r" t="t"/>
              <a:pathLst>
                <a:path extrusionOk="0" h="981" w="672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325014" y="-759601"/>
              <a:ext cx="281490" cy="281491"/>
            </a:xfrm>
            <a:custGeom>
              <a:rect b="b" l="l" r="r" t="t"/>
              <a:pathLst>
                <a:path extrusionOk="0" h="702" w="702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966937" y="-832580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118508" y="-608831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380751" y="-501367"/>
              <a:ext cx="280688" cy="281892"/>
            </a:xfrm>
            <a:custGeom>
              <a:rect b="b" l="l" r="r" t="t"/>
              <a:pathLst>
                <a:path extrusionOk="0" h="703" w="70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663043" y="-556302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616930" y="-261578"/>
              <a:ext cx="267455" cy="285501"/>
            </a:xfrm>
            <a:custGeom>
              <a:rect b="b" l="l" r="r" t="t"/>
              <a:pathLst>
                <a:path extrusionOk="0" h="712" w="667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269278" y="-278018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692314" y="-91159"/>
              <a:ext cx="268257" cy="285501"/>
            </a:xfrm>
            <a:custGeom>
              <a:rect b="b" l="l" r="r" t="t"/>
              <a:pathLst>
                <a:path extrusionOk="0" h="712" w="669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609712" y="-907163"/>
              <a:ext cx="268257" cy="285902"/>
            </a:xfrm>
            <a:custGeom>
              <a:rect b="b" l="l" r="r" t="t"/>
              <a:pathLst>
                <a:path extrusionOk="0" h="713" w="669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426864" y="-1075577"/>
              <a:ext cx="234174" cy="249413"/>
            </a:xfrm>
            <a:custGeom>
              <a:rect b="b" l="l" r="r" t="t"/>
              <a:pathLst>
                <a:path extrusionOk="0" h="622" w="584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454532" y="-124441"/>
              <a:ext cx="234174" cy="249012"/>
            </a:xfrm>
            <a:custGeom>
              <a:rect b="b" l="l" r="r" t="t"/>
              <a:pathLst>
                <a:path extrusionOk="0" h="621" w="584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491422" y="157050"/>
              <a:ext cx="260238" cy="246606"/>
            </a:xfrm>
            <a:custGeom>
              <a:rect b="b" l="l" r="r" t="t"/>
              <a:pathLst>
                <a:path extrusionOk="0" h="615" w="649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773714" y="-239123"/>
              <a:ext cx="286302" cy="259437"/>
            </a:xfrm>
            <a:custGeom>
              <a:rect b="b" l="l" r="r" t="t"/>
              <a:pathLst>
                <a:path extrusionOk="0" h="647" w="714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738026" y="-471694"/>
              <a:ext cx="265851" cy="235378"/>
            </a:xfrm>
            <a:custGeom>
              <a:rect b="b" l="l" r="r" t="t"/>
              <a:pathLst>
                <a:path extrusionOk="0" h="587" w="663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728403" y="-782457"/>
              <a:ext cx="277881" cy="275076"/>
            </a:xfrm>
            <a:custGeom>
              <a:rect b="b" l="l" r="r" t="t"/>
              <a:pathLst>
                <a:path extrusionOk="0" h="686" w="693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714719" y="-869471"/>
              <a:ext cx="302341" cy="273472"/>
            </a:xfrm>
            <a:custGeom>
              <a:rect b="b" l="l" r="r" t="t"/>
              <a:pathLst>
                <a:path extrusionOk="0" h="682" w="754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955308" y="-1014226"/>
              <a:ext cx="332414" cy="309961"/>
            </a:xfrm>
            <a:custGeom>
              <a:rect b="b" l="l" r="r" t="t"/>
              <a:pathLst>
                <a:path extrusionOk="0" h="773" w="829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276896" y="-1089210"/>
              <a:ext cx="308757" cy="299937"/>
            </a:xfrm>
            <a:custGeom>
              <a:rect b="b" l="l" r="r" t="t"/>
              <a:pathLst>
                <a:path extrusionOk="0" h="748" w="77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544352" y="-118827"/>
              <a:ext cx="308356" cy="299536"/>
            </a:xfrm>
            <a:custGeom>
              <a:rect b="b" l="l" r="r" t="t"/>
              <a:pathLst>
                <a:path extrusionOk="0" h="747" w="769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1580841" y="-1166199"/>
              <a:ext cx="335622" cy="315174"/>
            </a:xfrm>
            <a:custGeom>
              <a:rect b="b" l="l" r="r" t="t"/>
              <a:pathLst>
                <a:path extrusionOk="0" h="786" w="837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207526" y="-828570"/>
              <a:ext cx="258233" cy="274675"/>
            </a:xfrm>
            <a:custGeom>
              <a:rect b="b" l="l" r="r" t="t"/>
              <a:pathLst>
                <a:path extrusionOk="0" h="685" w="644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949694" y="-656147"/>
              <a:ext cx="286302" cy="274274"/>
            </a:xfrm>
            <a:custGeom>
              <a:rect b="b" l="l" r="r" t="t"/>
              <a:pathLst>
                <a:path extrusionOk="0" h="684" w="714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483402" y="-907163"/>
              <a:ext cx="293920" cy="258234"/>
            </a:xfrm>
            <a:custGeom>
              <a:rect b="b" l="l" r="r" t="t"/>
              <a:pathLst>
                <a:path extrusionOk="0" h="644" w="733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1507862" y="-376661"/>
              <a:ext cx="260238" cy="257432"/>
            </a:xfrm>
            <a:custGeom>
              <a:rect b="b" l="l" r="r" t="t"/>
              <a:pathLst>
                <a:path extrusionOk="0" h="642" w="649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504253" y="-662162"/>
              <a:ext cx="286302" cy="279086"/>
            </a:xfrm>
            <a:custGeom>
              <a:rect b="b" l="l" r="r" t="t"/>
              <a:pathLst>
                <a:path extrusionOk="0" h="696" w="714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1284916" y="-193411"/>
              <a:ext cx="293920" cy="258635"/>
            </a:xfrm>
            <a:custGeom>
              <a:rect b="b" l="l" r="r" t="t"/>
              <a:pathLst>
                <a:path extrusionOk="0" h="645" w="733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127330" y="-986959"/>
              <a:ext cx="76187" cy="51326"/>
            </a:xfrm>
            <a:custGeom>
              <a:rect b="b" l="l" r="r" t="t"/>
              <a:pathLst>
                <a:path extrusionOk="0" h="128" w="19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681488" y="-89155"/>
              <a:ext cx="76588" cy="51727"/>
            </a:xfrm>
            <a:custGeom>
              <a:rect b="b" l="l" r="r" t="t"/>
              <a:pathLst>
                <a:path extrusionOk="0" h="129" w="191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615727" y="-354606"/>
              <a:ext cx="76588" cy="51326"/>
            </a:xfrm>
            <a:custGeom>
              <a:rect b="b" l="l" r="r" t="t"/>
              <a:pathLst>
                <a:path extrusionOk="0" h="128" w="191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1436888" y="-1061542"/>
              <a:ext cx="67365" cy="46113"/>
            </a:xfrm>
            <a:custGeom>
              <a:rect b="b" l="l" r="r" t="t"/>
              <a:pathLst>
                <a:path extrusionOk="0" h="115" w="168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1680285" y="-854634"/>
              <a:ext cx="61751" cy="54133"/>
            </a:xfrm>
            <a:custGeom>
              <a:rect b="b" l="l" r="r" t="t"/>
              <a:pathLst>
                <a:path extrusionOk="0" h="135" w="154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914058" y="-214262"/>
              <a:ext cx="66162" cy="49321"/>
            </a:xfrm>
            <a:custGeom>
              <a:rect b="b" l="l" r="r" t="t"/>
              <a:pathLst>
                <a:path extrusionOk="0" h="123" w="165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088434" y="-623667"/>
              <a:ext cx="76588" cy="52128"/>
            </a:xfrm>
            <a:custGeom>
              <a:rect b="b" l="l" r="r" t="t"/>
              <a:pathLst>
                <a:path extrusionOk="0" h="130" w="191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065578" y="-640508"/>
              <a:ext cx="27267" cy="19648"/>
            </a:xfrm>
            <a:custGeom>
              <a:rect b="b" l="l" r="r" t="t"/>
              <a:pathLst>
                <a:path extrusionOk="0" h="49" w="68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785743" y="-1139734"/>
              <a:ext cx="27267" cy="19247"/>
            </a:xfrm>
            <a:custGeom>
              <a:rect b="b" l="l" r="r" t="t"/>
              <a:pathLst>
                <a:path extrusionOk="0" h="48" w="68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1798976" y="-1108056"/>
              <a:ext cx="76588" cy="54935"/>
            </a:xfrm>
            <a:custGeom>
              <a:rect b="b" l="l" r="r" t="t"/>
              <a:pathLst>
                <a:path extrusionOk="0" h="137" w="191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414032" y="-170554"/>
              <a:ext cx="23257" cy="16039"/>
            </a:xfrm>
            <a:custGeom>
              <a:rect b="b" l="l" r="r" t="t"/>
              <a:pathLst>
                <a:path extrusionOk="0" h="40" w="58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439695" y="-154515"/>
              <a:ext cx="67365" cy="45311"/>
            </a:xfrm>
            <a:custGeom>
              <a:rect b="b" l="l" r="r" t="t"/>
              <a:pathLst>
                <a:path extrusionOk="0" h="113" w="168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1852306" y="-765215"/>
              <a:ext cx="32881" cy="21653"/>
            </a:xfrm>
            <a:custGeom>
              <a:rect b="b" l="l" r="r" t="t"/>
              <a:pathLst>
                <a:path extrusionOk="0" h="54" w="82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886791" y="-751180"/>
              <a:ext cx="67766" cy="50925"/>
            </a:xfrm>
            <a:custGeom>
              <a:rect b="b" l="l" r="r" t="t"/>
              <a:pathLst>
                <a:path extrusionOk="0" h="127" w="169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379949" y="-493347"/>
              <a:ext cx="32480" cy="21653"/>
            </a:xfrm>
            <a:custGeom>
              <a:rect b="b" l="l" r="r" t="t"/>
              <a:pathLst>
                <a:path extrusionOk="0" h="54" w="81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413230" y="-479714"/>
              <a:ext cx="68568" cy="50925"/>
            </a:xfrm>
            <a:custGeom>
              <a:rect b="b" l="l" r="r" t="t"/>
              <a:pathLst>
                <a:path extrusionOk="0" h="127" w="171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0798925" y="-850624"/>
              <a:ext cx="61350" cy="42504"/>
            </a:xfrm>
            <a:custGeom>
              <a:rect b="b" l="l" r="r" t="t"/>
              <a:pathLst>
                <a:path extrusionOk="0" h="106" w="153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383558" y="-788071"/>
              <a:ext cx="50123" cy="40098"/>
            </a:xfrm>
            <a:custGeom>
              <a:rect b="b" l="l" r="r" t="t"/>
              <a:pathLst>
                <a:path extrusionOk="0" h="100" w="125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96013" y="-437610"/>
              <a:ext cx="50123" cy="40099"/>
            </a:xfrm>
            <a:custGeom>
              <a:rect b="b" l="l" r="r" t="t"/>
              <a:pathLst>
                <a:path extrusionOk="0" h="100" w="125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576430" y="176297"/>
              <a:ext cx="52529" cy="36891"/>
            </a:xfrm>
            <a:custGeom>
              <a:rect b="b" l="l" r="r" t="t"/>
              <a:pathLst>
                <a:path extrusionOk="0" h="92" w="131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631766" y="-630083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153795" y="-346186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2565253" y="-804912"/>
              <a:ext cx="431056" cy="564186"/>
            </a:xfrm>
            <a:custGeom>
              <a:rect b="b" l="l" r="r" t="t"/>
              <a:pathLst>
                <a:path extrusionOk="0" h="1407" w="1075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075603" y="-371849"/>
              <a:ext cx="263045" cy="256630"/>
            </a:xfrm>
            <a:custGeom>
              <a:rect b="b" l="l" r="r" t="t"/>
              <a:pathLst>
                <a:path extrusionOk="0" h="640" w="656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2619787" y="-897139"/>
              <a:ext cx="295925" cy="630749"/>
            </a:xfrm>
            <a:custGeom>
              <a:rect b="b" l="l" r="r" t="t"/>
              <a:pathLst>
                <a:path extrusionOk="0" h="1573" w="738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1258852" y="-514599"/>
              <a:ext cx="284297" cy="259437"/>
            </a:xfrm>
            <a:custGeom>
              <a:rect b="b" l="l" r="r" t="t"/>
              <a:pathLst>
                <a:path extrusionOk="0" h="647" w="709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2485458" y="-795689"/>
              <a:ext cx="150769" cy="656412"/>
            </a:xfrm>
            <a:custGeom>
              <a:rect b="b" l="l" r="r" t="t"/>
              <a:pathLst>
                <a:path extrusionOk="0" h="1637" w="376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467815" y="-819749"/>
              <a:ext cx="371711" cy="599473"/>
            </a:xfrm>
            <a:custGeom>
              <a:rect b="b" l="l" r="r" t="t"/>
              <a:pathLst>
                <a:path extrusionOk="0" h="1495" w="927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2529967" y="-902752"/>
              <a:ext cx="222545" cy="648393"/>
            </a:xfrm>
            <a:custGeom>
              <a:rect b="b" l="l" r="r" t="t"/>
              <a:pathLst>
                <a:path extrusionOk="0" h="1617" w="555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1957364" y="-531842"/>
              <a:ext cx="953937" cy="1666494"/>
            </a:xfrm>
            <a:custGeom>
              <a:rect b="b" l="l" r="r" t="t"/>
              <a:pathLst>
                <a:path extrusionOk="0" h="4156" w="2379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2342708" y="-306488"/>
              <a:ext cx="394968" cy="138741"/>
            </a:xfrm>
            <a:custGeom>
              <a:rect b="b" l="l" r="r" t="t"/>
              <a:pathLst>
                <a:path extrusionOk="0" h="346" w="985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331481" y="-209049"/>
              <a:ext cx="344845" cy="123102"/>
            </a:xfrm>
            <a:custGeom>
              <a:rect b="b" l="l" r="r" t="t"/>
              <a:pathLst>
                <a:path extrusionOk="0" h="307" w="86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226423" y="228024"/>
              <a:ext cx="212922" cy="82202"/>
            </a:xfrm>
            <a:custGeom>
              <a:rect b="b" l="l" r="r" t="t"/>
              <a:pathLst>
                <a:path extrusionOk="0" h="205" w="531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2256096" y="95699"/>
              <a:ext cx="262644" cy="100246"/>
            </a:xfrm>
            <a:custGeom>
              <a:rect b="b" l="l" r="r" t="t"/>
              <a:pathLst>
                <a:path extrusionOk="0" h="250" w="655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294189" y="-29408"/>
              <a:ext cx="262243" cy="100246"/>
            </a:xfrm>
            <a:custGeom>
              <a:rect b="b" l="l" r="r" t="t"/>
              <a:pathLst>
                <a:path extrusionOk="0" h="250" w="654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2073248" y="-776442"/>
              <a:ext cx="373315" cy="587443"/>
            </a:xfrm>
            <a:custGeom>
              <a:rect b="b" l="l" r="r" t="t"/>
              <a:pathLst>
                <a:path extrusionOk="0" h="1465" w="931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2126578" y="-857842"/>
              <a:ext cx="230966" cy="637566"/>
            </a:xfrm>
            <a:custGeom>
              <a:rect b="b" l="l" r="r" t="t"/>
              <a:pathLst>
                <a:path extrusionOk="0" h="1590" w="576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2008289" y="-729126"/>
              <a:ext cx="83805" cy="647591"/>
            </a:xfrm>
            <a:custGeom>
              <a:rect b="b" l="l" r="r" t="t"/>
              <a:pathLst>
                <a:path extrusionOk="0" h="1615" w="209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1981423" y="-774437"/>
              <a:ext cx="308757" cy="615512"/>
            </a:xfrm>
            <a:custGeom>
              <a:rect b="b" l="l" r="r" t="t"/>
              <a:pathLst>
                <a:path extrusionOk="0" h="1535" w="77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039565" y="-847016"/>
              <a:ext cx="155180" cy="647591"/>
            </a:xfrm>
            <a:custGeom>
              <a:rect b="b" l="l" r="r" t="t"/>
              <a:pathLst>
                <a:path extrusionOk="0" h="1615" w="387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620137" y="-462471"/>
              <a:ext cx="796752" cy="1688147"/>
            </a:xfrm>
            <a:custGeom>
              <a:rect b="b" l="l" r="r" t="t"/>
              <a:pathLst>
                <a:path extrusionOk="0" h="4210" w="1987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852707" y="-227093"/>
              <a:ext cx="402185" cy="97038"/>
            </a:xfrm>
            <a:custGeom>
              <a:rect b="b" l="l" r="r" t="t"/>
              <a:pathLst>
                <a:path extrusionOk="0" h="242" w="1003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851905" y="-132461"/>
              <a:ext cx="350860" cy="88217"/>
            </a:xfrm>
            <a:custGeom>
              <a:rect b="b" l="l" r="r" t="t"/>
              <a:pathLst>
                <a:path extrusionOk="0" h="220" w="875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793362" y="307018"/>
              <a:ext cx="216531" cy="63356"/>
            </a:xfrm>
            <a:custGeom>
              <a:rect b="b" l="l" r="r" t="t"/>
              <a:pathLst>
                <a:path extrusionOk="0" h="158" w="54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809000" y="173089"/>
              <a:ext cx="267455" cy="76187"/>
            </a:xfrm>
            <a:custGeom>
              <a:rect b="b" l="l" r="r" t="t"/>
              <a:pathLst>
                <a:path extrusionOk="0" h="190" w="667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833861" y="46779"/>
              <a:ext cx="267455" cy="75786"/>
            </a:xfrm>
            <a:custGeom>
              <a:rect b="b" l="l" r="r" t="t"/>
              <a:pathLst>
                <a:path extrusionOk="0" h="189" w="667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867143" y="294989"/>
              <a:ext cx="85409" cy="96236"/>
            </a:xfrm>
            <a:custGeom>
              <a:rect b="b" l="l" r="r" t="t"/>
              <a:pathLst>
                <a:path extrusionOk="0" h="240" w="213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940822" y="-1576407"/>
              <a:ext cx="275876" cy="314372"/>
            </a:xfrm>
            <a:custGeom>
              <a:rect b="b" l="l" r="r" t="t"/>
              <a:pathLst>
                <a:path extrusionOk="0" h="784" w="688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860225" y="-1381528"/>
              <a:ext cx="2075886" cy="1894253"/>
            </a:xfrm>
            <a:custGeom>
              <a:rect b="b" l="l" r="r" t="t"/>
              <a:pathLst>
                <a:path extrusionOk="0" h="4724" w="5177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995757" y="-1255619"/>
              <a:ext cx="1612752" cy="1603539"/>
            </a:xfrm>
            <a:custGeom>
              <a:rect b="b" l="l" r="r" t="t"/>
              <a:pathLst>
                <a:path extrusionOk="0" h="3999" w="4022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143318" y="-1201887"/>
              <a:ext cx="566187" cy="813198"/>
            </a:xfrm>
            <a:custGeom>
              <a:rect b="b" l="l" r="r" t="t"/>
              <a:pathLst>
                <a:path extrusionOk="0" h="2028" w="1412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1743640" y="125372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1531921" y="-16175"/>
              <a:ext cx="18445" cy="18445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413180" y="-1004201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1756071" y="181911"/>
              <a:ext cx="24861" cy="24460"/>
            </a:xfrm>
            <a:custGeom>
              <a:rect b="b" l="l" r="r" t="t"/>
              <a:pathLst>
                <a:path extrusionOk="0" h="61" w="62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1661840" y="105323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464505" y="-956484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4945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4941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587607" y="-1337019"/>
              <a:ext cx="513659" cy="108667"/>
            </a:xfrm>
            <a:custGeom>
              <a:rect b="b" l="l" r="r" t="t"/>
              <a:pathLst>
                <a:path extrusionOk="0" h="271" w="1281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: WEEK 1-3</a:t>
            </a:r>
            <a:endParaRPr/>
          </a:p>
        </p:txBody>
      </p:sp>
      <p:grpSp>
        <p:nvGrpSpPr>
          <p:cNvPr id="641" name="Google Shape;641;p39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2" name="Google Shape;642;p39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4" name="Google Shape;644;p39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9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9"/>
          <p:cNvSpPr txBox="1"/>
          <p:nvPr/>
        </p:nvSpPr>
        <p:spPr>
          <a:xfrm>
            <a:off x="920700" y="1852950"/>
            <a:ext cx="70899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user registration with email verification and login via username/password.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Secured session management with personalized user dashboards.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robust schema to store meal logs and associated image data.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Hugging Face ML models to detect food items from uploaded images accurately.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manual and image-based meal logging with editable detected items.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: WEEK 4-5</a:t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1070550" y="1929075"/>
            <a:ext cx="70029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Developed backend functionality to calculate and store nutritional content for logged meals.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Implemented logic to analyze user intake and provide tailored dietary improvement suggestions.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Designed visualizations for tracking nutritional intake trends using Django for dynamic charts and graphs.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Compared user intake with dietary guidelines and provided insights.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WEEK 6-7 </a:t>
            </a:r>
            <a:endParaRPr/>
          </a:p>
        </p:txBody>
      </p:sp>
      <p:sp>
        <p:nvSpPr>
          <p:cNvPr id="658" name="Google Shape;658;p41"/>
          <p:cNvSpPr txBox="1"/>
          <p:nvPr>
            <p:ph idx="4" type="subTitle"/>
          </p:nvPr>
        </p:nvSpPr>
        <p:spPr>
          <a:xfrm>
            <a:off x="720000" y="1717625"/>
            <a:ext cx="76119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Enabled user-defined reports with selected metrics and visualizations. Supported export functionality in PDF and CSV formats.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Implemented backend logic to ensure secure access and management of report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Developed a notification system for dietary alerts using user intake patterns.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Integrated machine learning models for personalized dietary improvement suggestions.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Provided user-centric tips and recommendations through intuitive alerts.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: WEEK 8-10</a:t>
            </a:r>
            <a:endParaRPr/>
          </a:p>
        </p:txBody>
      </p:sp>
      <p:sp>
        <p:nvSpPr>
          <p:cNvPr id="664" name="Google Shape;664;p42"/>
          <p:cNvSpPr txBox="1"/>
          <p:nvPr>
            <p:ph idx="6" type="subTitle"/>
          </p:nvPr>
        </p:nvSpPr>
        <p:spPr>
          <a:xfrm>
            <a:off x="904808" y="1733366"/>
            <a:ext cx="7519200" cy="22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intuitive admin dashboard interface to ensure efficient navigation.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features for managing user accounts and monitoring user activity.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tools for seamless updates and management of food data sources.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system settings to provide enhanced control over the application.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43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3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Class Diagram</a:t>
            </a:r>
            <a:endParaRPr/>
          </a:p>
        </p:txBody>
      </p:sp>
      <p:sp>
        <p:nvSpPr>
          <p:cNvPr id="672" name="Google Shape;672;p43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pic>
        <p:nvPicPr>
          <p:cNvPr id="673" name="Google Shape;673;p4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74" name="Google Shape;674;p43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3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77" name="Google Shape;677;p4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3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80" name="Google Shape;680;p43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2" name="Google Shape;682;p43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3" name="Google Shape;683;p43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84" name="Google Shape;684;p43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90" name="Google Shape;690;p43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/>
          <p:nvPr>
            <p:ph idx="4294967295"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1" name="Google Shape;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50" y="822150"/>
            <a:ext cx="8149151" cy="40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" name="Google Shape;716;p45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5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Working</a:t>
            </a:r>
            <a:endParaRPr/>
          </a:p>
        </p:txBody>
      </p:sp>
      <p:sp>
        <p:nvSpPr>
          <p:cNvPr id="719" name="Google Shape;719;p45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720" name="Google Shape;720;p4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21" name="Google Shape;721;p45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5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24" name="Google Shape;724;p45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27" name="Google Shape;727;p45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45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45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731" name="Google Shape;731;p45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737" name="Google Shape;737;p45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6"/>
          <p:cNvSpPr txBox="1"/>
          <p:nvPr>
            <p:ph type="title"/>
          </p:nvPr>
        </p:nvSpPr>
        <p:spPr>
          <a:xfrm>
            <a:off x="589500" y="181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Login/Register</a:t>
            </a:r>
            <a:endParaRPr/>
          </a:p>
        </p:txBody>
      </p:sp>
      <p:pic>
        <p:nvPicPr>
          <p:cNvPr id="758" name="Google Shape;7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0" y="789125"/>
            <a:ext cx="7276892" cy="40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7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Meal logging &amp; food detection</a:t>
            </a:r>
            <a:endParaRPr/>
          </a:p>
        </p:txBody>
      </p:sp>
      <p:pic>
        <p:nvPicPr>
          <p:cNvPr id="764" name="Google Shape;7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0" name="Google Shape;7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fmla="val 8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fmla="val 121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 txBox="1"/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8" name="Google Shape;448;p31"/>
          <p:cNvSpPr txBox="1"/>
          <p:nvPr>
            <p:ph idx="2" type="title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9" name="Google Shape;449;p31"/>
          <p:cNvSpPr txBox="1"/>
          <p:nvPr>
            <p:ph idx="3" type="title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0" name="Google Shape;450;p31"/>
          <p:cNvSpPr txBox="1"/>
          <p:nvPr>
            <p:ph idx="4" type="title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1" name="Google Shape;451;p31"/>
          <p:cNvSpPr txBox="1"/>
          <p:nvPr>
            <p:ph idx="5" type="title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52" name="Google Shape;452;p31"/>
          <p:cNvSpPr txBox="1"/>
          <p:nvPr>
            <p:ph idx="6" type="title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453" name="Google Shape;453;p31"/>
          <p:cNvSpPr txBox="1"/>
          <p:nvPr>
            <p:ph idx="7" type="title"/>
          </p:nvPr>
        </p:nvSpPr>
        <p:spPr>
          <a:xfrm>
            <a:off x="5728593" y="3791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4" name="Google Shape;454;p31"/>
          <p:cNvSpPr txBox="1"/>
          <p:nvPr>
            <p:ph idx="8" type="title"/>
          </p:nvPr>
        </p:nvSpPr>
        <p:spPr>
          <a:xfrm>
            <a:off x="5870093" y="27351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Working</a:t>
            </a:r>
            <a:endParaRPr/>
          </a:p>
        </p:txBody>
      </p:sp>
      <p:sp>
        <p:nvSpPr>
          <p:cNvPr id="455" name="Google Shape;455;p31"/>
          <p:cNvSpPr txBox="1"/>
          <p:nvPr>
            <p:ph idx="9" type="title"/>
          </p:nvPr>
        </p:nvSpPr>
        <p:spPr>
          <a:xfrm>
            <a:off x="5967818" y="1679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56" name="Google Shape;456;p31"/>
          <p:cNvSpPr txBox="1"/>
          <p:nvPr>
            <p:ph idx="13" type="title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1"/>
          <p:cNvSpPr txBox="1"/>
          <p:nvPr>
            <p:ph idx="14" type="title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31"/>
          <p:cNvSpPr txBox="1"/>
          <p:nvPr>
            <p:ph idx="15" type="title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1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60" name="Google Shape;460;p31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" name="Google Shape;461;p31"/>
          <p:cNvGrpSpPr/>
          <p:nvPr/>
        </p:nvGrpSpPr>
        <p:grpSpPr>
          <a:xfrm rot="-410059">
            <a:off x="6846631" y="847109"/>
            <a:ext cx="1031028" cy="407880"/>
            <a:chOff x="-3195683" y="539998"/>
            <a:chExt cx="2949300" cy="1166758"/>
          </a:xfrm>
        </p:grpSpPr>
        <p:sp>
          <p:nvSpPr>
            <p:cNvPr id="462" name="Google Shape;462;p31"/>
            <p:cNvSpPr/>
            <p:nvPr/>
          </p:nvSpPr>
          <p:spPr>
            <a:xfrm>
              <a:off x="-3195683" y="539998"/>
              <a:ext cx="738432" cy="1003477"/>
            </a:xfrm>
            <a:custGeom>
              <a:rect b="b" l="l" r="r" t="t"/>
              <a:pathLst>
                <a:path extrusionOk="0" h="1813" w="1334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-2735685" y="666194"/>
              <a:ext cx="147244" cy="138373"/>
            </a:xfrm>
            <a:custGeom>
              <a:rect b="b" l="l" r="r" t="t"/>
              <a:pathLst>
                <a:path extrusionOk="0" h="250" w="266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-2770005" y="588705"/>
              <a:ext cx="71408" cy="68079"/>
            </a:xfrm>
            <a:custGeom>
              <a:rect b="b" l="l" r="r" t="t"/>
              <a:pathLst>
                <a:path extrusionOk="0" h="123" w="129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-2561871" y="617487"/>
              <a:ext cx="891765" cy="925435"/>
            </a:xfrm>
            <a:custGeom>
              <a:rect b="b" l="l" r="r" t="t"/>
              <a:pathLst>
                <a:path extrusionOk="0" h="1672" w="1611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-2274027" y="664533"/>
              <a:ext cx="160529" cy="126196"/>
            </a:xfrm>
            <a:custGeom>
              <a:rect b="b" l="l" r="r" t="t"/>
              <a:pathLst>
                <a:path extrusionOk="0" h="228" w="29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-2357059" y="647375"/>
              <a:ext cx="78050" cy="61991"/>
            </a:xfrm>
            <a:custGeom>
              <a:rect b="b" l="l" r="r" t="t"/>
              <a:pathLst>
                <a:path extrusionOk="0" h="112" w="141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-1300890" y="991647"/>
              <a:ext cx="1054508" cy="715109"/>
            </a:xfrm>
            <a:custGeom>
              <a:rect b="b" l="l" r="r" t="t"/>
              <a:pathLst>
                <a:path extrusionOk="0" h="1292" w="1905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519282" y="1116182"/>
              <a:ext cx="160529" cy="130070"/>
            </a:xfrm>
            <a:custGeom>
              <a:rect b="b" l="l" r="r" t="t"/>
              <a:pathLst>
                <a:path extrusionOk="0" h="235" w="29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589029" y="1074670"/>
              <a:ext cx="79157" cy="62544"/>
            </a:xfrm>
            <a:custGeom>
              <a:rect b="b" l="l" r="r" t="t"/>
              <a:pathLst>
                <a:path extrusionOk="0" h="113" w="143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472" name="Google Shape;472;p3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31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/>
          <p:nvPr>
            <p:ph type="title"/>
          </p:nvPr>
        </p:nvSpPr>
        <p:spPr>
          <a:xfrm>
            <a:off x="720000" y="355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6" name="Google Shape;7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75" y="1006450"/>
            <a:ext cx="6967557" cy="39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 (PDF/CSV)</a:t>
            </a:r>
            <a:endParaRPr/>
          </a:p>
        </p:txBody>
      </p:sp>
      <p:pic>
        <p:nvPicPr>
          <p:cNvPr id="782" name="Google Shape;7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50" y="114795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Conclusion</a:t>
            </a:r>
            <a:endParaRPr/>
          </a:p>
        </p:txBody>
      </p:sp>
      <p:sp>
        <p:nvSpPr>
          <p:cNvPr id="790" name="Google Shape;790;p51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pic>
        <p:nvPicPr>
          <p:cNvPr id="791" name="Google Shape;791;p5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92" name="Google Shape;792;p51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5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95" name="Google Shape;795;p51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98" name="Google Shape;798;p51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0" name="Google Shape;800;p5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1" name="Google Shape;801;p5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802" name="Google Shape;802;p51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5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808" name="Google Shape;808;p51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9" name="Google Shape;829;p52"/>
          <p:cNvSpPr txBox="1"/>
          <p:nvPr/>
        </p:nvSpPr>
        <p:spPr>
          <a:xfrm>
            <a:off x="1173725" y="1696375"/>
            <a:ext cx="69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0" name="Google Shape;830;p52"/>
          <p:cNvSpPr txBox="1"/>
          <p:nvPr/>
        </p:nvSpPr>
        <p:spPr>
          <a:xfrm>
            <a:off x="720000" y="1547775"/>
            <a:ext cx="75141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smart food diary application that combines meal logging, image recognition, and nutritional analysis into an intuitive platform.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users to make informed dietary decisions through detailed nutritional insights, interactive visualizations, and personalized recommendations.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features like custom reporting, dietary alerts, and trend tracking to provide a holistic user experience.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the system to accommodate future enhancements, such as integration with wearables and advanced machine learning models.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Delivered a tool that promotes healthier lifestyles, supports dietary goals, and helps users track progress over time.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 txBox="1"/>
          <p:nvPr/>
        </p:nvSpPr>
        <p:spPr>
          <a:xfrm>
            <a:off x="861250" y="133975"/>
            <a:ext cx="6524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TEAM MEMBERS</a:t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6" name="Google Shape;836;p53"/>
          <p:cNvSpPr txBox="1"/>
          <p:nvPr/>
        </p:nvSpPr>
        <p:spPr>
          <a:xfrm>
            <a:off x="980875" y="854050"/>
            <a:ext cx="7275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Harsh Gupta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Ilakkiya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Ishan Sangani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Kaashifa Tanveer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Lavanya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Shirsaa Saha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Vaishnavi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Yuva Akhil</a:t>
            </a:r>
            <a:endParaRPr sz="2700">
              <a:solidFill>
                <a:schemeClr val="lt1"/>
              </a:solidFill>
            </a:endParaRPr>
          </a:p>
        </p:txBody>
      </p:sp>
      <p:grpSp>
        <p:nvGrpSpPr>
          <p:cNvPr id="837" name="Google Shape;837;p53"/>
          <p:cNvGrpSpPr/>
          <p:nvPr/>
        </p:nvGrpSpPr>
        <p:grpSpPr>
          <a:xfrm>
            <a:off x="6329306" y="1036606"/>
            <a:ext cx="1343987" cy="1959644"/>
            <a:chOff x="6128804" y="1266425"/>
            <a:chExt cx="804253" cy="1172667"/>
          </a:xfrm>
        </p:grpSpPr>
        <p:sp>
          <p:nvSpPr>
            <p:cNvPr id="838" name="Google Shape;838;p53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6509831" y="1515133"/>
              <a:ext cx="189412" cy="225814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6637736" y="1486621"/>
              <a:ext cx="12220" cy="41464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6625842" y="1495582"/>
              <a:ext cx="16619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6562704" y="1459575"/>
              <a:ext cx="64522" cy="45456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562704" y="1459493"/>
              <a:ext cx="64522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6606778" y="1534440"/>
              <a:ext cx="24196" cy="22972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6456388" y="1651992"/>
              <a:ext cx="119350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6443516" y="1537780"/>
              <a:ext cx="101671" cy="39346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6427548" y="1356360"/>
              <a:ext cx="58086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6605067" y="1588124"/>
              <a:ext cx="225502" cy="340839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655007" y="1543890"/>
              <a:ext cx="213119" cy="72583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697778" y="1510897"/>
              <a:ext cx="175400" cy="60282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622664" y="1686940"/>
              <a:ext cx="191774" cy="131480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6797658" y="1714637"/>
              <a:ext cx="66477" cy="112174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6734357" y="1559531"/>
              <a:ext cx="59227" cy="34377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6737209" y="1551384"/>
              <a:ext cx="57516" cy="25253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6251006" y="14632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222085" y="1422264"/>
              <a:ext cx="50836" cy="155919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6128804" y="1472446"/>
              <a:ext cx="158780" cy="114781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6291822" y="1554643"/>
              <a:ext cx="199758" cy="339454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398057" y="1708202"/>
              <a:ext cx="13849" cy="7657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6336874" y="1622909"/>
              <a:ext cx="45540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98134" y="1580793"/>
              <a:ext cx="93932" cy="375705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211657" y="1680423"/>
              <a:ext cx="50428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6220456" y="1574439"/>
              <a:ext cx="157232" cy="358516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6326283" y="1799197"/>
              <a:ext cx="22566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6342169" y="1833819"/>
              <a:ext cx="15071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6262575" y="1665759"/>
              <a:ext cx="48147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6239356" y="1627146"/>
              <a:ext cx="31854" cy="11160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6307138" y="1594642"/>
              <a:ext cx="186153" cy="303122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6373698" y="1613134"/>
              <a:ext cx="117558" cy="274773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6376712" y="1600344"/>
              <a:ext cx="232101" cy="293428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6433658" y="1607187"/>
              <a:ext cx="173770" cy="254570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6730121" y="1697856"/>
              <a:ext cx="15234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6470563" y="1554806"/>
              <a:ext cx="33565" cy="48796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6437569" y="1599041"/>
              <a:ext cx="306318" cy="222718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6477488" y="1598878"/>
              <a:ext cx="258904" cy="168709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483680" y="1728731"/>
              <a:ext cx="7088" cy="12219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767841" y="1734759"/>
              <a:ext cx="76009" cy="70424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835215" y="17310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65628" y="1738425"/>
              <a:ext cx="633491" cy="700578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6194630" y="1866893"/>
              <a:ext cx="183954" cy="351022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6501358" y="1738425"/>
              <a:ext cx="297764" cy="70065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6214997" y="1750726"/>
              <a:ext cx="299882" cy="79344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6263553" y="1803433"/>
              <a:ext cx="70714" cy="125289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6649060" y="1803433"/>
              <a:ext cx="68514" cy="125289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6310234" y="226093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245304" y="1803433"/>
              <a:ext cx="80490" cy="513377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53"/>
          <p:cNvGrpSpPr/>
          <p:nvPr/>
        </p:nvGrpSpPr>
        <p:grpSpPr>
          <a:xfrm>
            <a:off x="5198893" y="4040338"/>
            <a:ext cx="1003276" cy="702206"/>
            <a:chOff x="7349515" y="5606053"/>
            <a:chExt cx="322898" cy="226015"/>
          </a:xfrm>
        </p:grpSpPr>
        <p:sp>
          <p:nvSpPr>
            <p:cNvPr id="929" name="Google Shape;929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53"/>
          <p:cNvGrpSpPr/>
          <p:nvPr/>
        </p:nvGrpSpPr>
        <p:grpSpPr>
          <a:xfrm>
            <a:off x="7800418" y="2767916"/>
            <a:ext cx="462227" cy="1546554"/>
            <a:chOff x="4850193" y="2014216"/>
            <a:chExt cx="462227" cy="1546554"/>
          </a:xfrm>
        </p:grpSpPr>
        <p:sp>
          <p:nvSpPr>
            <p:cNvPr id="942" name="Google Shape;942;p53"/>
            <p:cNvSpPr/>
            <p:nvPr/>
          </p:nvSpPr>
          <p:spPr>
            <a:xfrm>
              <a:off x="4918056" y="2125352"/>
              <a:ext cx="326156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4850193" y="2453913"/>
              <a:ext cx="462227" cy="1106857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898666" y="2782474"/>
              <a:ext cx="365281" cy="498553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5128567" y="2340353"/>
              <a:ext cx="102833" cy="177263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985226" y="2014216"/>
              <a:ext cx="191816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101907" y="2979818"/>
              <a:ext cx="38779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53"/>
          <p:cNvGrpSpPr/>
          <p:nvPr/>
        </p:nvGrpSpPr>
        <p:grpSpPr>
          <a:xfrm>
            <a:off x="6202175" y="3334826"/>
            <a:ext cx="1598243" cy="1203417"/>
            <a:chOff x="8256250" y="407076"/>
            <a:chExt cx="1598243" cy="1203417"/>
          </a:xfrm>
        </p:grpSpPr>
        <p:sp>
          <p:nvSpPr>
            <p:cNvPr id="964" name="Google Shape;964;p53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8" name="Google Shape;1008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53175" y="761398"/>
            <a:ext cx="3602700" cy="4089900"/>
          </a:xfrm>
          <a:prstGeom prst="roundRect">
            <a:avLst>
              <a:gd fmla="val 1063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4"/>
          <p:cNvSpPr txBox="1"/>
          <p:nvPr>
            <p:ph type="title"/>
          </p:nvPr>
        </p:nvSpPr>
        <p:spPr>
          <a:xfrm>
            <a:off x="270900" y="2084700"/>
            <a:ext cx="5367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 YOU</a:t>
            </a:r>
            <a:endParaRPr sz="7300"/>
          </a:p>
        </p:txBody>
      </p:sp>
      <p:grpSp>
        <p:nvGrpSpPr>
          <p:cNvPr id="1014" name="Google Shape;1014;p54"/>
          <p:cNvGrpSpPr/>
          <p:nvPr/>
        </p:nvGrpSpPr>
        <p:grpSpPr>
          <a:xfrm>
            <a:off x="4070368" y="3790238"/>
            <a:ext cx="1003276" cy="702206"/>
            <a:chOff x="7349515" y="5606053"/>
            <a:chExt cx="322898" cy="226015"/>
          </a:xfrm>
        </p:grpSpPr>
        <p:sp>
          <p:nvSpPr>
            <p:cNvPr id="1015" name="Google Shape;1015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54"/>
          <p:cNvGrpSpPr/>
          <p:nvPr/>
        </p:nvGrpSpPr>
        <p:grpSpPr>
          <a:xfrm>
            <a:off x="5570556" y="3557911"/>
            <a:ext cx="746571" cy="934524"/>
            <a:chOff x="1705964" y="3560775"/>
            <a:chExt cx="153603" cy="192265"/>
          </a:xfrm>
        </p:grpSpPr>
        <p:sp>
          <p:nvSpPr>
            <p:cNvPr id="1028" name="Google Shape;1028;p54"/>
            <p:cNvSpPr/>
            <p:nvPr/>
          </p:nvSpPr>
          <p:spPr>
            <a:xfrm>
              <a:off x="1705964" y="3560775"/>
              <a:ext cx="104024" cy="142186"/>
            </a:xfrm>
            <a:custGeom>
              <a:rect b="b" l="l" r="r" t="t"/>
              <a:pathLst>
                <a:path extrusionOk="0" h="3126" w="2287">
                  <a:moveTo>
                    <a:pt x="197" y="1"/>
                  </a:moveTo>
                  <a:cubicBezTo>
                    <a:pt x="112" y="34"/>
                    <a:pt x="80" y="141"/>
                    <a:pt x="91" y="231"/>
                  </a:cubicBezTo>
                  <a:cubicBezTo>
                    <a:pt x="100" y="322"/>
                    <a:pt x="139" y="408"/>
                    <a:pt x="149" y="499"/>
                  </a:cubicBezTo>
                  <a:cubicBezTo>
                    <a:pt x="160" y="619"/>
                    <a:pt x="121" y="737"/>
                    <a:pt x="93" y="852"/>
                  </a:cubicBezTo>
                  <a:cubicBezTo>
                    <a:pt x="0" y="1246"/>
                    <a:pt x="35" y="1663"/>
                    <a:pt x="155" y="2048"/>
                  </a:cubicBezTo>
                  <a:cubicBezTo>
                    <a:pt x="275" y="2436"/>
                    <a:pt x="475" y="2794"/>
                    <a:pt x="706" y="3125"/>
                  </a:cubicBezTo>
                  <a:cubicBezTo>
                    <a:pt x="753" y="3100"/>
                    <a:pt x="800" y="3076"/>
                    <a:pt x="846" y="3051"/>
                  </a:cubicBezTo>
                  <a:cubicBezTo>
                    <a:pt x="555" y="2646"/>
                    <a:pt x="348" y="2183"/>
                    <a:pt x="239" y="1698"/>
                  </a:cubicBezTo>
                  <a:cubicBezTo>
                    <a:pt x="172" y="1395"/>
                    <a:pt x="148" y="1062"/>
                    <a:pt x="293" y="788"/>
                  </a:cubicBezTo>
                  <a:cubicBezTo>
                    <a:pt x="391" y="837"/>
                    <a:pt x="472" y="909"/>
                    <a:pt x="551" y="983"/>
                  </a:cubicBezTo>
                  <a:cubicBezTo>
                    <a:pt x="1018" y="1410"/>
                    <a:pt x="1482" y="1889"/>
                    <a:pt x="2088" y="2072"/>
                  </a:cubicBezTo>
                  <a:cubicBezTo>
                    <a:pt x="2116" y="2080"/>
                    <a:pt x="2146" y="2087"/>
                    <a:pt x="2175" y="2087"/>
                  </a:cubicBezTo>
                  <a:cubicBezTo>
                    <a:pt x="2188" y="2087"/>
                    <a:pt x="2201" y="2086"/>
                    <a:pt x="2213" y="2082"/>
                  </a:cubicBezTo>
                  <a:cubicBezTo>
                    <a:pt x="2254" y="2068"/>
                    <a:pt x="2287" y="2024"/>
                    <a:pt x="2271" y="1984"/>
                  </a:cubicBezTo>
                  <a:cubicBezTo>
                    <a:pt x="1655" y="1777"/>
                    <a:pt x="1158" y="1325"/>
                    <a:pt x="682" y="882"/>
                  </a:cubicBezTo>
                  <a:cubicBezTo>
                    <a:pt x="539" y="747"/>
                    <a:pt x="388" y="600"/>
                    <a:pt x="348" y="406"/>
                  </a:cubicBezTo>
                  <a:cubicBezTo>
                    <a:pt x="332" y="332"/>
                    <a:pt x="333" y="257"/>
                    <a:pt x="318" y="183"/>
                  </a:cubicBezTo>
                  <a:cubicBezTo>
                    <a:pt x="302" y="109"/>
                    <a:pt x="266" y="34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782924" y="3632232"/>
              <a:ext cx="76642" cy="72412"/>
            </a:xfrm>
            <a:custGeom>
              <a:rect b="b" l="l" r="r" t="t"/>
              <a:pathLst>
                <a:path extrusionOk="0" h="1592" w="1685">
                  <a:moveTo>
                    <a:pt x="906" y="0"/>
                  </a:moveTo>
                  <a:cubicBezTo>
                    <a:pt x="809" y="0"/>
                    <a:pt x="717" y="29"/>
                    <a:pt x="652" y="102"/>
                  </a:cubicBezTo>
                  <a:cubicBezTo>
                    <a:pt x="564" y="197"/>
                    <a:pt x="552" y="345"/>
                    <a:pt x="459" y="434"/>
                  </a:cubicBezTo>
                  <a:cubicBezTo>
                    <a:pt x="374" y="519"/>
                    <a:pt x="238" y="533"/>
                    <a:pt x="145" y="610"/>
                  </a:cubicBezTo>
                  <a:cubicBezTo>
                    <a:pt x="26" y="706"/>
                    <a:pt x="0" y="884"/>
                    <a:pt x="49" y="1028"/>
                  </a:cubicBezTo>
                  <a:cubicBezTo>
                    <a:pt x="98" y="1173"/>
                    <a:pt x="205" y="1288"/>
                    <a:pt x="321" y="1387"/>
                  </a:cubicBezTo>
                  <a:cubicBezTo>
                    <a:pt x="396" y="1450"/>
                    <a:pt x="477" y="1511"/>
                    <a:pt x="568" y="1548"/>
                  </a:cubicBezTo>
                  <a:cubicBezTo>
                    <a:pt x="640" y="1578"/>
                    <a:pt x="718" y="1591"/>
                    <a:pt x="796" y="1591"/>
                  </a:cubicBezTo>
                  <a:cubicBezTo>
                    <a:pt x="898" y="1591"/>
                    <a:pt x="1002" y="1568"/>
                    <a:pt x="1096" y="1525"/>
                  </a:cubicBezTo>
                  <a:cubicBezTo>
                    <a:pt x="1261" y="1451"/>
                    <a:pt x="1398" y="1324"/>
                    <a:pt x="1505" y="1177"/>
                  </a:cubicBezTo>
                  <a:cubicBezTo>
                    <a:pt x="1562" y="1097"/>
                    <a:pt x="1612" y="1009"/>
                    <a:pt x="1638" y="913"/>
                  </a:cubicBezTo>
                  <a:cubicBezTo>
                    <a:pt x="1685" y="745"/>
                    <a:pt x="1652" y="561"/>
                    <a:pt x="1564" y="410"/>
                  </a:cubicBezTo>
                  <a:cubicBezTo>
                    <a:pt x="1475" y="258"/>
                    <a:pt x="1336" y="142"/>
                    <a:pt x="1178" y="66"/>
                  </a:cubicBezTo>
                  <a:cubicBezTo>
                    <a:pt x="1096" y="26"/>
                    <a:pt x="999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715788" y="3683311"/>
              <a:ext cx="75869" cy="69729"/>
            </a:xfrm>
            <a:custGeom>
              <a:rect b="b" l="l" r="r" t="t"/>
              <a:pathLst>
                <a:path extrusionOk="0" h="1533" w="1668">
                  <a:moveTo>
                    <a:pt x="1015" y="1"/>
                  </a:moveTo>
                  <a:cubicBezTo>
                    <a:pt x="966" y="1"/>
                    <a:pt x="917" y="12"/>
                    <a:pt x="872" y="37"/>
                  </a:cubicBezTo>
                  <a:cubicBezTo>
                    <a:pt x="759" y="100"/>
                    <a:pt x="698" y="235"/>
                    <a:pt x="581" y="289"/>
                  </a:cubicBezTo>
                  <a:cubicBezTo>
                    <a:pt x="474" y="341"/>
                    <a:pt x="340" y="310"/>
                    <a:pt x="227" y="353"/>
                  </a:cubicBezTo>
                  <a:cubicBezTo>
                    <a:pt x="85" y="405"/>
                    <a:pt x="2" y="564"/>
                    <a:pt x="1" y="717"/>
                  </a:cubicBezTo>
                  <a:cubicBezTo>
                    <a:pt x="0" y="869"/>
                    <a:pt x="64" y="1015"/>
                    <a:pt x="142" y="1146"/>
                  </a:cubicBezTo>
                  <a:cubicBezTo>
                    <a:pt x="192" y="1232"/>
                    <a:pt x="247" y="1315"/>
                    <a:pt x="322" y="1379"/>
                  </a:cubicBezTo>
                  <a:cubicBezTo>
                    <a:pt x="442" y="1483"/>
                    <a:pt x="602" y="1533"/>
                    <a:pt x="761" y="1533"/>
                  </a:cubicBezTo>
                  <a:cubicBezTo>
                    <a:pt x="784" y="1533"/>
                    <a:pt x="806" y="1532"/>
                    <a:pt x="829" y="1530"/>
                  </a:cubicBezTo>
                  <a:cubicBezTo>
                    <a:pt x="1009" y="1514"/>
                    <a:pt x="1181" y="1436"/>
                    <a:pt x="1329" y="1332"/>
                  </a:cubicBezTo>
                  <a:cubicBezTo>
                    <a:pt x="1409" y="1275"/>
                    <a:pt x="1486" y="1208"/>
                    <a:pt x="1540" y="1126"/>
                  </a:cubicBezTo>
                  <a:cubicBezTo>
                    <a:pt x="1639" y="982"/>
                    <a:pt x="1668" y="796"/>
                    <a:pt x="1634" y="625"/>
                  </a:cubicBezTo>
                  <a:cubicBezTo>
                    <a:pt x="1600" y="454"/>
                    <a:pt x="1506" y="297"/>
                    <a:pt x="1381" y="175"/>
                  </a:cubicBezTo>
                  <a:cubicBezTo>
                    <a:pt x="1284" y="78"/>
                    <a:pt x="1147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722247" y="3709784"/>
              <a:ext cx="17648" cy="21014"/>
            </a:xfrm>
            <a:custGeom>
              <a:rect b="b" l="l" r="r" t="t"/>
              <a:pathLst>
                <a:path extrusionOk="0" h="462" w="388">
                  <a:moveTo>
                    <a:pt x="175" y="1"/>
                  </a:moveTo>
                  <a:cubicBezTo>
                    <a:pt x="166" y="1"/>
                    <a:pt x="157" y="1"/>
                    <a:pt x="149" y="3"/>
                  </a:cubicBezTo>
                  <a:cubicBezTo>
                    <a:pt x="55" y="22"/>
                    <a:pt x="0" y="140"/>
                    <a:pt x="24" y="265"/>
                  </a:cubicBezTo>
                  <a:cubicBezTo>
                    <a:pt x="47" y="380"/>
                    <a:pt x="128" y="462"/>
                    <a:pt x="212" y="462"/>
                  </a:cubicBezTo>
                  <a:cubicBezTo>
                    <a:pt x="221" y="462"/>
                    <a:pt x="230" y="461"/>
                    <a:pt x="239" y="459"/>
                  </a:cubicBezTo>
                  <a:cubicBezTo>
                    <a:pt x="333" y="440"/>
                    <a:pt x="388" y="323"/>
                    <a:pt x="363" y="197"/>
                  </a:cubicBezTo>
                  <a:cubicBezTo>
                    <a:pt x="340" y="82"/>
                    <a:pt x="259" y="1"/>
                    <a:pt x="17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790566" y="3667028"/>
              <a:ext cx="13918" cy="16511"/>
            </a:xfrm>
            <a:custGeom>
              <a:rect b="b" l="l" r="r" t="t"/>
              <a:pathLst>
                <a:path extrusionOk="0" h="363" w="306">
                  <a:moveTo>
                    <a:pt x="136" y="0"/>
                  </a:moveTo>
                  <a:cubicBezTo>
                    <a:pt x="130" y="0"/>
                    <a:pt x="124" y="1"/>
                    <a:pt x="117" y="2"/>
                  </a:cubicBezTo>
                  <a:cubicBezTo>
                    <a:pt x="46" y="17"/>
                    <a:pt x="1" y="109"/>
                    <a:pt x="21" y="207"/>
                  </a:cubicBezTo>
                  <a:cubicBezTo>
                    <a:pt x="39" y="298"/>
                    <a:pt x="104" y="363"/>
                    <a:pt x="170" y="363"/>
                  </a:cubicBezTo>
                  <a:cubicBezTo>
                    <a:pt x="177" y="363"/>
                    <a:pt x="183" y="362"/>
                    <a:pt x="189" y="361"/>
                  </a:cubicBezTo>
                  <a:cubicBezTo>
                    <a:pt x="263" y="346"/>
                    <a:pt x="306" y="254"/>
                    <a:pt x="286" y="155"/>
                  </a:cubicBezTo>
                  <a:cubicBezTo>
                    <a:pt x="269" y="65"/>
                    <a:pt x="203" y="0"/>
                    <a:pt x="1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54"/>
          <p:cNvGrpSpPr/>
          <p:nvPr/>
        </p:nvGrpSpPr>
        <p:grpSpPr>
          <a:xfrm>
            <a:off x="6213043" y="1517391"/>
            <a:ext cx="462226" cy="1546557"/>
            <a:chOff x="4850193" y="2014216"/>
            <a:chExt cx="462226" cy="1546557"/>
          </a:xfrm>
        </p:grpSpPr>
        <p:sp>
          <p:nvSpPr>
            <p:cNvPr id="1034" name="Google Shape;1034;p54"/>
            <p:cNvSpPr/>
            <p:nvPr/>
          </p:nvSpPr>
          <p:spPr>
            <a:xfrm>
              <a:off x="4918056" y="2125352"/>
              <a:ext cx="326155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850193" y="2453913"/>
              <a:ext cx="462226" cy="1106860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898666" y="2782474"/>
              <a:ext cx="365279" cy="498554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059320" y="2970124"/>
              <a:ext cx="174503" cy="132602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5128567" y="2340353"/>
              <a:ext cx="102832" cy="177264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985226" y="2014216"/>
              <a:ext cx="191815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5101907" y="2979818"/>
              <a:ext cx="38778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54"/>
          <p:cNvGrpSpPr/>
          <p:nvPr/>
        </p:nvGrpSpPr>
        <p:grpSpPr>
          <a:xfrm>
            <a:off x="7249831" y="1104306"/>
            <a:ext cx="1343989" cy="1959647"/>
            <a:chOff x="6128804" y="1266425"/>
            <a:chExt cx="804254" cy="1172669"/>
          </a:xfrm>
        </p:grpSpPr>
        <p:sp>
          <p:nvSpPr>
            <p:cNvPr id="1056" name="Google Shape;1056;p54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6509831" y="1515133"/>
              <a:ext cx="189414" cy="225817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6637736" y="1486621"/>
              <a:ext cx="12220" cy="41465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6625842" y="1495582"/>
              <a:ext cx="16620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562704" y="1459575"/>
              <a:ext cx="64523" cy="45457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6562704" y="1459493"/>
              <a:ext cx="64523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6606778" y="1534440"/>
              <a:ext cx="24196" cy="22973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6456388" y="1651992"/>
              <a:ext cx="119351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6443516" y="1537780"/>
              <a:ext cx="101672" cy="39347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6427548" y="1356360"/>
              <a:ext cx="58087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6605067" y="1588124"/>
              <a:ext cx="225504" cy="340844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655007" y="1543890"/>
              <a:ext cx="213121" cy="72584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6697778" y="1510897"/>
              <a:ext cx="175401" cy="60283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6622664" y="1686940"/>
              <a:ext cx="191776" cy="131482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6797658" y="1714637"/>
              <a:ext cx="66478" cy="112175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6734357" y="1559531"/>
              <a:ext cx="59227" cy="34378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6737209" y="1551384"/>
              <a:ext cx="57517" cy="25254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6251006" y="1463241"/>
              <a:ext cx="89208" cy="109650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6222085" y="1422264"/>
              <a:ext cx="50836" cy="155921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6128804" y="1472446"/>
              <a:ext cx="158781" cy="114782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6291822" y="1554643"/>
              <a:ext cx="199760" cy="339459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6398057" y="1708202"/>
              <a:ext cx="13850" cy="7658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6336874" y="1622909"/>
              <a:ext cx="45541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6198134" y="1580793"/>
              <a:ext cx="93933" cy="375710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6211657" y="1680423"/>
              <a:ext cx="50429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6220456" y="1574439"/>
              <a:ext cx="157234" cy="358521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326283" y="1799197"/>
              <a:ext cx="22567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6342169" y="1833819"/>
              <a:ext cx="15072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6262575" y="1665759"/>
              <a:ext cx="48148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6239356" y="1627146"/>
              <a:ext cx="31854" cy="11161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307138" y="1594642"/>
              <a:ext cx="186155" cy="303126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6373698" y="1613134"/>
              <a:ext cx="117559" cy="274777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6376712" y="1600344"/>
              <a:ext cx="232103" cy="293432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6433658" y="1607187"/>
              <a:ext cx="173772" cy="254574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6730121" y="1697856"/>
              <a:ext cx="15235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6470563" y="1554806"/>
              <a:ext cx="33565" cy="48797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6437569" y="1599041"/>
              <a:ext cx="306320" cy="222722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6477488" y="1598878"/>
              <a:ext cx="258906" cy="168711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483680" y="1728731"/>
              <a:ext cx="7088" cy="12220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67841" y="1734759"/>
              <a:ext cx="76010" cy="70425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835215" y="1731012"/>
              <a:ext cx="97843" cy="70669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165628" y="1738425"/>
              <a:ext cx="633497" cy="700587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194630" y="1866893"/>
              <a:ext cx="183955" cy="351027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6501358" y="1738425"/>
              <a:ext cx="297766" cy="70066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6214997" y="1750726"/>
              <a:ext cx="299884" cy="79346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6263553" y="1803433"/>
              <a:ext cx="70714" cy="125291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6649060" y="1803433"/>
              <a:ext cx="68515" cy="125291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6310234" y="2260933"/>
              <a:ext cx="326036" cy="104436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6245304" y="1803433"/>
              <a:ext cx="80491" cy="513384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54"/>
          <p:cNvGrpSpPr/>
          <p:nvPr/>
        </p:nvGrpSpPr>
        <p:grpSpPr>
          <a:xfrm>
            <a:off x="6825750" y="3400076"/>
            <a:ext cx="1598243" cy="1203417"/>
            <a:chOff x="8256250" y="407076"/>
            <a:chExt cx="1598243" cy="1203417"/>
          </a:xfrm>
        </p:grpSpPr>
        <p:sp>
          <p:nvSpPr>
            <p:cNvPr id="1147" name="Google Shape;1147;p54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2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2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2" name="Google Shape;482;p32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83" name="Google Shape;483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484" name="Google Shape;484;p32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487" name="Google Shape;487;p32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2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490" name="Google Shape;490;p32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32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3" name="Google Shape;493;p32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494" name="Google Shape;494;p32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2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00" name="Google Shape;500;p32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1" name="Google Shape;521;p33"/>
          <p:cNvGrpSpPr/>
          <p:nvPr/>
        </p:nvGrpSpPr>
        <p:grpSpPr>
          <a:xfrm>
            <a:off x="6585033" y="399148"/>
            <a:ext cx="216823" cy="216819"/>
            <a:chOff x="-223479" y="-1094052"/>
            <a:chExt cx="216823" cy="216819"/>
          </a:xfrm>
        </p:grpSpPr>
        <p:sp>
          <p:nvSpPr>
            <p:cNvPr id="522" name="Google Shape;522;p3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4" name="Google Shape;524;p33"/>
          <p:cNvCxnSpPr/>
          <p:nvPr/>
        </p:nvCxnSpPr>
        <p:spPr>
          <a:xfrm rot="10800000">
            <a:off x="5701875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3"/>
          <p:cNvCxnSpPr/>
          <p:nvPr/>
        </p:nvCxnSpPr>
        <p:spPr>
          <a:xfrm rot="10800000">
            <a:off x="6105600" y="858225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33"/>
          <p:cNvGrpSpPr/>
          <p:nvPr/>
        </p:nvGrpSpPr>
        <p:grpSpPr>
          <a:xfrm>
            <a:off x="7974958" y="1830290"/>
            <a:ext cx="531863" cy="511226"/>
            <a:chOff x="-28692" y="-747573"/>
            <a:chExt cx="531863" cy="511226"/>
          </a:xfrm>
        </p:grpSpPr>
        <p:sp>
          <p:nvSpPr>
            <p:cNvPr id="527" name="Google Shape;527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3"/>
          <p:cNvGrpSpPr/>
          <p:nvPr/>
        </p:nvGrpSpPr>
        <p:grpSpPr>
          <a:xfrm rot="-2700000">
            <a:off x="634512" y="3644822"/>
            <a:ext cx="531858" cy="511221"/>
            <a:chOff x="-28692" y="-747573"/>
            <a:chExt cx="531863" cy="511226"/>
          </a:xfrm>
        </p:grpSpPr>
        <p:sp>
          <p:nvSpPr>
            <p:cNvPr id="532" name="Google Shape;532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3"/>
          <p:cNvSpPr txBox="1"/>
          <p:nvPr/>
        </p:nvSpPr>
        <p:spPr>
          <a:xfrm>
            <a:off x="987975" y="1548475"/>
            <a:ext cx="67983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user-friendly meal tracking and nutrition management application built with Django, allowing users to register, log in, and manage their profiles.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manual and image-based meal logging, providing detailed calorie and nutrient breakdowns, along with personalized dietary recommendations.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daily, weekly, and monthly nutritional trends through interactive charts and graphs to empower users in making informed dietary decisions and achieving their health goals.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34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4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44" name="Google Shape;544;p34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pic>
        <p:nvPicPr>
          <p:cNvPr id="545" name="Google Shape;545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546" name="Google Shape;546;p34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4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549" name="Google Shape;549;p34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4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552" name="Google Shape;552;p34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4" name="Google Shape;554;p34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34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556" name="Google Shape;556;p34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62" name="Google Shape;562;p34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idx="2" type="subTitle"/>
          </p:nvPr>
        </p:nvSpPr>
        <p:spPr>
          <a:xfrm>
            <a:off x="1252728" y="1461500"/>
            <a:ext cx="63477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user account with email verification.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application securely with a username and password or Google login.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Logging: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meal by uploading images for automatic recognition.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Detection: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food items and quantities in images using machine learning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idx="1" type="subTitle"/>
          </p:nvPr>
        </p:nvSpPr>
        <p:spPr>
          <a:xfrm>
            <a:off x="1437575" y="1765950"/>
            <a:ext cx="65355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Analysis: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detailed information on calories, macronutrients, and micronutrients for logged meals.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Visualization: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daily, weekly, and monthly nutritional trends through interactive graphs and charts.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Historical Data: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past logs, track progress over time, and generate/export reports in PDF or CSV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idx="1" type="subTitle"/>
          </p:nvPr>
        </p:nvSpPr>
        <p:spPr>
          <a:xfrm>
            <a:off x="1285326" y="1494100"/>
            <a:ext cx="63396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manage user accounts for application 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Data Updates: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update food database entries for accuracy in nutritional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Monitoring: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ensure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38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8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Milestones</a:t>
            </a:r>
            <a:endParaRPr/>
          </a:p>
        </p:txBody>
      </p:sp>
      <p:sp>
        <p:nvSpPr>
          <p:cNvPr id="602" name="Google Shape;602;p38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pic>
        <p:nvPicPr>
          <p:cNvPr id="603" name="Google Shape;603;p3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04" name="Google Shape;604;p38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8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07" name="Google Shape;607;p38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10" name="Google Shape;610;p38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2" name="Google Shape;612;p38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38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14" name="Google Shape;614;p38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20" name="Google Shape;620;p38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