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handoutMasterIdLst>
    <p:handoutMasterId r:id="rId9"/>
  </p:handoutMasterIdLst>
  <p:sldIdLst>
    <p:sldId id="256" r:id="rId2"/>
    <p:sldId id="257" r:id="rId3"/>
    <p:sldId id="270" r:id="rId4"/>
    <p:sldId id="271" r:id="rId5"/>
    <p:sldId id="272"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A52D"/>
    <a:srgbClr val="003774"/>
    <a:srgbClr val="0730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04"/>
    <p:restoredTop sz="94681"/>
  </p:normalViewPr>
  <p:slideViewPr>
    <p:cSldViewPr snapToGrid="0" snapToObjects="1">
      <p:cViewPr varScale="1">
        <p:scale>
          <a:sx n="73" d="100"/>
          <a:sy n="73" d="100"/>
        </p:scale>
        <p:origin x="632" y="44"/>
      </p:cViewPr>
      <p:guideLst/>
    </p:cSldViewPr>
  </p:slideViewPr>
  <p:notesTextViewPr>
    <p:cViewPr>
      <p:scale>
        <a:sx n="1" d="1"/>
        <a:sy n="1" d="1"/>
      </p:scale>
      <p:origin x="0" y="0"/>
    </p:cViewPr>
  </p:notesTextViewPr>
  <p:notesViewPr>
    <p:cSldViewPr snapToGrid="0" snapToObjects="1">
      <p:cViewPr varScale="1">
        <p:scale>
          <a:sx n="119" d="100"/>
          <a:sy n="119" d="100"/>
        </p:scale>
        <p:origin x="5056"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nde, Vaishnavi" userId="05c826a6-a335-4766-99cb-656ef9e547a5" providerId="ADAL" clId="{67594200-85F8-483E-A7A4-3CB01EABF04E}"/>
    <pc:docChg chg="undo redo custSel addSld delSld modSld">
      <pc:chgData name="Donde, Vaishnavi" userId="05c826a6-a335-4766-99cb-656ef9e547a5" providerId="ADAL" clId="{67594200-85F8-483E-A7A4-3CB01EABF04E}" dt="2024-05-07T00:42:53.296" v="455" actId="20577"/>
      <pc:docMkLst>
        <pc:docMk/>
      </pc:docMkLst>
      <pc:sldChg chg="delSp modSp mod delAnim">
        <pc:chgData name="Donde, Vaishnavi" userId="05c826a6-a335-4766-99cb-656ef9e547a5" providerId="ADAL" clId="{67594200-85F8-483E-A7A4-3CB01EABF04E}" dt="2024-05-06T23:47:30.985" v="30"/>
        <pc:sldMkLst>
          <pc:docMk/>
          <pc:sldMk cId="1458316158" sldId="257"/>
        </pc:sldMkLst>
        <pc:spChg chg="mod">
          <ac:chgData name="Donde, Vaishnavi" userId="05c826a6-a335-4766-99cb-656ef9e547a5" providerId="ADAL" clId="{67594200-85F8-483E-A7A4-3CB01EABF04E}" dt="2024-05-06T23:45:45.902" v="2"/>
          <ac:spMkLst>
            <pc:docMk/>
            <pc:sldMk cId="1458316158" sldId="257"/>
            <ac:spMk id="4" creationId="{00000000-0000-0000-0000-000000000000}"/>
          </ac:spMkLst>
        </pc:spChg>
        <pc:spChg chg="mod">
          <ac:chgData name="Donde, Vaishnavi" userId="05c826a6-a335-4766-99cb-656ef9e547a5" providerId="ADAL" clId="{67594200-85F8-483E-A7A4-3CB01EABF04E}" dt="2024-05-06T23:47:30.985" v="30"/>
          <ac:spMkLst>
            <pc:docMk/>
            <pc:sldMk cId="1458316158" sldId="257"/>
            <ac:spMk id="5" creationId="{00000000-0000-0000-0000-000000000000}"/>
          </ac:spMkLst>
        </pc:spChg>
        <pc:picChg chg="del">
          <ac:chgData name="Donde, Vaishnavi" userId="05c826a6-a335-4766-99cb-656ef9e547a5" providerId="ADAL" clId="{67594200-85F8-483E-A7A4-3CB01EABF04E}" dt="2024-05-06T23:46:32.105" v="3" actId="478"/>
          <ac:picMkLst>
            <pc:docMk/>
            <pc:sldMk cId="1458316158" sldId="257"/>
            <ac:picMk id="6" creationId="{B63D91E6-CF8B-2F0D-DED8-9F8A226FE125}"/>
          </ac:picMkLst>
        </pc:picChg>
      </pc:sldChg>
      <pc:sldChg chg="delSp modSp del mod delAnim">
        <pc:chgData name="Donde, Vaishnavi" userId="05c826a6-a335-4766-99cb-656ef9e547a5" providerId="ADAL" clId="{67594200-85F8-483E-A7A4-3CB01EABF04E}" dt="2024-05-06T23:57:59.151" v="113" actId="2696"/>
        <pc:sldMkLst>
          <pc:docMk/>
          <pc:sldMk cId="2082953548" sldId="259"/>
        </pc:sldMkLst>
        <pc:spChg chg="mod">
          <ac:chgData name="Donde, Vaishnavi" userId="05c826a6-a335-4766-99cb-656ef9e547a5" providerId="ADAL" clId="{67594200-85F8-483E-A7A4-3CB01EABF04E}" dt="2024-05-06T23:49:52.334" v="55" actId="20577"/>
          <ac:spMkLst>
            <pc:docMk/>
            <pc:sldMk cId="2082953548" sldId="259"/>
            <ac:spMk id="4" creationId="{00000000-0000-0000-0000-000000000000}"/>
          </ac:spMkLst>
        </pc:spChg>
        <pc:picChg chg="del">
          <ac:chgData name="Donde, Vaishnavi" userId="05c826a6-a335-4766-99cb-656ef9e547a5" providerId="ADAL" clId="{67594200-85F8-483E-A7A4-3CB01EABF04E}" dt="2024-05-06T23:52:15.813" v="83" actId="478"/>
          <ac:picMkLst>
            <pc:docMk/>
            <pc:sldMk cId="2082953548" sldId="259"/>
            <ac:picMk id="33" creationId="{974E3B1F-1B07-9DBD-F69E-926580E3F6AF}"/>
          </ac:picMkLst>
        </pc:picChg>
      </pc:sldChg>
      <pc:sldChg chg="delSp del mod delAnim">
        <pc:chgData name="Donde, Vaishnavi" userId="05c826a6-a335-4766-99cb-656ef9e547a5" providerId="ADAL" clId="{67594200-85F8-483E-A7A4-3CB01EABF04E}" dt="2024-05-07T00:14:18.271" v="322" actId="2696"/>
        <pc:sldMkLst>
          <pc:docMk/>
          <pc:sldMk cId="2136334431" sldId="260"/>
        </pc:sldMkLst>
        <pc:picChg chg="del">
          <ac:chgData name="Donde, Vaishnavi" userId="05c826a6-a335-4766-99cb-656ef9e547a5" providerId="ADAL" clId="{67594200-85F8-483E-A7A4-3CB01EABF04E}" dt="2024-05-06T23:52:25.214" v="86" actId="478"/>
          <ac:picMkLst>
            <pc:docMk/>
            <pc:sldMk cId="2136334431" sldId="260"/>
            <ac:picMk id="53" creationId="{0C6E78E5-8C7C-EA30-E9AF-23D87D4D5036}"/>
          </ac:picMkLst>
        </pc:picChg>
      </pc:sldChg>
      <pc:sldChg chg="delSp del mod delAnim">
        <pc:chgData name="Donde, Vaishnavi" userId="05c826a6-a335-4766-99cb-656ef9e547a5" providerId="ADAL" clId="{67594200-85F8-483E-A7A4-3CB01EABF04E}" dt="2024-05-07T00:14:20.815" v="323" actId="2696"/>
        <pc:sldMkLst>
          <pc:docMk/>
          <pc:sldMk cId="3525130562" sldId="263"/>
        </pc:sldMkLst>
        <pc:picChg chg="del">
          <ac:chgData name="Donde, Vaishnavi" userId="05c826a6-a335-4766-99cb-656ef9e547a5" providerId="ADAL" clId="{67594200-85F8-483E-A7A4-3CB01EABF04E}" dt="2024-05-06T23:52:28.454" v="87" actId="478"/>
          <ac:picMkLst>
            <pc:docMk/>
            <pc:sldMk cId="3525130562" sldId="263"/>
            <ac:picMk id="13" creationId="{6C920E85-A636-B5CB-4CE9-12C2E1F4E456}"/>
          </ac:picMkLst>
        </pc:picChg>
      </pc:sldChg>
      <pc:sldChg chg="delSp del mod delAnim">
        <pc:chgData name="Donde, Vaishnavi" userId="05c826a6-a335-4766-99cb-656ef9e547a5" providerId="ADAL" clId="{67594200-85F8-483E-A7A4-3CB01EABF04E}" dt="2024-05-07T00:14:24.859" v="324" actId="2696"/>
        <pc:sldMkLst>
          <pc:docMk/>
          <pc:sldMk cId="2694606819" sldId="264"/>
        </pc:sldMkLst>
        <pc:picChg chg="del">
          <ac:chgData name="Donde, Vaishnavi" userId="05c826a6-a335-4766-99cb-656ef9e547a5" providerId="ADAL" clId="{67594200-85F8-483E-A7A4-3CB01EABF04E}" dt="2024-05-06T23:52:31.429" v="88" actId="478"/>
          <ac:picMkLst>
            <pc:docMk/>
            <pc:sldMk cId="2694606819" sldId="264"/>
            <ac:picMk id="23" creationId="{84C97A99-7405-CC30-1FFA-1B270230DA48}"/>
          </ac:picMkLst>
        </pc:picChg>
      </pc:sldChg>
      <pc:sldChg chg="del">
        <pc:chgData name="Donde, Vaishnavi" userId="05c826a6-a335-4766-99cb-656ef9e547a5" providerId="ADAL" clId="{67594200-85F8-483E-A7A4-3CB01EABF04E}" dt="2024-05-07T00:14:28.225" v="325" actId="2696"/>
        <pc:sldMkLst>
          <pc:docMk/>
          <pc:sldMk cId="132994288" sldId="265"/>
        </pc:sldMkLst>
      </pc:sldChg>
      <pc:sldChg chg="delSp del mod delAnim">
        <pc:chgData name="Donde, Vaishnavi" userId="05c826a6-a335-4766-99cb-656ef9e547a5" providerId="ADAL" clId="{67594200-85F8-483E-A7A4-3CB01EABF04E}" dt="2024-05-07T00:14:31.427" v="326" actId="2696"/>
        <pc:sldMkLst>
          <pc:docMk/>
          <pc:sldMk cId="1157317328" sldId="266"/>
        </pc:sldMkLst>
        <pc:picChg chg="del">
          <ac:chgData name="Donde, Vaishnavi" userId="05c826a6-a335-4766-99cb-656ef9e547a5" providerId="ADAL" clId="{67594200-85F8-483E-A7A4-3CB01EABF04E}" dt="2024-05-06T23:52:38.928" v="89" actId="478"/>
          <ac:picMkLst>
            <pc:docMk/>
            <pc:sldMk cId="1157317328" sldId="266"/>
            <ac:picMk id="21" creationId="{8258B8EE-0987-14C5-F547-9CCFD3BA979C}"/>
          </ac:picMkLst>
        </pc:picChg>
      </pc:sldChg>
      <pc:sldChg chg="delSp del mod delAnim">
        <pc:chgData name="Donde, Vaishnavi" userId="05c826a6-a335-4766-99cb-656ef9e547a5" providerId="ADAL" clId="{67594200-85F8-483E-A7A4-3CB01EABF04E}" dt="2024-05-07T00:14:34.485" v="327" actId="2696"/>
        <pc:sldMkLst>
          <pc:docMk/>
          <pc:sldMk cId="2977456479" sldId="267"/>
        </pc:sldMkLst>
        <pc:picChg chg="del">
          <ac:chgData name="Donde, Vaishnavi" userId="05c826a6-a335-4766-99cb-656ef9e547a5" providerId="ADAL" clId="{67594200-85F8-483E-A7A4-3CB01EABF04E}" dt="2024-05-06T23:52:41.781" v="90" actId="478"/>
          <ac:picMkLst>
            <pc:docMk/>
            <pc:sldMk cId="2977456479" sldId="267"/>
            <ac:picMk id="14" creationId="{455B6033-B2B9-B5CC-1C24-5D685F270B37}"/>
          </ac:picMkLst>
        </pc:picChg>
      </pc:sldChg>
      <pc:sldChg chg="delSp del mod delAnim">
        <pc:chgData name="Donde, Vaishnavi" userId="05c826a6-a335-4766-99cb-656ef9e547a5" providerId="ADAL" clId="{67594200-85F8-483E-A7A4-3CB01EABF04E}" dt="2024-05-07T00:14:36.916" v="328" actId="2696"/>
        <pc:sldMkLst>
          <pc:docMk/>
          <pc:sldMk cId="4239736890" sldId="268"/>
        </pc:sldMkLst>
        <pc:picChg chg="del">
          <ac:chgData name="Donde, Vaishnavi" userId="05c826a6-a335-4766-99cb-656ef9e547a5" providerId="ADAL" clId="{67594200-85F8-483E-A7A4-3CB01EABF04E}" dt="2024-05-06T23:52:45.011" v="91" actId="478"/>
          <ac:picMkLst>
            <pc:docMk/>
            <pc:sldMk cId="4239736890" sldId="268"/>
            <ac:picMk id="22" creationId="{EAE02B68-E620-4563-5C2D-3B4421354CEB}"/>
          </ac:picMkLst>
        </pc:picChg>
      </pc:sldChg>
      <pc:sldChg chg="addSp delSp modSp del mod delAnim">
        <pc:chgData name="Donde, Vaishnavi" userId="05c826a6-a335-4766-99cb-656ef9e547a5" providerId="ADAL" clId="{67594200-85F8-483E-A7A4-3CB01EABF04E}" dt="2024-05-07T00:24:06.456" v="386" actId="2696"/>
        <pc:sldMkLst>
          <pc:docMk/>
          <pc:sldMk cId="2842868745" sldId="269"/>
        </pc:sldMkLst>
        <pc:spChg chg="mod">
          <ac:chgData name="Donde, Vaishnavi" userId="05c826a6-a335-4766-99cb-656ef9e547a5" providerId="ADAL" clId="{67594200-85F8-483E-A7A4-3CB01EABF04E}" dt="2024-05-07T00:15:03.300" v="329" actId="14100"/>
          <ac:spMkLst>
            <pc:docMk/>
            <pc:sldMk cId="2842868745" sldId="269"/>
            <ac:spMk id="8" creationId="{6EE216D0-3B72-6F4B-6656-AB0163103420}"/>
          </ac:spMkLst>
        </pc:spChg>
        <pc:spChg chg="add del mod">
          <ac:chgData name="Donde, Vaishnavi" userId="05c826a6-a335-4766-99cb-656ef9e547a5" providerId="ADAL" clId="{67594200-85F8-483E-A7A4-3CB01EABF04E}" dt="2024-05-07T00:15:17.777" v="331"/>
          <ac:spMkLst>
            <pc:docMk/>
            <pc:sldMk cId="2842868745" sldId="269"/>
            <ac:spMk id="9" creationId="{6C4BF330-CF29-490B-A24C-5C2FF2626DAE}"/>
          </ac:spMkLst>
        </pc:spChg>
        <pc:picChg chg="del">
          <ac:chgData name="Donde, Vaishnavi" userId="05c826a6-a335-4766-99cb-656ef9e547a5" providerId="ADAL" clId="{67594200-85F8-483E-A7A4-3CB01EABF04E}" dt="2024-05-06T23:52:48.470" v="92" actId="478"/>
          <ac:picMkLst>
            <pc:docMk/>
            <pc:sldMk cId="2842868745" sldId="269"/>
            <ac:picMk id="19" creationId="{1C4C54AB-BA32-529E-16CF-D09A2516E8AF}"/>
          </ac:picMkLst>
        </pc:picChg>
      </pc:sldChg>
      <pc:sldChg chg="add del">
        <pc:chgData name="Donde, Vaishnavi" userId="05c826a6-a335-4766-99cb-656ef9e547a5" providerId="ADAL" clId="{67594200-85F8-483E-A7A4-3CB01EABF04E}" dt="2024-05-06T23:49:50.248" v="51"/>
        <pc:sldMkLst>
          <pc:docMk/>
          <pc:sldMk cId="1466488171" sldId="270"/>
        </pc:sldMkLst>
      </pc:sldChg>
      <pc:sldChg chg="addSp delSp modSp add mod delAnim">
        <pc:chgData name="Donde, Vaishnavi" userId="05c826a6-a335-4766-99cb-656ef9e547a5" providerId="ADAL" clId="{67594200-85F8-483E-A7A4-3CB01EABF04E}" dt="2024-05-07T00:38:44.127" v="442" actId="20577"/>
        <pc:sldMkLst>
          <pc:docMk/>
          <pc:sldMk cId="4211819271" sldId="270"/>
        </pc:sldMkLst>
        <pc:spChg chg="del">
          <ac:chgData name="Donde, Vaishnavi" userId="05c826a6-a335-4766-99cb-656ef9e547a5" providerId="ADAL" clId="{67594200-85F8-483E-A7A4-3CB01EABF04E}" dt="2024-05-06T23:57:39.469" v="108" actId="478"/>
          <ac:spMkLst>
            <pc:docMk/>
            <pc:sldMk cId="4211819271" sldId="270"/>
            <ac:spMk id="2" creationId="{2D4A2B94-A7B6-2D05-F645-CFD93207D2CD}"/>
          </ac:spMkLst>
        </pc:spChg>
        <pc:spChg chg="mod">
          <ac:chgData name="Donde, Vaishnavi" userId="05c826a6-a335-4766-99cb-656ef9e547a5" providerId="ADAL" clId="{67594200-85F8-483E-A7A4-3CB01EABF04E}" dt="2024-05-06T23:59:11.699" v="127" actId="122"/>
          <ac:spMkLst>
            <pc:docMk/>
            <pc:sldMk cId="4211819271" sldId="270"/>
            <ac:spMk id="4" creationId="{00000000-0000-0000-0000-000000000000}"/>
          </ac:spMkLst>
        </pc:spChg>
        <pc:spChg chg="mod">
          <ac:chgData name="Donde, Vaishnavi" userId="05c826a6-a335-4766-99cb-656ef9e547a5" providerId="ADAL" clId="{67594200-85F8-483E-A7A4-3CB01EABF04E}" dt="2024-05-07T00:38:44.127" v="442" actId="20577"/>
          <ac:spMkLst>
            <pc:docMk/>
            <pc:sldMk cId="4211819271" sldId="270"/>
            <ac:spMk id="5" creationId="{00000000-0000-0000-0000-000000000000}"/>
          </ac:spMkLst>
        </pc:spChg>
        <pc:spChg chg="add del">
          <ac:chgData name="Donde, Vaishnavi" userId="05c826a6-a335-4766-99cb-656ef9e547a5" providerId="ADAL" clId="{67594200-85F8-483E-A7A4-3CB01EABF04E}" dt="2024-05-07T00:23:55.727" v="383" actId="478"/>
          <ac:spMkLst>
            <pc:docMk/>
            <pc:sldMk cId="4211819271" sldId="270"/>
            <ac:spMk id="7" creationId="{00000000-0000-0000-0000-000000000000}"/>
          </ac:spMkLst>
        </pc:spChg>
        <pc:spChg chg="del mod">
          <ac:chgData name="Donde, Vaishnavi" userId="05c826a6-a335-4766-99cb-656ef9e547a5" providerId="ADAL" clId="{67594200-85F8-483E-A7A4-3CB01EABF04E}" dt="2024-05-06T23:56:51.375" v="97" actId="478"/>
          <ac:spMkLst>
            <pc:docMk/>
            <pc:sldMk cId="4211819271" sldId="270"/>
            <ac:spMk id="10" creationId="{0A91AE18-0CAE-3D3B-5712-AEC2B76C490D}"/>
          </ac:spMkLst>
        </pc:spChg>
        <pc:spChg chg="del">
          <ac:chgData name="Donde, Vaishnavi" userId="05c826a6-a335-4766-99cb-656ef9e547a5" providerId="ADAL" clId="{67594200-85F8-483E-A7A4-3CB01EABF04E}" dt="2024-05-06T23:56:53.521" v="98" actId="478"/>
          <ac:spMkLst>
            <pc:docMk/>
            <pc:sldMk cId="4211819271" sldId="270"/>
            <ac:spMk id="12" creationId="{F23C191A-7018-48D2-F95E-DB74803F6085}"/>
          </ac:spMkLst>
        </pc:spChg>
        <pc:spChg chg="del">
          <ac:chgData name="Donde, Vaishnavi" userId="05c826a6-a335-4766-99cb-656ef9e547a5" providerId="ADAL" clId="{67594200-85F8-483E-A7A4-3CB01EABF04E}" dt="2024-05-06T23:57:41.526" v="109" actId="478"/>
          <ac:spMkLst>
            <pc:docMk/>
            <pc:sldMk cId="4211819271" sldId="270"/>
            <ac:spMk id="13" creationId="{01EC8CF1-2B32-3A9F-B387-BCD5C5B7AA1C}"/>
          </ac:spMkLst>
        </pc:spChg>
        <pc:spChg chg="del">
          <ac:chgData name="Donde, Vaishnavi" userId="05c826a6-a335-4766-99cb-656ef9e547a5" providerId="ADAL" clId="{67594200-85F8-483E-A7A4-3CB01EABF04E}" dt="2024-05-06T23:56:59.573" v="100" actId="478"/>
          <ac:spMkLst>
            <pc:docMk/>
            <pc:sldMk cId="4211819271" sldId="270"/>
            <ac:spMk id="17" creationId="{8452E124-D082-2B1C-39F4-3F62239A01E4}"/>
          </ac:spMkLst>
        </pc:spChg>
        <pc:spChg chg="del">
          <ac:chgData name="Donde, Vaishnavi" userId="05c826a6-a335-4766-99cb-656ef9e547a5" providerId="ADAL" clId="{67594200-85F8-483E-A7A4-3CB01EABF04E}" dt="2024-05-06T23:56:55.205" v="99" actId="478"/>
          <ac:spMkLst>
            <pc:docMk/>
            <pc:sldMk cId="4211819271" sldId="270"/>
            <ac:spMk id="18" creationId="{C07EBF82-18F9-7E35-672B-A3D7B29B0757}"/>
          </ac:spMkLst>
        </pc:spChg>
        <pc:grpChg chg="del">
          <ac:chgData name="Donde, Vaishnavi" userId="05c826a6-a335-4766-99cb-656ef9e547a5" providerId="ADAL" clId="{67594200-85F8-483E-A7A4-3CB01EABF04E}" dt="2024-05-06T23:56:38.462" v="93" actId="478"/>
          <ac:grpSpMkLst>
            <pc:docMk/>
            <pc:sldMk cId="4211819271" sldId="270"/>
            <ac:grpSpMk id="3" creationId="{D7DCE249-5B63-6FF2-A9E9-190B6D305B63}"/>
          </ac:grpSpMkLst>
        </pc:grpChg>
        <pc:grpChg chg="del">
          <ac:chgData name="Donde, Vaishnavi" userId="05c826a6-a335-4766-99cb-656ef9e547a5" providerId="ADAL" clId="{67594200-85F8-483E-A7A4-3CB01EABF04E}" dt="2024-05-06T23:56:38.462" v="93" actId="478"/>
          <ac:grpSpMkLst>
            <pc:docMk/>
            <pc:sldMk cId="4211819271" sldId="270"/>
            <ac:grpSpMk id="14" creationId="{B2BBECBA-4F9E-2A8B-6B79-50CC6702C378}"/>
          </ac:grpSpMkLst>
        </pc:grpChg>
        <pc:picChg chg="del">
          <ac:chgData name="Donde, Vaishnavi" userId="05c826a6-a335-4766-99cb-656ef9e547a5" providerId="ADAL" clId="{67594200-85F8-483E-A7A4-3CB01EABF04E}" dt="2024-05-06T23:58:04.587" v="114" actId="478"/>
          <ac:picMkLst>
            <pc:docMk/>
            <pc:sldMk cId="4211819271" sldId="270"/>
            <ac:picMk id="23" creationId="{6E6DC40A-8723-B3AC-27D8-80F95928375F}"/>
          </ac:picMkLst>
        </pc:picChg>
        <pc:picChg chg="add del mod">
          <ac:chgData name="Donde, Vaishnavi" userId="05c826a6-a335-4766-99cb-656ef9e547a5" providerId="ADAL" clId="{67594200-85F8-483E-A7A4-3CB01EABF04E}" dt="2024-05-06T23:58:05.496" v="115" actId="478"/>
          <ac:picMkLst>
            <pc:docMk/>
            <pc:sldMk cId="4211819271" sldId="270"/>
            <ac:picMk id="30" creationId="{8300EFD3-7F24-B0E0-B03E-EAA57DEFF1FE}"/>
          </ac:picMkLst>
        </pc:picChg>
        <pc:picChg chg="del">
          <ac:chgData name="Donde, Vaishnavi" userId="05c826a6-a335-4766-99cb-656ef9e547a5" providerId="ADAL" clId="{67594200-85F8-483E-A7A4-3CB01EABF04E}" dt="2024-05-06T23:52:18.982" v="84" actId="478"/>
          <ac:picMkLst>
            <pc:docMk/>
            <pc:sldMk cId="4211819271" sldId="270"/>
            <ac:picMk id="33" creationId="{974E3B1F-1B07-9DBD-F69E-926580E3F6AF}"/>
          </ac:picMkLst>
        </pc:picChg>
      </pc:sldChg>
      <pc:sldChg chg="addSp delSp modSp add mod delAnim">
        <pc:chgData name="Donde, Vaishnavi" userId="05c826a6-a335-4766-99cb-656ef9e547a5" providerId="ADAL" clId="{67594200-85F8-483E-A7A4-3CB01EABF04E}" dt="2024-05-07T00:24:01.133" v="385" actId="478"/>
        <pc:sldMkLst>
          <pc:docMk/>
          <pc:sldMk cId="189139560" sldId="271"/>
        </pc:sldMkLst>
        <pc:spChg chg="del">
          <ac:chgData name="Donde, Vaishnavi" userId="05c826a6-a335-4766-99cb-656ef9e547a5" providerId="ADAL" clId="{67594200-85F8-483E-A7A4-3CB01EABF04E}" dt="2024-05-07T00:03:14.381" v="136" actId="478"/>
          <ac:spMkLst>
            <pc:docMk/>
            <pc:sldMk cId="189139560" sldId="271"/>
            <ac:spMk id="2" creationId="{2D4A2B94-A7B6-2D05-F645-CFD93207D2CD}"/>
          </ac:spMkLst>
        </pc:spChg>
        <pc:spChg chg="mod">
          <ac:chgData name="Donde, Vaishnavi" userId="05c826a6-a335-4766-99cb-656ef9e547a5" providerId="ADAL" clId="{67594200-85F8-483E-A7A4-3CB01EABF04E}" dt="2024-05-07T00:11:34.053" v="288" actId="1035"/>
          <ac:spMkLst>
            <pc:docMk/>
            <pc:sldMk cId="189139560" sldId="271"/>
            <ac:spMk id="4" creationId="{00000000-0000-0000-0000-000000000000}"/>
          </ac:spMkLst>
        </pc:spChg>
        <pc:spChg chg="mod">
          <ac:chgData name="Donde, Vaishnavi" userId="05c826a6-a335-4766-99cb-656ef9e547a5" providerId="ADAL" clId="{67594200-85F8-483E-A7A4-3CB01EABF04E}" dt="2024-05-07T00:12:00.055" v="321" actId="14100"/>
          <ac:spMkLst>
            <pc:docMk/>
            <pc:sldMk cId="189139560" sldId="271"/>
            <ac:spMk id="5" creationId="{00000000-0000-0000-0000-000000000000}"/>
          </ac:spMkLst>
        </pc:spChg>
        <pc:spChg chg="del mod">
          <ac:chgData name="Donde, Vaishnavi" userId="05c826a6-a335-4766-99cb-656ef9e547a5" providerId="ADAL" clId="{67594200-85F8-483E-A7A4-3CB01EABF04E}" dt="2024-05-07T00:11:56.323" v="320" actId="478"/>
          <ac:spMkLst>
            <pc:docMk/>
            <pc:sldMk cId="189139560" sldId="271"/>
            <ac:spMk id="7" creationId="{00000000-0000-0000-0000-000000000000}"/>
          </ac:spMkLst>
        </pc:spChg>
        <pc:spChg chg="del">
          <ac:chgData name="Donde, Vaishnavi" userId="05c826a6-a335-4766-99cb-656ef9e547a5" providerId="ADAL" clId="{67594200-85F8-483E-A7A4-3CB01EABF04E}" dt="2024-05-07T00:03:02.269" v="128" actId="478"/>
          <ac:spMkLst>
            <pc:docMk/>
            <pc:sldMk cId="189139560" sldId="271"/>
            <ac:spMk id="10" creationId="{0A91AE18-0CAE-3D3B-5712-AEC2B76C490D}"/>
          </ac:spMkLst>
        </pc:spChg>
        <pc:spChg chg="del mod">
          <ac:chgData name="Donde, Vaishnavi" userId="05c826a6-a335-4766-99cb-656ef9e547a5" providerId="ADAL" clId="{67594200-85F8-483E-A7A4-3CB01EABF04E}" dt="2024-05-07T00:03:16.355" v="137" actId="478"/>
          <ac:spMkLst>
            <pc:docMk/>
            <pc:sldMk cId="189139560" sldId="271"/>
            <ac:spMk id="12" creationId="{F23C191A-7018-48D2-F95E-DB74803F6085}"/>
          </ac:spMkLst>
        </pc:spChg>
        <pc:spChg chg="del">
          <ac:chgData name="Donde, Vaishnavi" userId="05c826a6-a335-4766-99cb-656ef9e547a5" providerId="ADAL" clId="{67594200-85F8-483E-A7A4-3CB01EABF04E}" dt="2024-05-07T00:03:59.136" v="146" actId="478"/>
          <ac:spMkLst>
            <pc:docMk/>
            <pc:sldMk cId="189139560" sldId="271"/>
            <ac:spMk id="13" creationId="{01EC8CF1-2B32-3A9F-B387-BCD5C5B7AA1C}"/>
          </ac:spMkLst>
        </pc:spChg>
        <pc:spChg chg="del">
          <ac:chgData name="Donde, Vaishnavi" userId="05c826a6-a335-4766-99cb-656ef9e547a5" providerId="ADAL" clId="{67594200-85F8-483E-A7A4-3CB01EABF04E}" dt="2024-05-07T00:03:04.276" v="129" actId="478"/>
          <ac:spMkLst>
            <pc:docMk/>
            <pc:sldMk cId="189139560" sldId="271"/>
            <ac:spMk id="17" creationId="{8452E124-D082-2B1C-39F4-3F62239A01E4}"/>
          </ac:spMkLst>
        </pc:spChg>
        <pc:spChg chg="del mod">
          <ac:chgData name="Donde, Vaishnavi" userId="05c826a6-a335-4766-99cb-656ef9e547a5" providerId="ADAL" clId="{67594200-85F8-483E-A7A4-3CB01EABF04E}" dt="2024-05-07T00:03:08.297" v="132" actId="478"/>
          <ac:spMkLst>
            <pc:docMk/>
            <pc:sldMk cId="189139560" sldId="271"/>
            <ac:spMk id="18" creationId="{C07EBF82-18F9-7E35-672B-A3D7B29B0757}"/>
          </ac:spMkLst>
        </pc:spChg>
        <pc:grpChg chg="del">
          <ac:chgData name="Donde, Vaishnavi" userId="05c826a6-a335-4766-99cb-656ef9e547a5" providerId="ADAL" clId="{67594200-85F8-483E-A7A4-3CB01EABF04E}" dt="2024-05-07T00:03:09.395" v="133" actId="478"/>
          <ac:grpSpMkLst>
            <pc:docMk/>
            <pc:sldMk cId="189139560" sldId="271"/>
            <ac:grpSpMk id="3" creationId="{D7DCE249-5B63-6FF2-A9E9-190B6D305B63}"/>
          </ac:grpSpMkLst>
        </pc:grpChg>
        <pc:grpChg chg="del">
          <ac:chgData name="Donde, Vaishnavi" userId="05c826a6-a335-4766-99cb-656ef9e547a5" providerId="ADAL" clId="{67594200-85F8-483E-A7A4-3CB01EABF04E}" dt="2024-05-07T00:03:06.807" v="131" actId="478"/>
          <ac:grpSpMkLst>
            <pc:docMk/>
            <pc:sldMk cId="189139560" sldId="271"/>
            <ac:grpSpMk id="14" creationId="{B2BBECBA-4F9E-2A8B-6B79-50CC6702C378}"/>
          </ac:grpSpMkLst>
        </pc:grpChg>
        <pc:picChg chg="add del mod">
          <ac:chgData name="Donde, Vaishnavi" userId="05c826a6-a335-4766-99cb-656ef9e547a5" providerId="ADAL" clId="{67594200-85F8-483E-A7A4-3CB01EABF04E}" dt="2024-05-07T00:24:00.131" v="384" actId="478"/>
          <ac:picMkLst>
            <pc:docMk/>
            <pc:sldMk cId="189139560" sldId="271"/>
            <ac:picMk id="23" creationId="{6E6DC40A-8723-B3AC-27D8-80F95928375F}"/>
          </ac:picMkLst>
        </pc:picChg>
        <pc:picChg chg="del mod">
          <ac:chgData name="Donde, Vaishnavi" userId="05c826a6-a335-4766-99cb-656ef9e547a5" providerId="ADAL" clId="{67594200-85F8-483E-A7A4-3CB01EABF04E}" dt="2024-05-07T00:24:01.133" v="385" actId="478"/>
          <ac:picMkLst>
            <pc:docMk/>
            <pc:sldMk cId="189139560" sldId="271"/>
            <ac:picMk id="30" creationId="{8300EFD3-7F24-B0E0-B03E-EAA57DEFF1FE}"/>
          </ac:picMkLst>
        </pc:picChg>
        <pc:picChg chg="del">
          <ac:chgData name="Donde, Vaishnavi" userId="05c826a6-a335-4766-99cb-656ef9e547a5" providerId="ADAL" clId="{67594200-85F8-483E-A7A4-3CB01EABF04E}" dt="2024-05-06T23:52:21.657" v="85" actId="478"/>
          <ac:picMkLst>
            <pc:docMk/>
            <pc:sldMk cId="189139560" sldId="271"/>
            <ac:picMk id="33" creationId="{974E3B1F-1B07-9DBD-F69E-926580E3F6AF}"/>
          </ac:picMkLst>
        </pc:picChg>
      </pc:sldChg>
      <pc:sldChg chg="add del">
        <pc:chgData name="Donde, Vaishnavi" userId="05c826a6-a335-4766-99cb-656ef9e547a5" providerId="ADAL" clId="{67594200-85F8-483E-A7A4-3CB01EABF04E}" dt="2024-05-06T23:49:49.485" v="50"/>
        <pc:sldMkLst>
          <pc:docMk/>
          <pc:sldMk cId="2039303459" sldId="271"/>
        </pc:sldMkLst>
      </pc:sldChg>
      <pc:sldChg chg="add del">
        <pc:chgData name="Donde, Vaishnavi" userId="05c826a6-a335-4766-99cb-656ef9e547a5" providerId="ADAL" clId="{67594200-85F8-483E-A7A4-3CB01EABF04E}" dt="2024-05-06T23:51:36.520" v="82" actId="2696"/>
        <pc:sldMkLst>
          <pc:docMk/>
          <pc:sldMk cId="588472979" sldId="272"/>
        </pc:sldMkLst>
      </pc:sldChg>
      <pc:sldChg chg="addSp delSp modSp add mod">
        <pc:chgData name="Donde, Vaishnavi" userId="05c826a6-a335-4766-99cb-656ef9e547a5" providerId="ADAL" clId="{67594200-85F8-483E-A7A4-3CB01EABF04E}" dt="2024-05-07T00:42:53.296" v="455" actId="20577"/>
        <pc:sldMkLst>
          <pc:docMk/>
          <pc:sldMk cId="2552723791" sldId="272"/>
        </pc:sldMkLst>
        <pc:spChg chg="add del">
          <ac:chgData name="Donde, Vaishnavi" userId="05c826a6-a335-4766-99cb-656ef9e547a5" providerId="ADAL" clId="{67594200-85F8-483E-A7A4-3CB01EABF04E}" dt="2024-05-07T00:21:41.468" v="339"/>
          <ac:spMkLst>
            <pc:docMk/>
            <pc:sldMk cId="2552723791" sldId="272"/>
            <ac:spMk id="3" creationId="{766AA35B-2F6B-4AB2-B4E3-5C92CF927AE5}"/>
          </ac:spMkLst>
        </pc:spChg>
        <pc:spChg chg="mod">
          <ac:chgData name="Donde, Vaishnavi" userId="05c826a6-a335-4766-99cb-656ef9e547a5" providerId="ADAL" clId="{67594200-85F8-483E-A7A4-3CB01EABF04E}" dt="2024-05-07T00:42:24.225" v="453" actId="20577"/>
          <ac:spMkLst>
            <pc:docMk/>
            <pc:sldMk cId="2552723791" sldId="272"/>
            <ac:spMk id="4" creationId="{00000000-0000-0000-0000-000000000000}"/>
          </ac:spMkLst>
        </pc:spChg>
        <pc:spChg chg="add del">
          <ac:chgData name="Donde, Vaishnavi" userId="05c826a6-a335-4766-99cb-656ef9e547a5" providerId="ADAL" clId="{67594200-85F8-483E-A7A4-3CB01EABF04E}" dt="2024-05-07T00:21:41.468" v="339"/>
          <ac:spMkLst>
            <pc:docMk/>
            <pc:sldMk cId="2552723791" sldId="272"/>
            <ac:spMk id="5" creationId="{EDF7286D-CD41-4E23-9796-ADAF63D25BB2}"/>
          </ac:spMkLst>
        </pc:spChg>
        <pc:spChg chg="add mod">
          <ac:chgData name="Donde, Vaishnavi" userId="05c826a6-a335-4766-99cb-656ef9e547a5" providerId="ADAL" clId="{67594200-85F8-483E-A7A4-3CB01EABF04E}" dt="2024-05-07T00:42:53.296" v="455" actId="20577"/>
          <ac:spMkLst>
            <pc:docMk/>
            <pc:sldMk cId="2552723791" sldId="272"/>
            <ac:spMk id="6" creationId="{A6CA9B85-4A23-4431-BC88-F305AACC0F55}"/>
          </ac:spMkLst>
        </pc:spChg>
        <pc:spChg chg="del">
          <ac:chgData name="Donde, Vaishnavi" userId="05c826a6-a335-4766-99cb-656ef9e547a5" providerId="ADAL" clId="{67594200-85F8-483E-A7A4-3CB01EABF04E}" dt="2024-05-07T00:23:47.848" v="380" actId="478"/>
          <ac:spMkLst>
            <pc:docMk/>
            <pc:sldMk cId="2552723791" sldId="272"/>
            <ac:spMk id="7" creationId="{00000000-0000-0000-0000-000000000000}"/>
          </ac:spMkLst>
        </pc:spChg>
        <pc:spChg chg="del">
          <ac:chgData name="Donde, Vaishnavi" userId="05c826a6-a335-4766-99cb-656ef9e547a5" providerId="ADAL" clId="{67594200-85F8-483E-A7A4-3CB01EABF04E}" dt="2024-05-07T00:15:29.063" v="333" actId="478"/>
          <ac:spMkLst>
            <pc:docMk/>
            <pc:sldMk cId="2552723791" sldId="272"/>
            <ac:spMk id="8" creationId="{6EE216D0-3B72-6F4B-6656-AB0163103420}"/>
          </ac:spMkLst>
        </pc:spChg>
        <pc:spChg chg="add del">
          <ac:chgData name="Donde, Vaishnavi" userId="05c826a6-a335-4766-99cb-656ef9e547a5" providerId="ADAL" clId="{67594200-85F8-483E-A7A4-3CB01EABF04E}" dt="2024-05-07T00:21:48.378" v="343"/>
          <ac:spMkLst>
            <pc:docMk/>
            <pc:sldMk cId="2552723791" sldId="272"/>
            <ac:spMk id="9" creationId="{E9E2892B-C839-4B00-A78F-230514B4641E}"/>
          </ac:spMkLst>
        </pc:spChg>
        <pc:spChg chg="add del">
          <ac:chgData name="Donde, Vaishnavi" userId="05c826a6-a335-4766-99cb-656ef9e547a5" providerId="ADAL" clId="{67594200-85F8-483E-A7A4-3CB01EABF04E}" dt="2024-05-07T00:21:48.378" v="343"/>
          <ac:spMkLst>
            <pc:docMk/>
            <pc:sldMk cId="2552723791" sldId="272"/>
            <ac:spMk id="10" creationId="{1F70D293-AFAE-4E2A-B033-6241A1890AFE}"/>
          </ac:spMkLst>
        </pc:spChg>
        <pc:spChg chg="add del">
          <ac:chgData name="Donde, Vaishnavi" userId="05c826a6-a335-4766-99cb-656ef9e547a5" providerId="ADAL" clId="{67594200-85F8-483E-A7A4-3CB01EABF04E}" dt="2024-05-07T00:21:52.410" v="352"/>
          <ac:spMkLst>
            <pc:docMk/>
            <pc:sldMk cId="2552723791" sldId="272"/>
            <ac:spMk id="11" creationId="{EAD4022E-A45E-4767-883E-4E545804B128}"/>
          </ac:spMkLst>
        </pc:spChg>
        <pc:spChg chg="add del">
          <ac:chgData name="Donde, Vaishnavi" userId="05c826a6-a335-4766-99cb-656ef9e547a5" providerId="ADAL" clId="{67594200-85F8-483E-A7A4-3CB01EABF04E}" dt="2024-05-07T00:21:52.410" v="352"/>
          <ac:spMkLst>
            <pc:docMk/>
            <pc:sldMk cId="2552723791" sldId="272"/>
            <ac:spMk id="12" creationId="{7A84F784-ECA3-4130-BD3B-FE5E75122052}"/>
          </ac:spMkLst>
        </pc:spChg>
        <pc:spChg chg="add del mod">
          <ac:chgData name="Donde, Vaishnavi" userId="05c826a6-a335-4766-99cb-656ef9e547a5" providerId="ADAL" clId="{67594200-85F8-483E-A7A4-3CB01EABF04E}" dt="2024-05-07T00:23:47.849" v="382"/>
          <ac:spMkLst>
            <pc:docMk/>
            <pc:sldMk cId="2552723791" sldId="272"/>
            <ac:spMk id="13" creationId="{A9DD52BC-052E-4BD0-AC51-D70E31D3AA37}"/>
          </ac:spMkLst>
        </pc:spChg>
        <pc:spChg chg="add">
          <ac:chgData name="Donde, Vaishnavi" userId="05c826a6-a335-4766-99cb-656ef9e547a5" providerId="ADAL" clId="{67594200-85F8-483E-A7A4-3CB01EABF04E}" dt="2024-05-07T00:21:56.058" v="356"/>
          <ac:spMkLst>
            <pc:docMk/>
            <pc:sldMk cId="2552723791" sldId="272"/>
            <ac:spMk id="14" creationId="{9910C331-BB8F-4A4F-A3BF-D14C6CE00A1B}"/>
          </ac:spMkLst>
        </pc:spChg>
      </pc:sldChg>
      <pc:sldChg chg="add del">
        <pc:chgData name="Donde, Vaishnavi" userId="05c826a6-a335-4766-99cb-656ef9e547a5" providerId="ADAL" clId="{67594200-85F8-483E-A7A4-3CB01EABF04E}" dt="2024-05-06T23:49:49.175" v="49"/>
        <pc:sldMkLst>
          <pc:docMk/>
          <pc:sldMk cId="4230341838" sldId="27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FB4C9A-8023-2D40-A6E6-BD016CB1E7D6}" type="datetimeFigureOut">
              <a:rPr lang="en-US" smtClean="0"/>
              <a:t>5/6/2024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DA876C-D639-D148-8687-D84C95E04EE1}" type="slidenum">
              <a:rPr lang="en-US" smtClean="0"/>
              <a:t>‹#›</a:t>
            </a:fld>
            <a:endParaRPr lang="en-US"/>
          </a:p>
        </p:txBody>
      </p:sp>
    </p:spTree>
    <p:extLst>
      <p:ext uri="{BB962C8B-B14F-4D97-AF65-F5344CB8AC3E}">
        <p14:creationId xmlns:p14="http://schemas.microsoft.com/office/powerpoint/2010/main" val="1989173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E7BA9C-C13B-C941-82A5-2AA33B4473CE}" type="datetimeFigureOut">
              <a:rPr lang="en-US" smtClean="0"/>
              <a:t>5/6/2024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CE1D9-36F2-B84D-A38F-999A8359DF7B}" type="slidenum">
              <a:rPr lang="en-US" smtClean="0"/>
              <a:t>‹#›</a:t>
            </a:fld>
            <a:endParaRPr lang="en-US"/>
          </a:p>
        </p:txBody>
      </p:sp>
    </p:spTree>
    <p:extLst>
      <p:ext uri="{BB962C8B-B14F-4D97-AF65-F5344CB8AC3E}">
        <p14:creationId xmlns:p14="http://schemas.microsoft.com/office/powerpoint/2010/main" val="253263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33CE1D9-36F2-B84D-A38F-999A8359DF7B}" type="slidenum">
              <a:rPr lang="en-US" smtClean="0"/>
              <a:t>1</a:t>
            </a:fld>
            <a:endParaRPr lang="en-US"/>
          </a:p>
        </p:txBody>
      </p:sp>
    </p:spTree>
    <p:extLst>
      <p:ext uri="{BB962C8B-B14F-4D97-AF65-F5344CB8AC3E}">
        <p14:creationId xmlns:p14="http://schemas.microsoft.com/office/powerpoint/2010/main" val="869715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33CE1D9-36F2-B84D-A38F-999A8359DF7B}" type="slidenum">
              <a:rPr lang="en-US" smtClean="0"/>
              <a:t>4</a:t>
            </a:fld>
            <a:endParaRPr lang="en-US"/>
          </a:p>
        </p:txBody>
      </p:sp>
    </p:spTree>
    <p:extLst>
      <p:ext uri="{BB962C8B-B14F-4D97-AF65-F5344CB8AC3E}">
        <p14:creationId xmlns:p14="http://schemas.microsoft.com/office/powerpoint/2010/main" val="36692717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n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8EF00F-2500-1549-9CBC-C3AC3C43F401}"/>
              </a:ext>
            </a:extLst>
          </p:cNvPr>
          <p:cNvSpPr/>
          <p:nvPr userDrawn="1"/>
        </p:nvSpPr>
        <p:spPr>
          <a:xfrm>
            <a:off x="0" y="-1"/>
            <a:ext cx="12192000" cy="6904383"/>
          </a:xfrm>
          <a:prstGeom prst="rect">
            <a:avLst/>
          </a:prstGeom>
          <a:solidFill>
            <a:srgbClr val="003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drawing, fence&#10;&#10;Description automatically generated">
            <a:extLst>
              <a:ext uri="{FF2B5EF4-FFF2-40B4-BE49-F238E27FC236}">
                <a16:creationId xmlns:a16="http://schemas.microsoft.com/office/drawing/2014/main" id="{8F14F7F6-74FD-344D-BF02-DAF1CC7B505E}"/>
              </a:ext>
            </a:extLst>
          </p:cNvPr>
          <p:cNvPicPr>
            <a:picLocks noChangeAspect="1"/>
          </p:cNvPicPr>
          <p:nvPr userDrawn="1"/>
        </p:nvPicPr>
        <p:blipFill>
          <a:blip r:embed="rId2">
            <a:alphaModFix amt="5000"/>
          </a:blip>
          <a:stretch>
            <a:fillRect/>
          </a:stretch>
        </p:blipFill>
        <p:spPr>
          <a:xfrm>
            <a:off x="0" y="46382"/>
            <a:ext cx="6751320" cy="6858000"/>
          </a:xfrm>
          <a:prstGeom prst="rect">
            <a:avLst/>
          </a:prstGeom>
        </p:spPr>
      </p:pic>
      <p:pic>
        <p:nvPicPr>
          <p:cNvPr id="8" name="Picture 7">
            <a:extLst>
              <a:ext uri="{FF2B5EF4-FFF2-40B4-BE49-F238E27FC236}">
                <a16:creationId xmlns:a16="http://schemas.microsoft.com/office/drawing/2014/main" id="{1F98F12C-3A2B-354A-8E2E-00D0DFABC345}"/>
              </a:ext>
            </a:extLst>
          </p:cNvPr>
          <p:cNvPicPr>
            <a:picLocks noChangeAspect="1"/>
          </p:cNvPicPr>
          <p:nvPr userDrawn="1"/>
        </p:nvPicPr>
        <p:blipFill>
          <a:blip r:embed="rId3"/>
          <a:stretch>
            <a:fillRect/>
          </a:stretch>
        </p:blipFill>
        <p:spPr>
          <a:xfrm>
            <a:off x="0" y="0"/>
            <a:ext cx="12192000" cy="601980"/>
          </a:xfrm>
          <a:prstGeom prst="rect">
            <a:avLst/>
          </a:prstGeom>
        </p:spPr>
      </p:pic>
      <p:pic>
        <p:nvPicPr>
          <p:cNvPr id="11" name="Picture 10">
            <a:extLst>
              <a:ext uri="{FF2B5EF4-FFF2-40B4-BE49-F238E27FC236}">
                <a16:creationId xmlns:a16="http://schemas.microsoft.com/office/drawing/2014/main" id="{13B8ACE2-A88A-B54F-9F78-A9FEA6D58070}"/>
              </a:ext>
            </a:extLst>
          </p:cNvPr>
          <p:cNvPicPr>
            <a:picLocks noChangeAspect="1"/>
          </p:cNvPicPr>
          <p:nvPr userDrawn="1"/>
        </p:nvPicPr>
        <p:blipFill>
          <a:blip r:embed="rId4"/>
          <a:stretch>
            <a:fillRect/>
          </a:stretch>
        </p:blipFill>
        <p:spPr>
          <a:xfrm>
            <a:off x="4684642" y="2005401"/>
            <a:ext cx="2815533" cy="2627831"/>
          </a:xfrm>
          <a:prstGeom prst="rect">
            <a:avLst/>
          </a:prstGeom>
        </p:spPr>
      </p:pic>
    </p:spTree>
    <p:extLst>
      <p:ext uri="{BB962C8B-B14F-4D97-AF65-F5344CB8AC3E}">
        <p14:creationId xmlns:p14="http://schemas.microsoft.com/office/powerpoint/2010/main" val="467279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Tw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400" b="1">
                <a:solidFill>
                  <a:schemeClr val="bg2">
                    <a:lumMod val="25000"/>
                  </a:schemeClr>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b="0">
                <a:solidFill>
                  <a:schemeClr val="bg2">
                    <a:lumMod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E881F42-D6C2-D448-908B-FA63F4D279C8}" type="datetime1">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C61FA8-746E-F64F-A842-B7F40E0C10AF}" type="datetime1">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07843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9E5C17C-D039-4942-8060-68BCA5CFF628}" type="datetime1">
              <a:rPr lang="en-US" smtClean="0"/>
              <a:t>5/6/2024</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602680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74E3E6-DDCC-F047-8907-DA8BAA1B377D}" type="datetime1">
              <a:rPr lang="en-US" smtClean="0"/>
              <a:t>5/6/2024</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68754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1623109-AA64-9541-A890-6158A0CC137D}"/>
              </a:ext>
            </a:extLst>
          </p:cNvPr>
          <p:cNvSpPr/>
          <p:nvPr userDrawn="1"/>
        </p:nvSpPr>
        <p:spPr>
          <a:xfrm>
            <a:off x="0" y="-1"/>
            <a:ext cx="12192000" cy="6904383"/>
          </a:xfrm>
          <a:prstGeom prst="rect">
            <a:avLst/>
          </a:prstGeom>
          <a:solidFill>
            <a:srgbClr val="003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object, drawing, clock, light&#10;&#10;Description automatically generated">
            <a:extLst>
              <a:ext uri="{FF2B5EF4-FFF2-40B4-BE49-F238E27FC236}">
                <a16:creationId xmlns:a16="http://schemas.microsoft.com/office/drawing/2014/main" id="{705A32E2-D2B0-EE46-9403-0E1E5AAEBB32}"/>
              </a:ext>
            </a:extLst>
          </p:cNvPr>
          <p:cNvPicPr>
            <a:picLocks noChangeAspect="1"/>
          </p:cNvPicPr>
          <p:nvPr userDrawn="1"/>
        </p:nvPicPr>
        <p:blipFill>
          <a:blip r:embed="rId2">
            <a:alphaModFix amt="5000"/>
          </a:blip>
          <a:stretch>
            <a:fillRect/>
          </a:stretch>
        </p:blipFill>
        <p:spPr>
          <a:xfrm>
            <a:off x="0" y="23190"/>
            <a:ext cx="12192000" cy="6858000"/>
          </a:xfrm>
          <a:prstGeom prst="rect">
            <a:avLst/>
          </a:prstGeom>
        </p:spPr>
      </p:pic>
      <p:pic>
        <p:nvPicPr>
          <p:cNvPr id="10" name="Picture 9">
            <a:extLst>
              <a:ext uri="{FF2B5EF4-FFF2-40B4-BE49-F238E27FC236}">
                <a16:creationId xmlns:a16="http://schemas.microsoft.com/office/drawing/2014/main" id="{ED8E7AEC-D72C-5A41-A3D8-B995AA76BB3D}"/>
              </a:ext>
            </a:extLst>
          </p:cNvPr>
          <p:cNvPicPr>
            <a:picLocks noChangeAspect="1"/>
          </p:cNvPicPr>
          <p:nvPr userDrawn="1"/>
        </p:nvPicPr>
        <p:blipFill>
          <a:blip r:embed="rId3"/>
          <a:stretch>
            <a:fillRect/>
          </a:stretch>
        </p:blipFill>
        <p:spPr>
          <a:xfrm>
            <a:off x="0" y="0"/>
            <a:ext cx="12192000" cy="601980"/>
          </a:xfrm>
          <a:prstGeom prst="rect">
            <a:avLst/>
          </a:prstGeom>
        </p:spPr>
      </p:pic>
      <p:sp>
        <p:nvSpPr>
          <p:cNvPr id="11" name="Title 1">
            <a:extLst>
              <a:ext uri="{FF2B5EF4-FFF2-40B4-BE49-F238E27FC236}">
                <a16:creationId xmlns:a16="http://schemas.microsoft.com/office/drawing/2014/main" id="{EA9CEC32-8DA2-0D42-8A4B-84CAF89861D6}"/>
              </a:ext>
            </a:extLst>
          </p:cNvPr>
          <p:cNvSpPr>
            <a:spLocks noGrp="1"/>
          </p:cNvSpPr>
          <p:nvPr>
            <p:ph type="ctrTitle" hasCustomPrompt="1"/>
          </p:nvPr>
        </p:nvSpPr>
        <p:spPr>
          <a:xfrm>
            <a:off x="1524000" y="4630625"/>
            <a:ext cx="9144000" cy="1088528"/>
          </a:xfrm>
        </p:spPr>
        <p:txBody>
          <a:bodyPr anchor="b">
            <a:normAutofit/>
          </a:bodyPr>
          <a:lstStyle>
            <a:lvl1pPr algn="ctr">
              <a:defRPr sz="3200" b="1">
                <a:solidFill>
                  <a:schemeClr val="bg1"/>
                </a:solidFill>
                <a:latin typeface="Arial" panose="020B0604020202020204" pitchFamily="34" charset="0"/>
                <a:cs typeface="Arial" panose="020B0604020202020204" pitchFamily="34" charset="0"/>
              </a:defRPr>
            </a:lvl1pPr>
          </a:lstStyle>
          <a:p>
            <a:r>
              <a:rPr lang="en-US" dirty="0"/>
              <a:t>Thank You</a:t>
            </a:r>
          </a:p>
        </p:txBody>
      </p:sp>
      <p:pic>
        <p:nvPicPr>
          <p:cNvPr id="7" name="Picture 6">
            <a:extLst>
              <a:ext uri="{FF2B5EF4-FFF2-40B4-BE49-F238E27FC236}">
                <a16:creationId xmlns:a16="http://schemas.microsoft.com/office/drawing/2014/main" id="{505606E2-ED00-7548-A5C0-B4490CE3DC49}"/>
              </a:ext>
            </a:extLst>
          </p:cNvPr>
          <p:cNvPicPr>
            <a:picLocks noChangeAspect="1"/>
          </p:cNvPicPr>
          <p:nvPr userDrawn="1"/>
        </p:nvPicPr>
        <p:blipFill>
          <a:blip r:embed="rId4"/>
          <a:stretch>
            <a:fillRect/>
          </a:stretch>
        </p:blipFill>
        <p:spPr>
          <a:xfrm>
            <a:off x="4684642" y="2005401"/>
            <a:ext cx="2815533" cy="2627831"/>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2059805" y="6244525"/>
            <a:ext cx="7757963" cy="365125"/>
          </a:xfrm>
          <a:prstGeom prst="rect">
            <a:avLst/>
          </a:prstGeom>
        </p:spPr>
        <p:txBody>
          <a:bodyPr vert="horz" lIns="91440" tIns="45720" rIns="91440" bIns="45720" rtlCol="0" anchor="ctr"/>
          <a:lstStyle>
            <a:lvl1pPr algn="ctr">
              <a:defRPr sz="1000">
                <a:solidFill>
                  <a:schemeClr val="tx1">
                    <a:tint val="75000"/>
                  </a:schemeClr>
                </a:solidFill>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2"/>
          </p:nvPr>
        </p:nvSpPr>
        <p:spPr>
          <a:xfrm>
            <a:off x="838200" y="6244525"/>
            <a:ext cx="1221606" cy="365125"/>
          </a:xfrm>
          <a:prstGeom prst="rect">
            <a:avLst/>
          </a:prstGeom>
        </p:spPr>
        <p:txBody>
          <a:bodyPr vert="horz" lIns="91440" tIns="45720" rIns="91440" bIns="45720" rtlCol="0" anchor="ctr"/>
          <a:lstStyle>
            <a:lvl1pPr algn="ctr">
              <a:defRPr sz="1000">
                <a:solidFill>
                  <a:schemeClr val="bg2">
                    <a:lumMod val="25000"/>
                  </a:schemeClr>
                </a:solidFill>
                <a:latin typeface="Arial" panose="020B0604020202020204" pitchFamily="34" charset="0"/>
                <a:cs typeface="Arial" panose="020B0604020202020204" pitchFamily="34" charset="0"/>
              </a:defRPr>
            </a:lvl1pPr>
          </a:lstStyle>
          <a:p>
            <a:fld id="{363DA18A-6B7A-CE45-BFF9-2A2150835B0C}" type="datetime1">
              <a:rPr lang="en-US" smtClean="0"/>
              <a:pPr/>
              <a:t>5/6/2024</a:t>
            </a:fld>
            <a:endParaRPr lang="en-US" dirty="0"/>
          </a:p>
        </p:txBody>
      </p:sp>
      <p:sp>
        <p:nvSpPr>
          <p:cNvPr id="11" name="TextBox 10">
            <a:extLst>
              <a:ext uri="{FF2B5EF4-FFF2-40B4-BE49-F238E27FC236}">
                <a16:creationId xmlns:a16="http://schemas.microsoft.com/office/drawing/2014/main" id="{9D06FEFB-E274-8849-92EE-B35DD6E9A574}"/>
              </a:ext>
            </a:extLst>
          </p:cNvPr>
          <p:cNvSpPr txBox="1"/>
          <p:nvPr userDrawn="1"/>
        </p:nvSpPr>
        <p:spPr>
          <a:xfrm>
            <a:off x="149629" y="6244525"/>
            <a:ext cx="688571" cy="365125"/>
          </a:xfrm>
          <a:prstGeom prst="rect">
            <a:avLst/>
          </a:prstGeom>
          <a:noFill/>
        </p:spPr>
        <p:txBody>
          <a:bodyPr wrap="square" rtlCol="0" anchor="ctr" anchorCtr="0">
            <a:noAutofit/>
          </a:bodyPr>
          <a:lstStyle/>
          <a:p>
            <a:pPr algn="ctr"/>
            <a:fld id="{479BDA1F-085D-3742-BB72-CE0249E0F669}" type="slidenum">
              <a:rPr lang="en-US" sz="1000" smtClean="0">
                <a:solidFill>
                  <a:schemeClr val="bg1">
                    <a:lumMod val="50000"/>
                  </a:schemeClr>
                </a:solidFill>
                <a:latin typeface="Arial" panose="020B0604020202020204" pitchFamily="34" charset="0"/>
                <a:cs typeface="Arial" panose="020B0604020202020204" pitchFamily="34" charset="0"/>
              </a:rPr>
              <a:pPr algn="ctr"/>
              <a:t>‹#›</a:t>
            </a:fld>
            <a:endParaRPr lang="en-US" sz="1000" dirty="0">
              <a:solidFill>
                <a:schemeClr val="bg1">
                  <a:lumMod val="50000"/>
                </a:schemeClr>
              </a:solidFill>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AFE27D1F-2A68-4F40-B35E-94B3A9B87758}"/>
              </a:ext>
            </a:extLst>
          </p:cNvPr>
          <p:cNvPicPr>
            <a:picLocks noChangeAspect="1"/>
          </p:cNvPicPr>
          <p:nvPr userDrawn="1"/>
        </p:nvPicPr>
        <p:blipFill>
          <a:blip r:embed="rId9"/>
          <a:stretch>
            <a:fillRect/>
          </a:stretch>
        </p:blipFill>
        <p:spPr>
          <a:xfrm>
            <a:off x="0" y="0"/>
            <a:ext cx="12192000" cy="565873"/>
          </a:xfrm>
          <a:prstGeom prst="rect">
            <a:avLst/>
          </a:prstGeom>
        </p:spPr>
      </p:pic>
      <p:pic>
        <p:nvPicPr>
          <p:cNvPr id="16" name="Picture 15">
            <a:extLst>
              <a:ext uri="{FF2B5EF4-FFF2-40B4-BE49-F238E27FC236}">
                <a16:creationId xmlns:a16="http://schemas.microsoft.com/office/drawing/2014/main" id="{712BA719-F369-6F40-8649-025F39D1E1AB}"/>
              </a:ext>
            </a:extLst>
          </p:cNvPr>
          <p:cNvPicPr>
            <a:picLocks noChangeAspect="1"/>
          </p:cNvPicPr>
          <p:nvPr userDrawn="1"/>
        </p:nvPicPr>
        <p:blipFill>
          <a:blip r:embed="rId10"/>
          <a:stretch>
            <a:fillRect/>
          </a:stretch>
        </p:blipFill>
        <p:spPr>
          <a:xfrm>
            <a:off x="11025046" y="159161"/>
            <a:ext cx="837378" cy="781552"/>
          </a:xfrm>
          <a:prstGeom prst="rect">
            <a:avLst/>
          </a:prstGeom>
        </p:spPr>
      </p:pic>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2" r:id="rId3"/>
    <p:sldLayoutId id="2147483652" r:id="rId4"/>
    <p:sldLayoutId id="2147483654" r:id="rId5"/>
    <p:sldLayoutId id="2147483655" r:id="rId6"/>
    <p:sldLayoutId id="2147483663" r:id="rId7"/>
  </p:sldLayoutIdLst>
  <p:hf hdr="0"/>
  <p:txStyles>
    <p:titleStyle>
      <a:lvl1pPr algn="l" defTabSz="914400" rtl="0" eaLnBrk="1" latinLnBrk="0" hangingPunct="1">
        <a:lnSpc>
          <a:spcPct val="90000"/>
        </a:lnSpc>
        <a:spcBef>
          <a:spcPct val="0"/>
        </a:spcBef>
        <a:buNone/>
        <a:defRPr sz="3200" b="1" kern="1200">
          <a:solidFill>
            <a:schemeClr val="bg2">
              <a:lumMod val="25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a:buChar char="•"/>
        <a:defRPr sz="2400" b="1"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a:buChar char="•"/>
        <a:defRPr sz="2000" kern="1200">
          <a:solidFill>
            <a:schemeClr val="bg2">
              <a:lumMod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a:buChar char="•"/>
        <a:defRPr sz="1800" kern="1200">
          <a:solidFill>
            <a:schemeClr val="bg2">
              <a:lumMod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a:buChar char="•"/>
        <a:defRPr sz="1600" kern="1200">
          <a:solidFill>
            <a:schemeClr val="bg2">
              <a:lumMod val="2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a:buChar char="•"/>
        <a:defRPr sz="1600" kern="1200">
          <a:solidFill>
            <a:schemeClr val="bg2">
              <a:lumMod val="2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6914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Predictive Analysis for Term Deposit : Enhancing Long-Term Investments</a:t>
            </a:r>
          </a:p>
        </p:txBody>
      </p:sp>
      <p:sp>
        <p:nvSpPr>
          <p:cNvPr id="5" name="Subtitle 4"/>
          <p:cNvSpPr>
            <a:spLocks noGrp="1"/>
          </p:cNvSpPr>
          <p:nvPr>
            <p:ph type="subTitle" idx="1"/>
          </p:nvPr>
        </p:nvSpPr>
        <p:spPr>
          <a:xfrm>
            <a:off x="1524000" y="3787568"/>
            <a:ext cx="9144000" cy="2133599"/>
          </a:xfrm>
        </p:spPr>
        <p:txBody>
          <a:bodyPr>
            <a:normAutofit lnSpcReduction="10000"/>
          </a:bodyPr>
          <a:lstStyle/>
          <a:p>
            <a:r>
              <a:rPr lang="en-US" dirty="0"/>
              <a:t>Presented by Vaishnavi Donde</a:t>
            </a:r>
          </a:p>
          <a:p>
            <a:r>
              <a:rPr lang="en-US" dirty="0"/>
              <a:t>Course - Fundamentals of Machine Learning</a:t>
            </a:r>
          </a:p>
          <a:p>
            <a:r>
              <a:rPr lang="en-US" dirty="0"/>
              <a:t>KSU ID – 811300129</a:t>
            </a:r>
          </a:p>
          <a:p>
            <a:r>
              <a:rPr lang="en-US" dirty="0"/>
              <a:t>Batch – Spring’24</a:t>
            </a:r>
          </a:p>
          <a:p>
            <a:r>
              <a:rPr lang="en-US" dirty="0"/>
              <a:t>Instructor - </a:t>
            </a:r>
            <a:r>
              <a:rPr lang="en-US" dirty="0" err="1"/>
              <a:t>Chaojiang</a:t>
            </a:r>
            <a:r>
              <a:rPr lang="en-US" dirty="0"/>
              <a:t> (CJ) Wu</a:t>
            </a:r>
          </a:p>
        </p:txBody>
      </p:sp>
    </p:spTree>
    <p:extLst>
      <p:ext uri="{BB962C8B-B14F-4D97-AF65-F5344CB8AC3E}">
        <p14:creationId xmlns:p14="http://schemas.microsoft.com/office/powerpoint/2010/main" val="1458316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Problem</a:t>
            </a:r>
          </a:p>
        </p:txBody>
      </p:sp>
      <p:sp>
        <p:nvSpPr>
          <p:cNvPr id="5" name="Content Placeholder 4"/>
          <p:cNvSpPr>
            <a:spLocks noGrp="1"/>
          </p:cNvSpPr>
          <p:nvPr>
            <p:ph idx="1"/>
          </p:nvPr>
        </p:nvSpPr>
        <p:spPr>
          <a:xfrm>
            <a:off x="838200" y="1490870"/>
            <a:ext cx="10515600" cy="4686093"/>
          </a:xfrm>
        </p:spPr>
        <p:txBody>
          <a:bodyPr>
            <a:normAutofit/>
          </a:bodyPr>
          <a:lstStyle/>
          <a:p>
            <a:pPr>
              <a:buFont typeface="Wingdings" panose="05000000000000000000" pitchFamily="2" charset="2"/>
              <a:buChar char="Ø"/>
            </a:pPr>
            <a:r>
              <a:rPr lang="en-US" sz="2200" dirty="0"/>
              <a:t>Facing a drop in revenue due to low customer participation in long-term deposit schemes, the Portuguese Bank plans to enhance its strategic marketing efforts. </a:t>
            </a:r>
          </a:p>
          <a:p>
            <a:pPr>
              <a:buFont typeface="Wingdings" panose="05000000000000000000" pitchFamily="2" charset="2"/>
              <a:buChar char="Ø"/>
            </a:pPr>
            <a:r>
              <a:rPr lang="en-US" sz="2200" dirty="0"/>
              <a:t>The goal is to identify customers likely to invest in long-term deposits, allowing for more targeted marketing approaches. </a:t>
            </a:r>
          </a:p>
          <a:p>
            <a:pPr>
              <a:buFont typeface="Wingdings" panose="05000000000000000000" pitchFamily="2" charset="2"/>
              <a:buChar char="Ø"/>
            </a:pPr>
            <a:r>
              <a:rPr lang="en-US" sz="2200" dirty="0"/>
              <a:t>We will develop a predictive model using advanced data analysis techniques.</a:t>
            </a:r>
          </a:p>
          <a:p>
            <a:pPr>
              <a:buFont typeface="Wingdings" panose="05000000000000000000" pitchFamily="2" charset="2"/>
              <a:buChar char="Ø"/>
            </a:pPr>
            <a:r>
              <a:rPr lang="en-US" sz="2200" dirty="0"/>
              <a:t>Our focus will be on testing and comparing various predictive methods, like K-Nearest Neighbors (K-NN) and Naive Bayes, to find the best fit for our specific dataset. </a:t>
            </a:r>
          </a:p>
          <a:p>
            <a:pPr>
              <a:buFont typeface="Wingdings" panose="05000000000000000000" pitchFamily="2" charset="2"/>
              <a:buChar char="Ø"/>
            </a:pPr>
            <a:r>
              <a:rPr lang="en-US" sz="2200" dirty="0"/>
              <a:t>The ultimate aim is to provide the bank with data-driven insights that will increase long-term deposit subscriptions and, as a result, boost revenue.</a:t>
            </a:r>
          </a:p>
        </p:txBody>
      </p:sp>
    </p:spTree>
    <p:extLst>
      <p:ext uri="{BB962C8B-B14F-4D97-AF65-F5344CB8AC3E}">
        <p14:creationId xmlns:p14="http://schemas.microsoft.com/office/powerpoint/2010/main" val="4211819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38692"/>
            <a:ext cx="10515600" cy="1325563"/>
          </a:xfrm>
        </p:spPr>
        <p:txBody>
          <a:bodyPr/>
          <a:lstStyle/>
          <a:p>
            <a:r>
              <a:rPr lang="en-US" dirty="0"/>
              <a:t>The Approach</a:t>
            </a:r>
          </a:p>
        </p:txBody>
      </p:sp>
      <p:sp>
        <p:nvSpPr>
          <p:cNvPr id="5" name="Content Placeholder 4"/>
          <p:cNvSpPr>
            <a:spLocks noGrp="1"/>
          </p:cNvSpPr>
          <p:nvPr>
            <p:ph idx="1"/>
          </p:nvPr>
        </p:nvSpPr>
        <p:spPr>
          <a:xfrm>
            <a:off x="670561" y="1038017"/>
            <a:ext cx="11171654" cy="5528246"/>
          </a:xfrm>
        </p:spPr>
        <p:txBody>
          <a:bodyPr>
            <a:noAutofit/>
          </a:bodyPr>
          <a:lstStyle/>
          <a:p>
            <a:pPr marL="0" indent="0">
              <a:buNone/>
            </a:pPr>
            <a:r>
              <a:rPr lang="en-US" sz="1600" dirty="0"/>
              <a:t>Our approach encompassed a structured methodology comprising the following steps:</a:t>
            </a:r>
          </a:p>
          <a:p>
            <a:pPr>
              <a:buFont typeface="Wingdings" panose="05000000000000000000" pitchFamily="2" charset="2"/>
              <a:buChar char="Ø"/>
            </a:pPr>
            <a:r>
              <a:rPr lang="en-US" sz="1600" dirty="0"/>
              <a:t>Data Exploration: We analyzed the dataset to grasp its structure and content.</a:t>
            </a:r>
          </a:p>
          <a:p>
            <a:pPr>
              <a:buFont typeface="Wingdings" panose="05000000000000000000" pitchFamily="2" charset="2"/>
              <a:buChar char="Ø"/>
            </a:pPr>
            <a:r>
              <a:rPr lang="en-US" sz="1600" dirty="0"/>
              <a:t>Data Preparation: We enhanced data quality by addressing missing values and eliminating outliers to ensure analysis reliability.</a:t>
            </a:r>
          </a:p>
          <a:p>
            <a:pPr>
              <a:buFont typeface="Wingdings" panose="05000000000000000000" pitchFamily="2" charset="2"/>
              <a:buChar char="Ø"/>
            </a:pPr>
            <a:r>
              <a:rPr lang="en-US" sz="1600" dirty="0"/>
              <a:t>Feature Selection: After converting categorical variables and using linear regression for predictor significance, we chose features crucial for our predictive models.</a:t>
            </a:r>
          </a:p>
          <a:p>
            <a:pPr>
              <a:buFont typeface="Wingdings" panose="05000000000000000000" pitchFamily="2" charset="2"/>
              <a:buChar char="Ø"/>
            </a:pPr>
            <a:r>
              <a:rPr lang="en-US" sz="1600" dirty="0"/>
              <a:t>Descriptive Statistics: Using statistical methods like mean, median, mode, standard deviation, and range, we summarized the data’s characteristics. We further examined data distribution and variable interrelationships through statistical analysis and visual tools like histograms and box plots. This thorough analysis helps in hypothesizing and guides our decisions in data preprocessing and model selection.</a:t>
            </a:r>
          </a:p>
          <a:p>
            <a:pPr>
              <a:buFont typeface="Wingdings" panose="05000000000000000000" pitchFamily="2" charset="2"/>
              <a:buChar char="Ø"/>
            </a:pPr>
            <a:r>
              <a:rPr lang="en-US" sz="1600" dirty="0"/>
              <a:t>Predictive Analytics: We normalized the data and deployed two classification algorithms, Naive Bayes and K-Nearest Neighbors (KNN), to forecast term deposit subscriptions, assessing model performance through confusion matrices, accuracy, sensitivity, and specificity metrics.</a:t>
            </a:r>
          </a:p>
          <a:p>
            <a:pPr>
              <a:buFont typeface="Arial" panose="020B0604020202020204" pitchFamily="34" charset="0"/>
              <a:buChar char="•"/>
            </a:pPr>
            <a:r>
              <a:rPr lang="en-US" sz="1600" dirty="0"/>
              <a:t>Naive Bayes Overview: Naive Bayes, a probabilistic algorithm based on Bayes' theorem, assumes feature independence within the dataset. Its simplicity and efficiency make it effective, particularly with high-dimensional data, making it a top choice for machine learning challenges. The model shows promising results with an accuracy of 86.24% and a sensitivity rate of 91.55%, though it scores lower in specificity at 49.03%.</a:t>
            </a:r>
          </a:p>
          <a:p>
            <a:pPr>
              <a:buFont typeface="Arial" panose="020B0604020202020204" pitchFamily="34" charset="0"/>
              <a:buChar char="•"/>
            </a:pPr>
            <a:r>
              <a:rPr lang="en-US" sz="1600" dirty="0"/>
              <a:t>KNN Method Overview: The KNN algorithm uses similarity for predictions, where outcomes are derived from the nearest feature space neighbors. It’s known for its ease of use and effectiveness in complex decision scenarios. We determined the optimal k value and found KNN to be highly accurate at 95.96%, with a sensitivity of 99.17% and a specificity of 73.49%.</a:t>
            </a:r>
          </a:p>
          <a:p>
            <a:pPr marL="0" indent="0">
              <a:buNone/>
            </a:pPr>
            <a:endParaRPr lang="en-US" sz="1600" dirty="0"/>
          </a:p>
        </p:txBody>
      </p:sp>
    </p:spTree>
    <p:extLst>
      <p:ext uri="{BB962C8B-B14F-4D97-AF65-F5344CB8AC3E}">
        <p14:creationId xmlns:p14="http://schemas.microsoft.com/office/powerpoint/2010/main" val="189139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Results</a:t>
            </a:r>
          </a:p>
        </p:txBody>
      </p:sp>
      <p:sp>
        <p:nvSpPr>
          <p:cNvPr id="2" name="Rectangle 1">
            <a:extLst>
              <a:ext uri="{FF2B5EF4-FFF2-40B4-BE49-F238E27FC236}">
                <a16:creationId xmlns:a16="http://schemas.microsoft.com/office/drawing/2014/main" id="{2D4A2B94-A7B6-2D05-F645-CFD93207D2CD}"/>
              </a:ext>
            </a:extLst>
          </p:cNvPr>
          <p:cNvSpPr/>
          <p:nvPr/>
        </p:nvSpPr>
        <p:spPr>
          <a:xfrm>
            <a:off x="1241369" y="2522687"/>
            <a:ext cx="4675727" cy="18928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 </a:t>
            </a:r>
          </a:p>
        </p:txBody>
      </p:sp>
      <p:sp>
        <p:nvSpPr>
          <p:cNvPr id="6" name="Content Placeholder 4">
            <a:extLst>
              <a:ext uri="{FF2B5EF4-FFF2-40B4-BE49-F238E27FC236}">
                <a16:creationId xmlns:a16="http://schemas.microsoft.com/office/drawing/2014/main" id="{A6CA9B85-4A23-4431-BC88-F305AACC0F55}"/>
              </a:ext>
            </a:extLst>
          </p:cNvPr>
          <p:cNvSpPr>
            <a:spLocks noGrp="1"/>
          </p:cNvSpPr>
          <p:nvPr>
            <p:ph idx="1"/>
          </p:nvPr>
        </p:nvSpPr>
        <p:spPr>
          <a:xfrm>
            <a:off x="670562" y="1428216"/>
            <a:ext cx="10859588" cy="4929052"/>
          </a:xfrm>
        </p:spPr>
        <p:txBody>
          <a:bodyPr>
            <a:noAutofit/>
          </a:bodyPr>
          <a:lstStyle/>
          <a:p>
            <a:pPr>
              <a:buFont typeface="Wingdings" panose="05000000000000000000" pitchFamily="2" charset="2"/>
              <a:buChar char="Ø"/>
            </a:pPr>
            <a:r>
              <a:rPr lang="en-US" sz="2100" dirty="0"/>
              <a:t>The project targeted reversing a downturn in revenue within a Portuguese bank by enhancing long-term deposit subscriptions. </a:t>
            </a:r>
          </a:p>
          <a:p>
            <a:pPr>
              <a:buFont typeface="Wingdings" panose="05000000000000000000" pitchFamily="2" charset="2"/>
              <a:buChar char="Ø"/>
            </a:pPr>
            <a:r>
              <a:rPr lang="en-US" sz="2100" dirty="0"/>
              <a:t>Initial exploration of data from May 2008 to November 2010, which comprised 16 variables of both numerical and categorical types, laid the groundwork. </a:t>
            </a:r>
          </a:p>
          <a:p>
            <a:pPr>
              <a:buFont typeface="Wingdings" panose="05000000000000000000" pitchFamily="2" charset="2"/>
              <a:buChar char="Ø"/>
            </a:pPr>
            <a:r>
              <a:rPr lang="en-US" sz="2100" dirty="0"/>
              <a:t>Following the feature selection and data normalization, we applied predictive analytics techniques, specifically Naive Bayes and k-Nearest Neighbors (</a:t>
            </a:r>
            <a:r>
              <a:rPr lang="en-US" sz="2100" dirty="0" err="1"/>
              <a:t>kNN</a:t>
            </a:r>
            <a:r>
              <a:rPr lang="en-US" sz="2100" dirty="0"/>
              <a:t>) classifiers, to identify key predictors influencing term deposit subscriptions.</a:t>
            </a:r>
          </a:p>
          <a:p>
            <a:pPr>
              <a:buFont typeface="Wingdings" panose="05000000000000000000" pitchFamily="2" charset="2"/>
              <a:buChar char="Ø"/>
            </a:pPr>
            <a:r>
              <a:rPr lang="en-US" sz="2100" dirty="0"/>
              <a:t>The analysis revealed that while the Naive Bayes classifier achieved a respectable accuracy rate of 86.24%, it was the </a:t>
            </a:r>
            <a:r>
              <a:rPr lang="en-US" sz="2100" dirty="0" err="1"/>
              <a:t>kNN</a:t>
            </a:r>
            <a:r>
              <a:rPr lang="en-US" sz="2100" dirty="0"/>
              <a:t> classifier that outperformed with a 95.96% accuracy rate and demonstrated superior performance in terms of both accuracy and specificity. </a:t>
            </a:r>
          </a:p>
          <a:p>
            <a:pPr>
              <a:buFont typeface="Wingdings" panose="05000000000000000000" pitchFamily="2" charset="2"/>
              <a:buChar char="Ø"/>
            </a:pPr>
            <a:r>
              <a:rPr lang="en-US" sz="2100" dirty="0"/>
              <a:t>These results positioned the </a:t>
            </a:r>
            <a:r>
              <a:rPr lang="en-US" sz="2100" dirty="0" err="1"/>
              <a:t>kNN</a:t>
            </a:r>
            <a:r>
              <a:rPr lang="en-US" sz="2100" dirty="0"/>
              <a:t> model as the optimal tool for predicting potential term deposit subscribers, offering actionable insights that could help address the revenue decline and encourage long-term growth within the bank.</a:t>
            </a:r>
          </a:p>
          <a:p>
            <a:pPr>
              <a:buFont typeface="Wingdings" panose="05000000000000000000" pitchFamily="2" charset="2"/>
              <a:buChar char="Ø"/>
            </a:pPr>
            <a:endParaRPr lang="en-US" sz="1600" dirty="0"/>
          </a:p>
        </p:txBody>
      </p:sp>
      <p:sp>
        <p:nvSpPr>
          <p:cNvPr id="14" name="Rectangle 8">
            <a:extLst>
              <a:ext uri="{FF2B5EF4-FFF2-40B4-BE49-F238E27FC236}">
                <a16:creationId xmlns:a16="http://schemas.microsoft.com/office/drawing/2014/main" id="{9910C331-BB8F-4A4F-A3BF-D14C6CE00A1B}"/>
              </a:ext>
            </a:extLst>
          </p:cNvPr>
          <p:cNvSpPr>
            <a:spLocks noChangeArrowheads="1"/>
          </p:cNvSpPr>
          <p:nvPr/>
        </p:nvSpPr>
        <p:spPr bwMode="auto">
          <a:xfrm>
            <a:off x="0" y="0"/>
            <a:ext cx="4432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2723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24000" y="4589782"/>
            <a:ext cx="9144000" cy="1088528"/>
          </a:xfrm>
        </p:spPr>
        <p:txBody>
          <a:bodyPr/>
          <a:lstStyle/>
          <a:p>
            <a:r>
              <a:rPr lang="en-US" dirty="0"/>
              <a:t>Thank You.</a:t>
            </a:r>
          </a:p>
        </p:txBody>
      </p:sp>
    </p:spTree>
    <p:extLst>
      <p:ext uri="{BB962C8B-B14F-4D97-AF65-F5344CB8AC3E}">
        <p14:creationId xmlns:p14="http://schemas.microsoft.com/office/powerpoint/2010/main" val="1407021073"/>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2918</TotalTime>
  <Words>627</Words>
  <Application>Microsoft Office PowerPoint</Application>
  <PresentationFormat>Widescreen</PresentationFormat>
  <Paragraphs>32</Paragraphs>
  <Slides>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Söhne</vt:lpstr>
      <vt:lpstr>Wingdings</vt:lpstr>
      <vt:lpstr>Office Theme</vt:lpstr>
      <vt:lpstr>PowerPoint Presentation</vt:lpstr>
      <vt:lpstr>Predictive Analysis for Term Deposit : Enhancing Long-Term Investments</vt:lpstr>
      <vt:lpstr>The Problem</vt:lpstr>
      <vt:lpstr>The Approach</vt:lpstr>
      <vt:lpstr>The 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Louis, Robert</dc:creator>
  <cp:lastModifiedBy>Donde, Vaishnavi</cp:lastModifiedBy>
  <cp:revision>52</cp:revision>
  <dcterms:created xsi:type="dcterms:W3CDTF">2017-12-13T15:54:12Z</dcterms:created>
  <dcterms:modified xsi:type="dcterms:W3CDTF">2024-05-07T00:42:55Z</dcterms:modified>
</cp:coreProperties>
</file>