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8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103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6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7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2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2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6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1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2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3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7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2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3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Quiz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by:</a:t>
            </a:r>
          </a:p>
          <a:p>
            <a:r>
              <a:rPr lang="en-US" dirty="0" smtClean="0"/>
              <a:t>Vaishnavi Gursal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Servlets</a:t>
            </a:r>
            <a:endParaRPr lang="en-US" dirty="0" smtClean="0"/>
          </a:p>
          <a:p>
            <a:r>
              <a:rPr lang="en-US" dirty="0" smtClean="0"/>
              <a:t>JSP operations</a:t>
            </a:r>
          </a:p>
          <a:p>
            <a:r>
              <a:rPr lang="en-US" dirty="0" smtClean="0"/>
              <a:t>Session Handling</a:t>
            </a:r>
          </a:p>
          <a:p>
            <a:r>
              <a:rPr lang="en-US" dirty="0" smtClean="0"/>
              <a:t>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0146"/>
            <a:ext cx="9404723" cy="748146"/>
          </a:xfrm>
        </p:spPr>
        <p:txBody>
          <a:bodyPr/>
          <a:lstStyle/>
          <a:p>
            <a:r>
              <a:rPr lang="en-US" dirty="0" smtClean="0"/>
              <a:t>Important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36" y="1173018"/>
            <a:ext cx="11684000" cy="5075381"/>
          </a:xfrm>
        </p:spPr>
        <p:txBody>
          <a:bodyPr/>
          <a:lstStyle/>
          <a:p>
            <a:r>
              <a:rPr lang="en-US" dirty="0" smtClean="0"/>
              <a:t>StudentRegistrationServlet: Where student can register and details get store in database</a:t>
            </a:r>
          </a:p>
          <a:p>
            <a:r>
              <a:rPr lang="en-US" dirty="0" smtClean="0"/>
              <a:t>TeacherRegistrationServlet: Where teacher can register and details get store in database</a:t>
            </a:r>
          </a:p>
          <a:p>
            <a:r>
              <a:rPr lang="en-US" dirty="0" smtClean="0"/>
              <a:t>StudentLoginServlet : Student can login if already registered.</a:t>
            </a:r>
          </a:p>
          <a:p>
            <a:r>
              <a:rPr lang="en-US" dirty="0" smtClean="0"/>
              <a:t>TeacherLoginServlet : Teacher can login if already registered.</a:t>
            </a:r>
          </a:p>
          <a:p>
            <a:r>
              <a:rPr lang="en-US" dirty="0" smtClean="0"/>
              <a:t>Validation Filters - ( Used for above files )</a:t>
            </a:r>
          </a:p>
          <a:p>
            <a:r>
              <a:rPr lang="en-US" dirty="0" smtClean="0"/>
              <a:t>WelcomeExam.jsp  :  For choosing test.</a:t>
            </a:r>
          </a:p>
          <a:p>
            <a:r>
              <a:rPr lang="en-US" dirty="0" smtClean="0"/>
              <a:t>Takeexam.jsp : Taking Test</a:t>
            </a:r>
          </a:p>
          <a:p>
            <a:r>
              <a:rPr lang="en-US" dirty="0" smtClean="0"/>
              <a:t>ExamServlet : For calculating score</a:t>
            </a:r>
          </a:p>
          <a:p>
            <a:r>
              <a:rPr lang="en-US" dirty="0" smtClean="0"/>
              <a:t>CreateQuesServlet : Teacher can create quiz</a:t>
            </a:r>
          </a:p>
          <a:p>
            <a:r>
              <a:rPr lang="en-US" dirty="0" smtClean="0"/>
              <a:t>SelectQuestions.jsp :Teacher can view all questions.</a:t>
            </a:r>
          </a:p>
          <a:p>
            <a:r>
              <a:rPr lang="en-US" dirty="0" smtClean="0"/>
              <a:t>WelcomeData : Teacher can see Name and Marks of student who appeared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7436"/>
            <a:ext cx="3765357" cy="1395799"/>
          </a:xfrm>
        </p:spPr>
        <p:txBody>
          <a:bodyPr/>
          <a:lstStyle/>
          <a:p>
            <a:r>
              <a:rPr lang="en-US" dirty="0" smtClean="0"/>
              <a:t> Navigation Bar and Registration Page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77334" y="155909"/>
            <a:ext cx="3854528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30" y="350983"/>
            <a:ext cx="5747361" cy="2983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05" y="3759200"/>
            <a:ext cx="5605600" cy="28529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7" y="2227985"/>
            <a:ext cx="5463874" cy="322663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2501" y="816309"/>
            <a:ext cx="5321301" cy="4572000"/>
          </a:xfrm>
        </p:spPr>
        <p:txBody>
          <a:bodyPr/>
          <a:lstStyle/>
          <a:p>
            <a:pPr marL="2743200" lvl="6" indent="0">
              <a:buNone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103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After Student Login and Test Attempt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8" y="1895204"/>
            <a:ext cx="4183062" cy="236276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0" y="4636655"/>
            <a:ext cx="4184650" cy="204123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6" y="1844404"/>
            <a:ext cx="4793673" cy="2413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5" y="4636655"/>
            <a:ext cx="4793673" cy="20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Teacher Login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1930400"/>
            <a:ext cx="4965555" cy="42117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78" y="1911655"/>
            <a:ext cx="5154304" cy="4165871"/>
          </a:xfrm>
        </p:spPr>
      </p:pic>
    </p:spTree>
    <p:extLst>
      <p:ext uri="{BB962C8B-B14F-4D97-AF65-F5344CB8AC3E}">
        <p14:creationId xmlns:p14="http://schemas.microsoft.com/office/powerpoint/2010/main" val="31216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Marks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3" y="1394691"/>
            <a:ext cx="8162287" cy="149629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3" y="2890982"/>
            <a:ext cx="8162288" cy="1123660"/>
          </a:xfrm>
        </p:spPr>
      </p:pic>
    </p:spTree>
    <p:extLst>
      <p:ext uri="{BB962C8B-B14F-4D97-AF65-F5344CB8AC3E}">
        <p14:creationId xmlns:p14="http://schemas.microsoft.com/office/powerpoint/2010/main" val="16418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Online Quiz System</vt:lpstr>
      <vt:lpstr>Concepts Used</vt:lpstr>
      <vt:lpstr>Important pages</vt:lpstr>
      <vt:lpstr> Navigation Bar and Registration Page</vt:lpstr>
      <vt:lpstr>After Student Login and Test Attempt</vt:lpstr>
      <vt:lpstr>After Teacher Login </vt:lpstr>
      <vt:lpstr>Display Marks Data</vt:lpstr>
      <vt:lpstr>      Thank you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 System</dc:title>
  <dc:creator>Gursal, Vaishnavi (EXTERN: Randstad)</dc:creator>
  <cp:lastModifiedBy>Gursal, Vaishnavi (EXTERN: Randstad)</cp:lastModifiedBy>
  <cp:revision>11</cp:revision>
  <dcterms:created xsi:type="dcterms:W3CDTF">2020-12-07T11:13:03Z</dcterms:created>
  <dcterms:modified xsi:type="dcterms:W3CDTF">2020-12-08T03:42:26Z</dcterms:modified>
</cp:coreProperties>
</file>