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using Tableau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Data Analyst Internship – Task 4</a:t>
            </a:r>
          </a:p>
          <a:p>
            <a:r>
              <a:rPr lang="en-US" dirty="0"/>
              <a:t>Vaishnavi H</a:t>
            </a:r>
            <a:r>
              <a:rPr dirty="0"/>
              <a:t> | </a:t>
            </a:r>
            <a:r>
              <a:rPr lang="en-US" dirty="0"/>
              <a:t>25/09/25</a:t>
            </a:r>
            <a:r>
              <a:rPr dirty="0"/>
              <a:t> | Tool: Tableau Public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</a:t>
            </a:r>
          </a:p>
          <a:p>
            <a:r>
              <a:rPr dirty="0"/>
              <a:t>- To design an interactive dashboard that provides stakeholders with insights on sales, profit, and growth.</a:t>
            </a:r>
          </a:p>
          <a:p>
            <a:r>
              <a:rPr dirty="0"/>
              <a:t>Dataset:</a:t>
            </a:r>
            <a:br>
              <a:rPr dirty="0"/>
            </a:br>
            <a:r>
              <a:rPr dirty="0"/>
              <a:t>- Superstore Dataset (Kaggle)</a:t>
            </a:r>
            <a:br>
              <a:rPr dirty="0"/>
            </a:br>
            <a:r>
              <a:rPr dirty="0"/>
              <a:t>- Fields: Order Date, Sales, Profit, Category, Region, Product, 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Key Metrics:</a:t>
            </a:r>
          </a:p>
          <a:p>
            <a:r>
              <a:rPr dirty="0"/>
              <a:t>Total Sales</a:t>
            </a:r>
          </a:p>
          <a:p>
            <a:r>
              <a:rPr dirty="0"/>
              <a:t>Total Profit</a:t>
            </a:r>
          </a:p>
          <a:p>
            <a:r>
              <a:rPr dirty="0"/>
              <a:t>Profit Margin (%)</a:t>
            </a:r>
          </a:p>
          <a:p>
            <a:r>
              <a:rPr dirty="0"/>
              <a:t>Sales Growth (YoY/Monthly Trend)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5529C-07CF-FDD2-B9A9-FE53F158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8" y="1170038"/>
            <a:ext cx="8701087" cy="54133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1A74-4B02-3080-CA40-A1AD5DE79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8657"/>
            <a:ext cx="7772400" cy="1602659"/>
          </a:xfrm>
        </p:spPr>
        <p:txBody>
          <a:bodyPr>
            <a:normAutofit/>
          </a:bodyPr>
          <a:lstStyle/>
          <a:p>
            <a:r>
              <a:rPr lang="en-US" dirty="0"/>
              <a:t>Highlights: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7F25C-1521-633C-FAB0-44CEA4426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793" y="1946787"/>
            <a:ext cx="8288593" cy="369201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KPI Cards (Top)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Sales Trend (Line Chart)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Sales by Region/Category (Bar Chart)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Map (left side)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Top Products (Bottom)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88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from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West Region contributed ~35% of total sales.</a:t>
            </a:r>
          </a:p>
          <a:p>
            <a:r>
              <a:t>Technology category had the highest profit margin.</a:t>
            </a:r>
          </a:p>
          <a:p>
            <a:r>
              <a:t>Office Supplies showed the lowest profitability.</a:t>
            </a:r>
          </a:p>
          <a:p>
            <a:r>
              <a:t>Q4 sales were consistently higher – seasonal demand observed.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Conclusion:</a:t>
            </a:r>
          </a:p>
          <a:p>
            <a:r>
              <a:rPr dirty="0"/>
              <a:t>Dashboard helps stakeholders track performance, growth, and problem areas at a glance.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181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Sales Dashboard using Tableau</vt:lpstr>
      <vt:lpstr>Objective &amp; Dataset</vt:lpstr>
      <vt:lpstr>KPIs Defined</vt:lpstr>
      <vt:lpstr>Dashboard Overview</vt:lpstr>
      <vt:lpstr>Highlights: </vt:lpstr>
      <vt:lpstr>Insights from Dashboard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Vaishnavi H</cp:lastModifiedBy>
  <cp:revision>2</cp:revision>
  <dcterms:created xsi:type="dcterms:W3CDTF">2013-01-27T09:14:16Z</dcterms:created>
  <dcterms:modified xsi:type="dcterms:W3CDTF">2025-09-25T11:48:26Z</dcterms:modified>
  <cp:category/>
</cp:coreProperties>
</file>