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2" r:id="rId5"/>
    <p:sldId id="266" r:id="rId6"/>
    <p:sldId id="260" r:id="rId7"/>
    <p:sldId id="265" r:id="rId8"/>
    <p:sldId id="270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8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6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6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8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FB0DB-8678-47AC-AB98-47881569F2F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77B92C-48D8-48F0-9DB7-A639F24B88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05A5120-DD94-49AA-8569-E4A98944C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811B05-EAB6-482D-8E88-45DF759A35B2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Stock price prediction using machine learning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FF733-9707-451A-8FD8-5E055AAB147D}"/>
              </a:ext>
            </a:extLst>
          </p:cNvPr>
          <p:cNvSpPr txBox="1"/>
          <p:nvPr/>
        </p:nvSpPr>
        <p:spPr>
          <a:xfrm>
            <a:off x="590740" y="5342272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- </a:t>
            </a:r>
            <a:r>
              <a:rPr lang="en-IN" i="1" dirty="0"/>
              <a:t>Vaishanavi Kale</a:t>
            </a:r>
          </a:p>
        </p:txBody>
      </p:sp>
    </p:spTree>
    <p:extLst>
      <p:ext uri="{BB962C8B-B14F-4D97-AF65-F5344CB8AC3E}">
        <p14:creationId xmlns:p14="http://schemas.microsoft.com/office/powerpoint/2010/main" val="28951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CD5C-ABD1-42ED-B811-B9F382AC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23B3-6609-4DA4-8E92-68F01049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2495" cy="4023360"/>
          </a:xfrm>
        </p:spPr>
        <p:txBody>
          <a:bodyPr/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Input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Sequential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Hidden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Dropout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Dense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Model Compilation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Training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Output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704EB-D42B-41FF-87F0-1AA06FDFD3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2" y="1392346"/>
            <a:ext cx="4937760" cy="4941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1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8FF1B-847C-44A6-A9FF-4ED635A6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 Results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F580B-9DAC-4BBB-8B08-E36E536E21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1390" y="777525"/>
            <a:ext cx="3312784" cy="3314689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293C6-2F8D-4C17-BF1B-7E755B7FB0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2" y="752480"/>
            <a:ext cx="3312785" cy="3314690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BEB03-2262-4F18-9289-6985791212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36" y="747325"/>
            <a:ext cx="3312784" cy="3314687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3CB9E-A8B2-46E0-9F05-7AD1B4D2BD2B}"/>
              </a:ext>
            </a:extLst>
          </p:cNvPr>
          <p:cNvSpPr txBox="1"/>
          <p:nvPr/>
        </p:nvSpPr>
        <p:spPr>
          <a:xfrm>
            <a:off x="9257844" y="405800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Microsoft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E52D8-53B6-4BB2-95B2-6560DA885CE8}"/>
              </a:ext>
            </a:extLst>
          </p:cNvPr>
          <p:cNvSpPr txBox="1"/>
          <p:nvPr/>
        </p:nvSpPr>
        <p:spPr>
          <a:xfrm flipH="1">
            <a:off x="5751084" y="4124576"/>
            <a:ext cx="1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Netflix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419DC-B547-4DF6-984B-D99FA7CE3176}"/>
              </a:ext>
            </a:extLst>
          </p:cNvPr>
          <p:cNvSpPr txBox="1"/>
          <p:nvPr/>
        </p:nvSpPr>
        <p:spPr>
          <a:xfrm>
            <a:off x="1845417" y="4081977"/>
            <a:ext cx="10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224713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5D56DE-EB62-4F00-9450-25699BBF7409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48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CC075-57DE-4C48-9A97-F5BBC55E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419" y="634946"/>
            <a:ext cx="5992323" cy="1450757"/>
          </a:xfrm>
        </p:spPr>
        <p:txBody>
          <a:bodyPr>
            <a:normAutofit fontScale="90000"/>
          </a:bodyPr>
          <a:lstStyle/>
          <a:p>
            <a:br>
              <a:rPr lang="en-IN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dirty="0"/>
          </a:p>
        </p:txBody>
      </p:sp>
      <p:pic>
        <p:nvPicPr>
          <p:cNvPr id="7" name="Picture 2" descr="IRCTC share price rises over 6% as Tejas Express makes Rs 70-lakh profit in its first month of operations">
            <a:extLst>
              <a:ext uri="{FF2B5EF4-FFF2-40B4-BE49-F238E27FC236}">
                <a16:creationId xmlns:a16="http://schemas.microsoft.com/office/drawing/2014/main" id="{65168B79-F3C9-413A-9480-2D310364B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r="37205" b="-1"/>
          <a:stretch/>
        </p:blipFill>
        <p:spPr bwMode="auto">
          <a:xfrm>
            <a:off x="19" y="-12128"/>
            <a:ext cx="5196159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8FCF3-3716-4628-A97C-9C0D4B05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421" y="2198914"/>
            <a:ext cx="5992322" cy="3670180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Stock market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Motivation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Aim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7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24B4-A80E-4345-986D-A9CE290B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Candlestick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727C-E697-4DAA-B643-65DF3076C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Bullish candlestick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Bearish candlestick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Candlestick reversal patterns</a:t>
            </a:r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7B6B4D8E-C8DE-4359-884A-C82EA35AD1A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3" y="1262062"/>
            <a:ext cx="5059680" cy="43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3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8ACAD-5770-47DE-8992-D018E58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Candlestick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6E1A8-3461-4D49-88EE-5B34A5DC85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816" y="643538"/>
            <a:ext cx="6795468" cy="3618586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35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D289D-6F44-45C3-AB17-392794A2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Analysis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F0D23-020F-4702-8A9B-8F8922BBFF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977" y="995461"/>
            <a:ext cx="3312784" cy="3038277"/>
          </a:xfrm>
          <a:prstGeom prst="rect">
            <a:avLst/>
          </a:prstGeom>
          <a:noFill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F6A8A-F67A-4461-A8E2-09C00128C1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872" y="1057276"/>
            <a:ext cx="3312785" cy="3038467"/>
          </a:xfrm>
          <a:prstGeom prst="rect">
            <a:avLst/>
          </a:prstGeom>
          <a:noFill/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883A39-1070-4E31-B167-C6FF9560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61" y="886963"/>
            <a:ext cx="331278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06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594C-BE56-49C2-9E62-A5ED7C3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DCAB-31AE-486A-BD2C-360B6B9C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Linear Regression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Support Vector Machine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K-nearest Neighbours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Decision Tree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BBFE3-5621-4720-8167-B45675305F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587" y="3445363"/>
            <a:ext cx="4422985" cy="2545862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BD2-7B13-4249-873E-9876EFA8B3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0334" y="3448783"/>
            <a:ext cx="4422985" cy="2545861"/>
          </a:xfrm>
          <a:prstGeom prst="rect">
            <a:avLst/>
          </a:prstGeom>
          <a:noFill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F0B24D-58D2-4790-AF42-8E663E3EB1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109" y="866777"/>
            <a:ext cx="4427585" cy="231990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9A39AC-A987-4275-9766-1A1F063E289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4977" y="866775"/>
            <a:ext cx="4440815" cy="231990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940CE7-F4C1-4057-89AA-409DB1680EA6}"/>
              </a:ext>
            </a:extLst>
          </p:cNvPr>
          <p:cNvSpPr txBox="1"/>
          <p:nvPr/>
        </p:nvSpPr>
        <p:spPr>
          <a:xfrm flipH="1">
            <a:off x="3319049" y="474240"/>
            <a:ext cx="97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68FE8-38C5-4C0E-9AC7-EA6F43B157CB}"/>
              </a:ext>
            </a:extLst>
          </p:cNvPr>
          <p:cNvSpPr txBox="1"/>
          <p:nvPr/>
        </p:nvSpPr>
        <p:spPr>
          <a:xfrm>
            <a:off x="7896409" y="474240"/>
            <a:ext cx="18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D5E6-CC3B-4C8A-8E1F-1A70985D7176}"/>
              </a:ext>
            </a:extLst>
          </p:cNvPr>
          <p:cNvSpPr txBox="1"/>
          <p:nvPr/>
        </p:nvSpPr>
        <p:spPr>
          <a:xfrm>
            <a:off x="3031723" y="6007589"/>
            <a:ext cx="11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8CB99-7BDA-4647-AA4F-904210CC83ED}"/>
              </a:ext>
            </a:extLst>
          </p:cNvPr>
          <p:cNvSpPr txBox="1"/>
          <p:nvPr/>
        </p:nvSpPr>
        <p:spPr>
          <a:xfrm>
            <a:off x="8330434" y="6014428"/>
            <a:ext cx="16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500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396E-A8D7-4EAD-A082-DF129E66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FFA8-4203-42A8-84B9-EF38BF5B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810" y="1826684"/>
            <a:ext cx="574246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 Long Short Term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Inputs of LSTM unit: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X</a:t>
            </a:r>
            <a:r>
              <a:rPr lang="en-IE" baseline="-25000" dirty="0"/>
              <a:t>t</a:t>
            </a:r>
            <a:r>
              <a:rPr lang="en-IE" dirty="0"/>
              <a:t> is the input of the current unit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h</a:t>
            </a:r>
            <a:r>
              <a:rPr lang="en-IE" baseline="-25000" dirty="0"/>
              <a:t>t-1</a:t>
            </a:r>
            <a:r>
              <a:rPr lang="en-IE" dirty="0"/>
              <a:t> is the output from the previous unit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C</a:t>
            </a:r>
            <a:r>
              <a:rPr lang="en-IE" baseline="-25000" dirty="0"/>
              <a:t>t-1</a:t>
            </a:r>
            <a:r>
              <a:rPr lang="en-IE" dirty="0"/>
              <a:t> is memory of the previous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Outputs of LSTM unit: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C</a:t>
            </a:r>
            <a:r>
              <a:rPr lang="en-IE" baseline="-25000" dirty="0"/>
              <a:t>t</a:t>
            </a:r>
            <a:r>
              <a:rPr lang="en-IE" dirty="0"/>
              <a:t> is the memory of the current unit.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h</a:t>
            </a:r>
            <a:r>
              <a:rPr lang="en-IE" baseline="-25000" dirty="0"/>
              <a:t>t</a:t>
            </a:r>
            <a:r>
              <a:rPr lang="en-IE" dirty="0"/>
              <a:t> represents the output of the previous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Forget Gate, Input Gate and Output Gate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Activation Functions :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sigmoid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IE" dirty="0"/>
              <a:t>tanh</a:t>
            </a:r>
          </a:p>
          <a:p>
            <a:pPr marL="0" indent="0">
              <a:buNone/>
            </a:pPr>
            <a:endParaRPr lang="en-IE" dirty="0"/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042C7-BE5A-42F7-B827-2CEDFE7C3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284707"/>
            <a:ext cx="4933950" cy="3107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31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D834-212D-449E-AD6A-67C095B9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and Test Split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60A68-B2BE-4C51-9241-0E2B42B4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4420" cy="4023360"/>
          </a:xfrm>
        </p:spPr>
        <p:txBody>
          <a:bodyPr/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Training Set (70 %)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Set (30 %)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Rolling window (m) =60 days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Forecast horizon (h) = 1 day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EB6823C-9F07-4586-8B87-D2AB50CD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5334000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36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445</TotalTime>
  <Words>181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PowerPoint Presentation</vt:lpstr>
      <vt:lpstr>   Introduction</vt:lpstr>
      <vt:lpstr>     Candlestick</vt:lpstr>
      <vt:lpstr>Candlestick Chart</vt:lpstr>
      <vt:lpstr>Exploratory Data Analysis</vt:lpstr>
      <vt:lpstr>Machine Learning Algorithms</vt:lpstr>
      <vt:lpstr>PowerPoint Presentation</vt:lpstr>
      <vt:lpstr>LSTM</vt:lpstr>
      <vt:lpstr>Train and Test Split</vt:lpstr>
      <vt:lpstr>LSTM Modelling</vt:lpstr>
      <vt:lpstr>LSTM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Kale</dc:creator>
  <cp:lastModifiedBy>Vaishnavi Kale</cp:lastModifiedBy>
  <cp:revision>11</cp:revision>
  <dcterms:created xsi:type="dcterms:W3CDTF">2020-08-24T16:42:39Z</dcterms:created>
  <dcterms:modified xsi:type="dcterms:W3CDTF">2020-08-25T07:03:39Z</dcterms:modified>
</cp:coreProperties>
</file>