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Ex1.xml" ContentType="application/vnd.ms-office.chartex+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charts/chartEx2.xml" ContentType="application/vnd.ms-office.chartex+xml"/>
  <Override PartName="/ppt/charts/style8.xml" ContentType="application/vnd.ms-office.chartstyle+xml"/>
  <Override PartName="/ppt/charts/colors8.xml" ContentType="application/vnd.ms-office.chartcolorstyle+xml"/>
  <Override PartName="/ppt/notesSlides/notesSlide4.xml" ContentType="application/vnd.openxmlformats-officedocument.presentationml.notesSlide+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81" r:id="rId3"/>
    <p:sldId id="280" r:id="rId4"/>
    <p:sldId id="282" r:id="rId5"/>
    <p:sldId id="283" r:id="rId6"/>
    <p:sldId id="284" r:id="rId7"/>
    <p:sldId id="285" r:id="rId8"/>
    <p:sldId id="292" r:id="rId9"/>
    <p:sldId id="299" r:id="rId10"/>
    <p:sldId id="302" r:id="rId11"/>
    <p:sldId id="300" r:id="rId12"/>
    <p:sldId id="301" r:id="rId13"/>
    <p:sldId id="298" r:id="rId14"/>
    <p:sldId id="296" r:id="rId15"/>
    <p:sldId id="295" r:id="rId16"/>
    <p:sldId id="297" r:id="rId17"/>
    <p:sldId id="293" r:id="rId18"/>
    <p:sldId id="287" r:id="rId19"/>
    <p:sldId id="29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8C87"/>
    <a:srgbClr val="F6C3FF"/>
    <a:srgbClr val="A3DBFF"/>
    <a:srgbClr val="FFC6C6"/>
    <a:srgbClr val="B9B9B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Chart%20in%20Microsoft%20PowerPoint"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Chart%202%20in%20Microsoft%20PowerPoint"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7.xml"/><Relationship Id="rId1" Type="http://schemas.microsoft.com/office/2011/relationships/chartStyle" Target="style7.xml"/></Relationships>
</file>

<file path=ppt/charts/_rels/chartEx1.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Microsoft_Excel_Worksheet3.xlsx"/></Relationships>
</file>

<file path=ppt/charts/_rels/chartEx2.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Chart%20in%20Microsoft%20PowerPoint"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Employement Rate As Per</a:t>
            </a:r>
            <a:r>
              <a:rPr lang="en-IN" baseline="0"/>
              <a:t> Gender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'[Chart in Microsoft PowerPoint]Sheet1'!$B$1</c:f>
              <c:strCache>
                <c:ptCount val="1"/>
                <c:pt idx="0">
                  <c:v>Count_Of_Employed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'[Chart in Microsoft PowerPoint]Sheet1'!$A$2:$A$3</c:f>
              <c:strCache>
                <c:ptCount val="2"/>
                <c:pt idx="0">
                  <c:v>Female</c:v>
                </c:pt>
                <c:pt idx="1">
                  <c:v>Male</c:v>
                </c:pt>
              </c:strCache>
            </c:strRef>
          </c:cat>
          <c:val>
            <c:numRef>
              <c:f>'[Chart in Microsoft PowerPoint]Sheet1'!$B$2:$B$3</c:f>
              <c:numCache>
                <c:formatCode>General</c:formatCode>
                <c:ptCount val="2"/>
                <c:pt idx="0">
                  <c:v>11</c:v>
                </c:pt>
                <c:pt idx="1">
                  <c:v>7</c:v>
                </c:pt>
              </c:numCache>
            </c:numRef>
          </c:val>
          <c:extLst>
            <c:ext xmlns:c16="http://schemas.microsoft.com/office/drawing/2014/chart" uri="{C3380CC4-5D6E-409C-BE32-E72D297353CC}">
              <c16:uniqueId val="{00000000-E1DA-4537-A842-7B22C8C92E0D}"/>
            </c:ext>
          </c:extLst>
        </c:ser>
        <c:ser>
          <c:idx val="1"/>
          <c:order val="1"/>
          <c:tx>
            <c:strRef>
              <c:f>'[Chart in Microsoft PowerPoint]Sheet1'!$C$1</c:f>
              <c:strCache>
                <c:ptCount val="1"/>
                <c:pt idx="0">
                  <c:v>Total_Count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'[Chart in Microsoft PowerPoint]Sheet1'!$A$2:$A$3</c:f>
              <c:strCache>
                <c:ptCount val="2"/>
                <c:pt idx="0">
                  <c:v>Female</c:v>
                </c:pt>
                <c:pt idx="1">
                  <c:v>Male</c:v>
                </c:pt>
              </c:strCache>
            </c:strRef>
          </c:cat>
          <c:val>
            <c:numRef>
              <c:f>'[Chart in Microsoft PowerPoint]Sheet1'!$C$2:$C$3</c:f>
              <c:numCache>
                <c:formatCode>General</c:formatCode>
                <c:ptCount val="2"/>
                <c:pt idx="0">
                  <c:v>15</c:v>
                </c:pt>
                <c:pt idx="1">
                  <c:v>15</c:v>
                </c:pt>
              </c:numCache>
            </c:numRef>
          </c:val>
          <c:extLst>
            <c:ext xmlns:c16="http://schemas.microsoft.com/office/drawing/2014/chart" uri="{C3380CC4-5D6E-409C-BE32-E72D297353CC}">
              <c16:uniqueId val="{00000001-E1DA-4537-A842-7B22C8C92E0D}"/>
            </c:ext>
          </c:extLst>
        </c:ser>
        <c:dLbls>
          <c:dLblPos val="outEnd"/>
          <c:showLegendKey val="0"/>
          <c:showVal val="1"/>
          <c:showCatName val="0"/>
          <c:showSerName val="0"/>
          <c:showPercent val="0"/>
          <c:showBubbleSize val="0"/>
        </c:dLbls>
        <c:gapWidth val="219"/>
        <c:overlap val="-27"/>
        <c:axId val="704469167"/>
        <c:axId val="704456207"/>
      </c:barChart>
      <c:catAx>
        <c:axId val="7044691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4456207"/>
        <c:crosses val="autoZero"/>
        <c:auto val="1"/>
        <c:lblAlgn val="ctr"/>
        <c:lblOffset val="100"/>
        <c:noMultiLvlLbl val="0"/>
      </c:catAx>
      <c:valAx>
        <c:axId val="704456207"/>
        <c:scaling>
          <c:orientation val="minMax"/>
        </c:scaling>
        <c:delete val="1"/>
        <c:axPos val="l"/>
        <c:numFmt formatCode="General" sourceLinked="1"/>
        <c:majorTickMark val="none"/>
        <c:minorTickMark val="none"/>
        <c:tickLblPos val="nextTo"/>
        <c:crossAx val="7044691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pieChart>
        <c:varyColors val="1"/>
        <c:ser>
          <c:idx val="0"/>
          <c:order val="0"/>
          <c:tx>
            <c:strRef>
              <c:f>Sheet1!$B$1</c:f>
              <c:strCache>
                <c:ptCount val="1"/>
                <c:pt idx="0">
                  <c:v>Column2</c:v>
                </c:pt>
              </c:strCache>
            </c:strRef>
          </c:tx>
          <c:dPt>
            <c:idx val="0"/>
            <c:bubble3D val="0"/>
            <c:spPr>
              <a:solidFill>
                <a:schemeClr val="accent2">
                  <a:shade val="58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3402-4E77-9F10-43571187A6BD}"/>
              </c:ext>
            </c:extLst>
          </c:dPt>
          <c:dPt>
            <c:idx val="1"/>
            <c:bubble3D val="0"/>
            <c:spPr>
              <a:solidFill>
                <a:schemeClr val="accent2">
                  <a:shade val="86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3402-4E77-9F10-43571187A6BD}"/>
              </c:ext>
            </c:extLst>
          </c:dPt>
          <c:dPt>
            <c:idx val="2"/>
            <c:bubble3D val="0"/>
            <c:spPr>
              <a:solidFill>
                <a:schemeClr val="accent2">
                  <a:tint val="86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3402-4E77-9F10-43571187A6BD}"/>
              </c:ext>
            </c:extLst>
          </c:dPt>
          <c:dPt>
            <c:idx val="3"/>
            <c:bubble3D val="0"/>
            <c:spPr>
              <a:solidFill>
                <a:schemeClr val="accent2">
                  <a:tint val="58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3402-4E77-9F10-43571187A6BD}"/>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 High CGPA EmploymentRate</c:v>
                </c:pt>
                <c:pt idx="1">
                  <c:v>Low CGPA EmploymentRate</c:v>
                </c:pt>
              </c:strCache>
            </c:strRef>
          </c:cat>
          <c:val>
            <c:numRef>
              <c:f>Sheet1!$B$2:$B$5</c:f>
              <c:numCache>
                <c:formatCode>General</c:formatCode>
                <c:ptCount val="4"/>
                <c:pt idx="0">
                  <c:v>26.67</c:v>
                </c:pt>
                <c:pt idx="1">
                  <c:v>3.33</c:v>
                </c:pt>
              </c:numCache>
            </c:numRef>
          </c:val>
          <c:extLst>
            <c:ext xmlns:c16="http://schemas.microsoft.com/office/drawing/2014/chart" uri="{C3380CC4-5D6E-409C-BE32-E72D297353CC}">
              <c16:uniqueId val="{00000000-09DD-4FFB-86BF-C8CA3A6CE57F}"/>
            </c:ext>
          </c:extLst>
        </c:ser>
        <c:dLbls>
          <c:dLblPos val="inEnd"/>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749605766738446"/>
          <c:y val="1.1037843950562089E-2"/>
          <c:w val="0.64964446603656933"/>
          <c:h val="0.82788658893191847"/>
        </c:manualLayout>
      </c:layout>
      <c:barChart>
        <c:barDir val="bar"/>
        <c:grouping val="clustered"/>
        <c:varyColors val="0"/>
        <c:ser>
          <c:idx val="0"/>
          <c:order val="0"/>
          <c:tx>
            <c:strRef>
              <c:f>Sheet1!$B$1</c:f>
              <c:strCache>
                <c:ptCount val="1"/>
                <c:pt idx="0">
                  <c:v>Frequency</c:v>
                </c:pt>
              </c:strCache>
            </c:strRef>
          </c:tx>
          <c:spPr>
            <a:solidFill>
              <a:schemeClr val="accent2"/>
            </a:solidFill>
            <a:ln w="19050">
              <a:solidFill>
                <a:schemeClr val="lt1"/>
              </a:solidFill>
            </a:ln>
            <a:effectLst/>
          </c:spPr>
          <c:invertIfNegative val="0"/>
          <c:dPt>
            <c:idx val="0"/>
            <c:invertIfNegative val="0"/>
            <c:bubble3D val="0"/>
            <c:spPr>
              <a:solidFill>
                <a:schemeClr val="accent2"/>
              </a:solidFill>
              <a:ln w="19050">
                <a:solidFill>
                  <a:schemeClr val="lt1"/>
                </a:solidFill>
              </a:ln>
              <a:effectLst/>
            </c:spPr>
            <c:extLst>
              <c:ext xmlns:c16="http://schemas.microsoft.com/office/drawing/2014/chart" uri="{C3380CC4-5D6E-409C-BE32-E72D297353CC}">
                <c16:uniqueId val="{00000001-FD1C-47DE-9036-538B4E959268}"/>
              </c:ext>
            </c:extLst>
          </c:dPt>
          <c:dPt>
            <c:idx val="1"/>
            <c:invertIfNegative val="0"/>
            <c:bubble3D val="0"/>
            <c:spPr>
              <a:solidFill>
                <a:schemeClr val="accent2"/>
              </a:solidFill>
              <a:ln w="19050">
                <a:solidFill>
                  <a:schemeClr val="lt1"/>
                </a:solidFill>
              </a:ln>
              <a:effectLst/>
            </c:spPr>
            <c:extLst>
              <c:ext xmlns:c16="http://schemas.microsoft.com/office/drawing/2014/chart" uri="{C3380CC4-5D6E-409C-BE32-E72D297353CC}">
                <c16:uniqueId val="{00000003-FD1C-47DE-9036-538B4E959268}"/>
              </c:ext>
            </c:extLst>
          </c:dPt>
          <c:dPt>
            <c:idx val="2"/>
            <c:invertIfNegative val="0"/>
            <c:bubble3D val="0"/>
            <c:spPr>
              <a:solidFill>
                <a:schemeClr val="accent2"/>
              </a:solidFill>
              <a:ln w="19050">
                <a:solidFill>
                  <a:schemeClr val="lt1"/>
                </a:solidFill>
              </a:ln>
              <a:effectLst/>
            </c:spPr>
            <c:extLst>
              <c:ext xmlns:c16="http://schemas.microsoft.com/office/drawing/2014/chart" uri="{C3380CC4-5D6E-409C-BE32-E72D297353CC}">
                <c16:uniqueId val="{00000005-FD1C-47DE-9036-538B4E959268}"/>
              </c:ext>
            </c:extLst>
          </c:dPt>
          <c:dPt>
            <c:idx val="3"/>
            <c:invertIfNegative val="0"/>
            <c:bubble3D val="0"/>
            <c:spPr>
              <a:solidFill>
                <a:schemeClr val="accent2"/>
              </a:solidFill>
              <a:ln w="19050">
                <a:solidFill>
                  <a:schemeClr val="lt1"/>
                </a:solidFill>
              </a:ln>
              <a:effectLst/>
            </c:spPr>
            <c:extLst>
              <c:ext xmlns:c16="http://schemas.microsoft.com/office/drawing/2014/chart" uri="{C3380CC4-5D6E-409C-BE32-E72D297353CC}">
                <c16:uniqueId val="{00000007-FD1C-47DE-9036-538B4E959268}"/>
              </c:ext>
            </c:extLst>
          </c:dPt>
          <c:dPt>
            <c:idx val="4"/>
            <c:invertIfNegative val="0"/>
            <c:bubble3D val="0"/>
            <c:spPr>
              <a:solidFill>
                <a:schemeClr val="accent2"/>
              </a:solidFill>
              <a:ln w="19050">
                <a:solidFill>
                  <a:schemeClr val="lt1"/>
                </a:solidFill>
              </a:ln>
              <a:effectLst/>
            </c:spPr>
            <c:extLst>
              <c:ext xmlns:c16="http://schemas.microsoft.com/office/drawing/2014/chart" uri="{C3380CC4-5D6E-409C-BE32-E72D297353CC}">
                <c16:uniqueId val="{00000009-FD1C-47DE-9036-538B4E959268}"/>
              </c:ext>
            </c:extLst>
          </c:dPt>
          <c:dPt>
            <c:idx val="5"/>
            <c:invertIfNegative val="0"/>
            <c:bubble3D val="0"/>
            <c:spPr>
              <a:solidFill>
                <a:schemeClr val="accent2"/>
              </a:solidFill>
              <a:ln w="19050">
                <a:solidFill>
                  <a:schemeClr val="lt1"/>
                </a:solidFill>
              </a:ln>
              <a:effectLst/>
            </c:spPr>
            <c:extLst>
              <c:ext xmlns:c16="http://schemas.microsoft.com/office/drawing/2014/chart" uri="{C3380CC4-5D6E-409C-BE32-E72D297353CC}">
                <c16:uniqueId val="{0000000B-FD1C-47DE-9036-538B4E959268}"/>
              </c:ext>
            </c:extLst>
          </c:dPt>
          <c:dPt>
            <c:idx val="6"/>
            <c:invertIfNegative val="0"/>
            <c:bubble3D val="0"/>
            <c:spPr>
              <a:solidFill>
                <a:schemeClr val="accent2"/>
              </a:solidFill>
              <a:ln w="19050">
                <a:solidFill>
                  <a:schemeClr val="lt1"/>
                </a:solidFill>
              </a:ln>
              <a:effectLst/>
            </c:spPr>
            <c:extLst>
              <c:ext xmlns:c16="http://schemas.microsoft.com/office/drawing/2014/chart" uri="{C3380CC4-5D6E-409C-BE32-E72D297353CC}">
                <c16:uniqueId val="{0000000D-FD1C-47DE-9036-538B4E959268}"/>
              </c:ext>
            </c:extLst>
          </c:dPt>
          <c:dPt>
            <c:idx val="7"/>
            <c:invertIfNegative val="0"/>
            <c:bubble3D val="0"/>
            <c:spPr>
              <a:solidFill>
                <a:schemeClr val="accent2"/>
              </a:solidFill>
              <a:ln w="19050">
                <a:solidFill>
                  <a:schemeClr val="lt1"/>
                </a:solidFill>
              </a:ln>
              <a:effectLst/>
            </c:spPr>
            <c:extLst>
              <c:ext xmlns:c16="http://schemas.microsoft.com/office/drawing/2014/chart" uri="{C3380CC4-5D6E-409C-BE32-E72D297353CC}">
                <c16:uniqueId val="{0000000F-FD1C-47DE-9036-538B4E959268}"/>
              </c:ext>
            </c:extLst>
          </c:dPt>
          <c:dPt>
            <c:idx val="8"/>
            <c:invertIfNegative val="0"/>
            <c:bubble3D val="0"/>
            <c:spPr>
              <a:solidFill>
                <a:schemeClr val="accent2"/>
              </a:solidFill>
              <a:ln w="19050">
                <a:solidFill>
                  <a:schemeClr val="lt1"/>
                </a:solidFill>
              </a:ln>
              <a:effectLst/>
            </c:spPr>
            <c:extLst>
              <c:ext xmlns:c16="http://schemas.microsoft.com/office/drawing/2014/chart" uri="{C3380CC4-5D6E-409C-BE32-E72D297353CC}">
                <c16:uniqueId val="{00000011-FD1C-47DE-9036-538B4E959268}"/>
              </c:ext>
            </c:extLst>
          </c:dPt>
          <c:dPt>
            <c:idx val="9"/>
            <c:invertIfNegative val="0"/>
            <c:bubble3D val="0"/>
            <c:spPr>
              <a:solidFill>
                <a:schemeClr val="accent2"/>
              </a:solidFill>
              <a:ln w="19050">
                <a:solidFill>
                  <a:schemeClr val="lt1"/>
                </a:solidFill>
              </a:ln>
              <a:effectLst/>
            </c:spPr>
            <c:extLst>
              <c:ext xmlns:c16="http://schemas.microsoft.com/office/drawing/2014/chart" uri="{C3380CC4-5D6E-409C-BE32-E72D297353CC}">
                <c16:uniqueId val="{00000013-FD1C-47DE-9036-538B4E959268}"/>
              </c:ext>
            </c:extLst>
          </c:dPt>
          <c:dPt>
            <c:idx val="10"/>
            <c:invertIfNegative val="0"/>
            <c:bubble3D val="0"/>
            <c:spPr>
              <a:solidFill>
                <a:schemeClr val="accent2"/>
              </a:solidFill>
              <a:ln w="19050">
                <a:solidFill>
                  <a:schemeClr val="lt1"/>
                </a:solidFill>
              </a:ln>
              <a:effectLst/>
            </c:spPr>
            <c:extLst>
              <c:ext xmlns:c16="http://schemas.microsoft.com/office/drawing/2014/chart" uri="{C3380CC4-5D6E-409C-BE32-E72D297353CC}">
                <c16:uniqueId val="{00000015-FD1C-47DE-9036-538B4E959268}"/>
              </c:ext>
            </c:extLst>
          </c:dPt>
          <c:dPt>
            <c:idx val="11"/>
            <c:invertIfNegative val="0"/>
            <c:bubble3D val="0"/>
            <c:spPr>
              <a:solidFill>
                <a:schemeClr val="accent2"/>
              </a:solidFill>
              <a:ln w="19050">
                <a:solidFill>
                  <a:schemeClr val="lt1"/>
                </a:solidFill>
              </a:ln>
              <a:effectLst/>
            </c:spPr>
            <c:extLst>
              <c:ext xmlns:c16="http://schemas.microsoft.com/office/drawing/2014/chart" uri="{C3380CC4-5D6E-409C-BE32-E72D297353CC}">
                <c16:uniqueId val="{00000017-FD1C-47DE-9036-538B4E959268}"/>
              </c:ext>
            </c:extLst>
          </c:dPt>
          <c:dPt>
            <c:idx val="12"/>
            <c:invertIfNegative val="0"/>
            <c:bubble3D val="0"/>
            <c:spPr>
              <a:solidFill>
                <a:schemeClr val="accent2"/>
              </a:solidFill>
              <a:ln w="19050">
                <a:solidFill>
                  <a:schemeClr val="lt1"/>
                </a:solidFill>
              </a:ln>
              <a:effectLst/>
            </c:spPr>
            <c:extLst>
              <c:ext xmlns:c16="http://schemas.microsoft.com/office/drawing/2014/chart" uri="{C3380CC4-5D6E-409C-BE32-E72D297353CC}">
                <c16:uniqueId val="{00000019-FD1C-47DE-9036-538B4E959268}"/>
              </c:ext>
            </c:extLst>
          </c:dPt>
          <c:dPt>
            <c:idx val="13"/>
            <c:invertIfNegative val="0"/>
            <c:bubble3D val="0"/>
            <c:spPr>
              <a:solidFill>
                <a:schemeClr val="accent2"/>
              </a:solidFill>
              <a:ln w="19050">
                <a:solidFill>
                  <a:schemeClr val="lt1"/>
                </a:solidFill>
              </a:ln>
              <a:effectLst/>
            </c:spPr>
            <c:extLst>
              <c:ext xmlns:c16="http://schemas.microsoft.com/office/drawing/2014/chart" uri="{C3380CC4-5D6E-409C-BE32-E72D297353CC}">
                <c16:uniqueId val="{0000001B-FD1C-47DE-9036-538B4E959268}"/>
              </c:ext>
            </c:extLst>
          </c:dPt>
          <c:dPt>
            <c:idx val="14"/>
            <c:invertIfNegative val="0"/>
            <c:bubble3D val="0"/>
            <c:spPr>
              <a:solidFill>
                <a:schemeClr val="accent2"/>
              </a:solidFill>
              <a:ln w="19050">
                <a:solidFill>
                  <a:schemeClr val="lt1"/>
                </a:solidFill>
              </a:ln>
              <a:effectLst/>
            </c:spPr>
            <c:extLst>
              <c:ext xmlns:c16="http://schemas.microsoft.com/office/drawing/2014/chart" uri="{C3380CC4-5D6E-409C-BE32-E72D297353CC}">
                <c16:uniqueId val="{0000001D-FD1C-47DE-9036-538B4E959268}"/>
              </c:ext>
            </c:extLst>
          </c:dPt>
          <c:dPt>
            <c:idx val="15"/>
            <c:invertIfNegative val="0"/>
            <c:bubble3D val="0"/>
            <c:spPr>
              <a:solidFill>
                <a:schemeClr val="accent2"/>
              </a:solidFill>
              <a:ln w="19050">
                <a:solidFill>
                  <a:schemeClr val="lt1"/>
                </a:solidFill>
              </a:ln>
              <a:effectLst/>
            </c:spPr>
            <c:extLst>
              <c:ext xmlns:c16="http://schemas.microsoft.com/office/drawing/2014/chart" uri="{C3380CC4-5D6E-409C-BE32-E72D297353CC}">
                <c16:uniqueId val="{0000001F-FD1C-47DE-9036-538B4E959268}"/>
              </c:ext>
            </c:extLst>
          </c:dPt>
          <c:dPt>
            <c:idx val="16"/>
            <c:invertIfNegative val="0"/>
            <c:bubble3D val="0"/>
            <c:spPr>
              <a:solidFill>
                <a:schemeClr val="accent2"/>
              </a:solidFill>
              <a:ln w="19050">
                <a:solidFill>
                  <a:schemeClr val="lt1"/>
                </a:solidFill>
              </a:ln>
              <a:effectLst/>
            </c:spPr>
            <c:extLst>
              <c:ext xmlns:c16="http://schemas.microsoft.com/office/drawing/2014/chart" uri="{C3380CC4-5D6E-409C-BE32-E72D297353CC}">
                <c16:uniqueId val="{00000021-FD1C-47DE-9036-538B4E959268}"/>
              </c:ext>
            </c:extLst>
          </c:dPt>
          <c:cat>
            <c:strRef>
              <c:f>Sheet1!$A$2:$A$18</c:f>
              <c:strCache>
                <c:ptCount val="17"/>
                <c:pt idx="0">
                  <c:v>Java</c:v>
                </c:pt>
                <c:pt idx="1">
                  <c:v>Problem Solving</c:v>
                </c:pt>
                <c:pt idx="2">
                  <c:v>Python </c:v>
                </c:pt>
                <c:pt idx="3">
                  <c:v>TeamWork</c:v>
                </c:pt>
                <c:pt idx="4">
                  <c:v>Data Analysis</c:v>
                </c:pt>
                <c:pt idx="5">
                  <c:v>SQL</c:v>
                </c:pt>
                <c:pt idx="6">
                  <c:v>Research</c:v>
                </c:pt>
                <c:pt idx="7">
                  <c:v>Project Management</c:v>
                </c:pt>
                <c:pt idx="8">
                  <c:v>Communication</c:v>
                </c:pt>
                <c:pt idx="9">
                  <c:v>Machine Learning</c:v>
                </c:pt>
                <c:pt idx="10">
                  <c:v>POWER BI</c:v>
                </c:pt>
                <c:pt idx="11">
                  <c:v>Leadership</c:v>
                </c:pt>
                <c:pt idx="12">
                  <c:v>C Programming</c:v>
                </c:pt>
                <c:pt idx="13">
                  <c:v>Excel </c:v>
                </c:pt>
                <c:pt idx="14">
                  <c:v>C++</c:v>
                </c:pt>
                <c:pt idx="15">
                  <c:v>UI Design</c:v>
                </c:pt>
                <c:pt idx="16">
                  <c:v>AI</c:v>
                </c:pt>
              </c:strCache>
            </c:strRef>
          </c:cat>
          <c:val>
            <c:numRef>
              <c:f>Sheet1!$B$2:$B$18</c:f>
              <c:numCache>
                <c:formatCode>General</c:formatCode>
                <c:ptCount val="17"/>
                <c:pt idx="0">
                  <c:v>7</c:v>
                </c:pt>
                <c:pt idx="1">
                  <c:v>7</c:v>
                </c:pt>
                <c:pt idx="2">
                  <c:v>6</c:v>
                </c:pt>
                <c:pt idx="3">
                  <c:v>6</c:v>
                </c:pt>
                <c:pt idx="4">
                  <c:v>4</c:v>
                </c:pt>
                <c:pt idx="5">
                  <c:v>4</c:v>
                </c:pt>
                <c:pt idx="6">
                  <c:v>4</c:v>
                </c:pt>
                <c:pt idx="7">
                  <c:v>4</c:v>
                </c:pt>
                <c:pt idx="8">
                  <c:v>3</c:v>
                </c:pt>
                <c:pt idx="9">
                  <c:v>3</c:v>
                </c:pt>
                <c:pt idx="10">
                  <c:v>2</c:v>
                </c:pt>
                <c:pt idx="11">
                  <c:v>2</c:v>
                </c:pt>
                <c:pt idx="12">
                  <c:v>1</c:v>
                </c:pt>
                <c:pt idx="13">
                  <c:v>1</c:v>
                </c:pt>
                <c:pt idx="14">
                  <c:v>1</c:v>
                </c:pt>
                <c:pt idx="15">
                  <c:v>1</c:v>
                </c:pt>
                <c:pt idx="16">
                  <c:v>1</c:v>
                </c:pt>
              </c:numCache>
            </c:numRef>
          </c:val>
          <c:extLst>
            <c:ext xmlns:c16="http://schemas.microsoft.com/office/drawing/2014/chart" uri="{C3380CC4-5D6E-409C-BE32-E72D297353CC}">
              <c16:uniqueId val="{00000000-75BA-46AD-BCE5-C1398A8CE0F2}"/>
            </c:ext>
          </c:extLst>
        </c:ser>
        <c:dLbls>
          <c:showLegendKey val="0"/>
          <c:showVal val="0"/>
          <c:showCatName val="0"/>
          <c:showSerName val="0"/>
          <c:showPercent val="0"/>
          <c:showBubbleSize val="0"/>
        </c:dLbls>
        <c:gapWidth val="100"/>
        <c:axId val="9716896"/>
        <c:axId val="9716416"/>
      </c:barChart>
      <c:valAx>
        <c:axId val="9716416"/>
        <c:scaling>
          <c:orientation val="minMax"/>
        </c:scaling>
        <c:delete val="1"/>
        <c:axPos val="b"/>
        <c:numFmt formatCode="General" sourceLinked="1"/>
        <c:majorTickMark val="out"/>
        <c:minorTickMark val="none"/>
        <c:tickLblPos val="nextTo"/>
        <c:crossAx val="9716896"/>
        <c:crossBetween val="between"/>
      </c:valAx>
      <c:catAx>
        <c:axId val="9716896"/>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716416"/>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'[Chart 2 in Microsoft PowerPoint]Sheet1'!$B$1</c:f>
              <c:strCache>
                <c:ptCount val="1"/>
                <c:pt idx="0">
                  <c:v>Average Salary</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'[Chart 2 in Microsoft PowerPoint]Sheet1'!$A$2:$A$9</c:f>
              <c:strCache>
                <c:ptCount val="8"/>
                <c:pt idx="0">
                  <c:v>New York</c:v>
                </c:pt>
                <c:pt idx="1">
                  <c:v>Seattle</c:v>
                </c:pt>
                <c:pt idx="2">
                  <c:v>Austin</c:v>
                </c:pt>
                <c:pt idx="3">
                  <c:v>San Francisco</c:v>
                </c:pt>
                <c:pt idx="4">
                  <c:v>Boston</c:v>
                </c:pt>
                <c:pt idx="5">
                  <c:v>Los Angeles</c:v>
                </c:pt>
                <c:pt idx="6">
                  <c:v>Denver</c:v>
                </c:pt>
                <c:pt idx="7">
                  <c:v>Chicago</c:v>
                </c:pt>
              </c:strCache>
            </c:strRef>
          </c:cat>
          <c:val>
            <c:numRef>
              <c:f>'[Chart 2 in Microsoft PowerPoint]Sheet1'!$B$2:$B$9</c:f>
              <c:numCache>
                <c:formatCode>General</c:formatCode>
                <c:ptCount val="8"/>
                <c:pt idx="0">
                  <c:v>88333.33</c:v>
                </c:pt>
                <c:pt idx="1">
                  <c:v>78500</c:v>
                </c:pt>
                <c:pt idx="2">
                  <c:v>77666.67</c:v>
                </c:pt>
                <c:pt idx="3">
                  <c:v>75666.67</c:v>
                </c:pt>
                <c:pt idx="4">
                  <c:v>73500</c:v>
                </c:pt>
                <c:pt idx="5">
                  <c:v>72500</c:v>
                </c:pt>
                <c:pt idx="6">
                  <c:v>69000</c:v>
                </c:pt>
                <c:pt idx="7">
                  <c:v>67000</c:v>
                </c:pt>
              </c:numCache>
            </c:numRef>
          </c:val>
          <c:extLst>
            <c:ext xmlns:c16="http://schemas.microsoft.com/office/drawing/2014/chart" uri="{C3380CC4-5D6E-409C-BE32-E72D297353CC}">
              <c16:uniqueId val="{00000000-75A1-4C7B-A9F9-AEBF582011F9}"/>
            </c:ext>
          </c:extLst>
        </c:ser>
        <c:dLbls>
          <c:dLblPos val="outEnd"/>
          <c:showLegendKey val="0"/>
          <c:showVal val="1"/>
          <c:showCatName val="0"/>
          <c:showSerName val="0"/>
          <c:showPercent val="0"/>
          <c:showBubbleSize val="0"/>
        </c:dLbls>
        <c:gapWidth val="100"/>
        <c:overlap val="-24"/>
        <c:axId val="1108736319"/>
        <c:axId val="1108737279"/>
      </c:barChart>
      <c:catAx>
        <c:axId val="110873631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1108737279"/>
        <c:crosses val="autoZero"/>
        <c:auto val="1"/>
        <c:lblAlgn val="ctr"/>
        <c:lblOffset val="100"/>
        <c:noMultiLvlLbl val="0"/>
      </c:catAx>
      <c:valAx>
        <c:axId val="1108737279"/>
        <c:scaling>
          <c:orientation val="minMax"/>
        </c:scaling>
        <c:delete val="1"/>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crossAx val="11087363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823319482881877E-2"/>
          <c:y val="9.3969239653181172E-2"/>
          <c:w val="0.77123401771990618"/>
          <c:h val="0.79647395842311219"/>
        </c:manualLayout>
      </c:layout>
      <c:barChart>
        <c:barDir val="col"/>
        <c:grouping val="clustered"/>
        <c:varyColors val="0"/>
        <c:ser>
          <c:idx val="0"/>
          <c:order val="0"/>
          <c:tx>
            <c:strRef>
              <c:f>Sheet1!$B$1</c:f>
              <c:strCache>
                <c:ptCount val="1"/>
                <c:pt idx="0">
                  <c:v>Internship Employment Rate</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Sheet1!$A$2:$A$5</c:f>
              <c:numCache>
                <c:formatCode>General</c:formatCode>
                <c:ptCount val="4"/>
              </c:numCache>
            </c:numRef>
          </c:cat>
          <c:val>
            <c:numRef>
              <c:f>Sheet1!$B$2:$B$5</c:f>
              <c:numCache>
                <c:formatCode>General</c:formatCode>
                <c:ptCount val="4"/>
                <c:pt idx="0">
                  <c:v>31.25</c:v>
                </c:pt>
              </c:numCache>
            </c:numRef>
          </c:val>
          <c:extLst>
            <c:ext xmlns:c16="http://schemas.microsoft.com/office/drawing/2014/chart" uri="{C3380CC4-5D6E-409C-BE32-E72D297353CC}">
              <c16:uniqueId val="{00000000-A28B-4821-85E6-1045A4FD7BF8}"/>
            </c:ext>
          </c:extLst>
        </c:ser>
        <c:ser>
          <c:idx val="1"/>
          <c:order val="1"/>
          <c:tx>
            <c:strRef>
              <c:f>Sheet1!$C$1</c:f>
              <c:strCache>
                <c:ptCount val="1"/>
                <c:pt idx="0">
                  <c:v>No Internship Employment Rate</c:v>
                </c:pt>
              </c:strCache>
            </c:strRef>
          </c:tx>
          <c:spPr>
            <a:solidFill>
              <a:schemeClr val="accent2"/>
            </a:solidFill>
            <a:ln>
              <a:noFill/>
            </a:ln>
            <a:effectLst/>
          </c:spPr>
          <c:invertIfNegative val="0"/>
          <c:dLbls>
            <c:dLbl>
              <c:idx val="0"/>
              <c:layout>
                <c:manualLayout>
                  <c:x val="-3.3006388165520541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69F-49D8-8F5D-CA48609040EF}"/>
                </c:ext>
              </c:extLst>
            </c:dLbl>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Sheet1!$A$2:$A$5</c:f>
              <c:numCache>
                <c:formatCode>General</c:formatCode>
                <c:ptCount val="4"/>
              </c:numCache>
            </c:numRef>
          </c:cat>
          <c:val>
            <c:numRef>
              <c:f>Sheet1!$C$2:$C$5</c:f>
              <c:numCache>
                <c:formatCode>General</c:formatCode>
                <c:ptCount val="4"/>
                <c:pt idx="0">
                  <c:v>34.380000000000003</c:v>
                </c:pt>
              </c:numCache>
            </c:numRef>
          </c:val>
          <c:extLst>
            <c:ext xmlns:c16="http://schemas.microsoft.com/office/drawing/2014/chart" uri="{C3380CC4-5D6E-409C-BE32-E72D297353CC}">
              <c16:uniqueId val="{00000001-A28B-4821-85E6-1045A4FD7BF8}"/>
            </c:ext>
          </c:extLst>
        </c:ser>
        <c:ser>
          <c:idx val="2"/>
          <c:order val="2"/>
          <c:tx>
            <c:strRef>
              <c:f>Sheet1!$D$1</c:f>
              <c:strCache>
                <c:ptCount val="1"/>
                <c:pt idx="0">
                  <c:v>Column2</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Sheet1!$A$2:$A$5</c:f>
              <c:numCache>
                <c:formatCode>General</c:formatCode>
                <c:ptCount val="4"/>
              </c:numCache>
            </c:numRef>
          </c:cat>
          <c:val>
            <c:numRef>
              <c:f>Sheet1!$D$2:$D$5</c:f>
              <c:numCache>
                <c:formatCode>General</c:formatCode>
                <c:ptCount val="4"/>
              </c:numCache>
            </c:numRef>
          </c:val>
          <c:extLst>
            <c:ext xmlns:c16="http://schemas.microsoft.com/office/drawing/2014/chart" uri="{C3380CC4-5D6E-409C-BE32-E72D297353CC}">
              <c16:uniqueId val="{00000002-A28B-4821-85E6-1045A4FD7BF8}"/>
            </c:ext>
          </c:extLst>
        </c:ser>
        <c:dLbls>
          <c:dLblPos val="outEnd"/>
          <c:showLegendKey val="0"/>
          <c:showVal val="1"/>
          <c:showCatName val="0"/>
          <c:showSerName val="0"/>
          <c:showPercent val="0"/>
          <c:showBubbleSize val="0"/>
        </c:dLbls>
        <c:gapWidth val="104"/>
        <c:overlap val="-20"/>
        <c:axId val="1650602000"/>
        <c:axId val="1650588560"/>
      </c:barChart>
      <c:catAx>
        <c:axId val="1650602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650588560"/>
        <c:crosses val="autoZero"/>
        <c:auto val="1"/>
        <c:lblAlgn val="ctr"/>
        <c:lblOffset val="100"/>
        <c:noMultiLvlLbl val="0"/>
      </c:catAx>
      <c:valAx>
        <c:axId val="1650588560"/>
        <c:scaling>
          <c:orientation val="minMax"/>
        </c:scaling>
        <c:delete val="1"/>
        <c:axPos val="l"/>
        <c:numFmt formatCode="General" sourceLinked="1"/>
        <c:majorTickMark val="none"/>
        <c:minorTickMark val="none"/>
        <c:tickLblPos val="nextTo"/>
        <c:crossAx val="1650602000"/>
        <c:crosses val="autoZero"/>
        <c:crossBetween val="between"/>
      </c:valAx>
      <c:spPr>
        <a:noFill/>
        <a:ln>
          <a:noFill/>
        </a:ln>
        <a:effectLst/>
      </c:spPr>
    </c:plotArea>
    <c:legend>
      <c:legendPos val="r"/>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284937801452156"/>
          <c:y val="7.2803592686790652E-2"/>
          <c:w val="0.83247486032259721"/>
          <c:h val="0.76571770091700686"/>
        </c:manualLayout>
      </c:layout>
      <c:barChart>
        <c:barDir val="col"/>
        <c:grouping val="clustered"/>
        <c:varyColors val="0"/>
        <c:ser>
          <c:idx val="0"/>
          <c:order val="0"/>
          <c:tx>
            <c:strRef>
              <c:f>Sheet1!$B$1</c:f>
              <c:strCache>
                <c:ptCount val="1"/>
                <c:pt idx="0">
                  <c:v>Stream</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delete val="1"/>
          </c:dLbls>
          <c:cat>
            <c:strRef>
              <c:f>Sheet1!$A$2:$A$5</c:f>
              <c:strCache>
                <c:ptCount val="4"/>
                <c:pt idx="0">
                  <c:v>Charlie Brown</c:v>
                </c:pt>
                <c:pt idx="1">
                  <c:v>Eve Adams</c:v>
                </c:pt>
                <c:pt idx="2">
                  <c:v>Quinn Scott</c:v>
                </c:pt>
                <c:pt idx="3">
                  <c:v>Tom White</c:v>
                </c:pt>
              </c:strCache>
            </c:strRef>
          </c:cat>
          <c:val>
            <c:numRef>
              <c:f>Sheet1!$B$2:$B$5</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0-F7DC-41C0-B1A1-77969AA9E857}"/>
            </c:ext>
          </c:extLst>
        </c:ser>
        <c:ser>
          <c:idx val="1"/>
          <c:order val="1"/>
          <c:tx>
            <c:strRef>
              <c:f>Sheet1!$C$1</c:f>
              <c:strCache>
                <c:ptCount val="1"/>
                <c:pt idx="0">
                  <c:v>CGPA</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Charlie Brown</c:v>
                </c:pt>
                <c:pt idx="1">
                  <c:v>Eve Adams</c:v>
                </c:pt>
                <c:pt idx="2">
                  <c:v>Quinn Scott</c:v>
                </c:pt>
                <c:pt idx="3">
                  <c:v>Tom White</c:v>
                </c:pt>
              </c:strCache>
            </c:strRef>
          </c:cat>
          <c:val>
            <c:numRef>
              <c:f>Sheet1!$C$2:$C$5</c:f>
              <c:numCache>
                <c:formatCode>General</c:formatCode>
                <c:ptCount val="4"/>
                <c:pt idx="0">
                  <c:v>9</c:v>
                </c:pt>
                <c:pt idx="1">
                  <c:v>6.6</c:v>
                </c:pt>
                <c:pt idx="2">
                  <c:v>5.6</c:v>
                </c:pt>
                <c:pt idx="3">
                  <c:v>5.5</c:v>
                </c:pt>
              </c:numCache>
            </c:numRef>
          </c:val>
          <c:extLst>
            <c:ext xmlns:c16="http://schemas.microsoft.com/office/drawing/2014/chart" uri="{C3380CC4-5D6E-409C-BE32-E72D297353CC}">
              <c16:uniqueId val="{00000001-F7DC-41C0-B1A1-77969AA9E857}"/>
            </c:ext>
          </c:extLst>
        </c:ser>
        <c:dLbls>
          <c:dLblPos val="outEnd"/>
          <c:showLegendKey val="0"/>
          <c:showVal val="1"/>
          <c:showCatName val="0"/>
          <c:showSerName val="0"/>
          <c:showPercent val="0"/>
          <c:showBubbleSize val="0"/>
        </c:dLbls>
        <c:gapWidth val="75"/>
        <c:overlap val="100"/>
        <c:axId val="1646935856"/>
        <c:axId val="1646910416"/>
      </c:barChart>
      <c:catAx>
        <c:axId val="1646935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46910416"/>
        <c:crosses val="autoZero"/>
        <c:auto val="1"/>
        <c:lblAlgn val="ctr"/>
        <c:lblOffset val="100"/>
        <c:noMultiLvlLbl val="0"/>
      </c:catAx>
      <c:valAx>
        <c:axId val="1646910416"/>
        <c:scaling>
          <c:orientation val="minMax"/>
        </c:scaling>
        <c:delete val="1"/>
        <c:axPos val="l"/>
        <c:numFmt formatCode="General" sourceLinked="1"/>
        <c:majorTickMark val="none"/>
        <c:minorTickMark val="none"/>
        <c:tickLblPos val="nextTo"/>
        <c:crossAx val="16469358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Sheet1!$A$2:$A$6</cx:f>
        <cx:lvl ptCount="5">
          <cx:pt idx="0">Employed</cx:pt>
          <cx:pt idx="1">Unemployed</cx:pt>
        </cx:lvl>
      </cx:strDim>
      <cx:numDim type="val">
        <cx:f>Sheet1!$B$2:$B$6</cx:f>
        <cx:lvl ptCount="5" formatCode="General">
          <cx:pt idx="0">18</cx:pt>
          <cx:pt idx="1">12</cx:pt>
        </cx:lvl>
      </cx:numDim>
    </cx:data>
  </cx:chartData>
  <cx:chart>
    <cx:title pos="t" align="ctr" overlay="0">
      <cx:tx>
        <cx:txData>
          <cx:v/>
        </cx:txData>
      </cx:tx>
      <cx:txPr>
        <a:bodyPr spcFirstLastPara="1" vertOverflow="ellipsis" horzOverflow="overflow" wrap="square" lIns="0" tIns="0" rIns="0" bIns="0" anchor="ctr" anchorCtr="1"/>
        <a:lstStyle/>
        <a:p>
          <a:pPr algn="ctr" rtl="0">
            <a:defRPr/>
          </a:pPr>
          <a:endParaRPr lang="en-US" sz="1862" b="0" i="0" u="none" strike="noStrike" baseline="0" dirty="0">
            <a:solidFill>
              <a:prstClr val="black">
                <a:lumMod val="65000"/>
                <a:lumOff val="35000"/>
              </a:prstClr>
            </a:solidFill>
            <a:latin typeface="Calibri" panose="020F0502020204030204"/>
          </a:endParaRPr>
        </a:p>
      </cx:txPr>
    </cx:title>
    <cx:plotArea>
      <cx:plotAreaRegion>
        <cx:series layoutId="funnel" uniqueId="{57BC0E60-91AE-44A8-8935-E4B28146F85C}">
          <cx:tx>
            <cx:txData>
              <cx:f>Sheet1!$B$1</cx:f>
              <cx:v>Count Of Graduates</cx:v>
            </cx:txData>
          </cx:tx>
          <cx:dataLabels>
            <cx:visibility seriesName="0" categoryName="1" value="1"/>
            <cx:separator>, </cx:separator>
          </cx:dataLabels>
          <cx:dataId val="0"/>
        </cx:series>
      </cx:plotAreaRegion>
      <cx:axis id="0" hidden="1">
        <cx:catScaling gapWidth="0.0599999987"/>
        <cx:tickLabels/>
      </cx:axis>
      <cx:axis id="1" hidden="1">
        <cx:valScaling/>
        <cx:tickLabels/>
      </cx:axis>
    </cx:plotArea>
  </cx:chart>
  <cx:spPr>
    <a:ln>
      <a:noFill/>
    </a:ln>
  </cx:spPr>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'[Chart in Microsoft PowerPoint]Sheet1'!$A$2:$A$9</cx:f>
        <cx:lvl ptCount="8">
          <cx:pt idx="0">Austin</cx:pt>
          <cx:pt idx="1">San Francisco</cx:pt>
          <cx:pt idx="2">Denver</cx:pt>
          <cx:pt idx="3">Los Angeles</cx:pt>
          <cx:pt idx="4">Boston</cx:pt>
          <cx:pt idx="5">Chicago</cx:pt>
          <cx:pt idx="6">Seattle</cx:pt>
          <cx:pt idx="7">New York</cx:pt>
        </cx:lvl>
      </cx:strDim>
      <cx:numDim type="val">
        <cx:f dir="row">'[Chart in Microsoft PowerPoint]Sheet1'!$B$2:$B$9</cx:f>
        <cx:lvl ptCount="8" formatCode="General">
          <cx:pt idx="0">100</cx:pt>
          <cx:pt idx="1">75</cx:pt>
          <cx:pt idx="2">66.670000000000002</cx:pt>
          <cx:pt idx="3">66.670000000000002</cx:pt>
          <cx:pt idx="4">50</cx:pt>
          <cx:pt idx="5">50</cx:pt>
          <cx:pt idx="6">50</cx:pt>
          <cx:pt idx="7">40</cx:pt>
        </cx:lvl>
      </cx:numDim>
    </cx:data>
  </cx:chartData>
  <cx:chart>
    <cx:plotArea>
      <cx:plotAreaRegion>
        <cx:series layoutId="funnel" uniqueId="{A90A5DCD-D11E-4045-8486-BFF9BB544D7F}">
          <cx:tx>
            <cx:txData>
              <cx:f>'[Chart in Microsoft PowerPoint]Sheet1'!$B$1</cx:f>
              <cx:v>Employment Rate</cx:v>
            </cx:txData>
          </cx:tx>
          <cx:dataLabels>
            <cx:visibility seriesName="0" categoryName="0" value="1"/>
          </cx:dataLabels>
          <cx:dataId val="0"/>
        </cx:series>
      </cx:plotAreaRegion>
      <cx:axis id="0">
        <cx:catScaling gapWidth="0.0599999987"/>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7T14:06:33.761"/>
    </inkml:context>
    <inkml:brush xml:id="br0">
      <inkml:brushProperty name="width" value="0.5" units="cm"/>
      <inkml:brushProperty name="height" value="1" units="cm"/>
      <inkml:brushProperty name="color" value="#FFFF89"/>
      <inkml:brushProperty name="tip" value="rectangle"/>
      <inkml:brushProperty name="rasterOp" value="maskPen"/>
      <inkml:brushProperty name="ignorePressure" value="1"/>
    </inkml:brush>
  </inkml:definitions>
  <inkml:trace contextRef="#ctx0" brushRef="#br0">1 0,'1415'0,"-1388"2,-1 0,30 8,-28-5,45 3,514-7,-284-3,91 2,-355 3,0 1,0 2,43 13,-4-2,19 6,-62-13,1-1,0-3,38 3,122 15,-194-24,15 4,0 0,0 1,17 8,-20-7,-1-1,1 0,0-2,0 1,20 1,77-6,-70 0,43 3,-21 11,-47-9,0 0,21 1,50-4,-58-1,0 0,0 2,32 6,-15-1,1-2,-1-2,67-4,56 3,-88 11,-54-8,46 3,35-9,45 2,-82 12,-51-9,-1 0,29 1,436-4,-233-3,-228 4,1 1,-1 0,0 2,30 9,-30-7,1-1,1-1,44 4,77-11,74 3,-208 1,-1 1,0 0,0 1,0 0,-1 1,1 0,17 12,24 10,59 13,-24-10,-76-26,1-1,-1 0,20 2,-10-3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7T14:16:44.359"/>
    </inkml:context>
    <inkml:brush xml:id="br0">
      <inkml:brushProperty name="width" value="0.5" units="cm"/>
      <inkml:brushProperty name="height" value="1" units="cm"/>
      <inkml:brushProperty name="color" value="#A9D8FF"/>
      <inkml:brushProperty name="tip" value="rectangle"/>
      <inkml:brushProperty name="rasterOp" value="maskPen"/>
      <inkml:brushProperty name="ignorePressure" value="1"/>
    </inkml:brush>
  </inkml:definitions>
  <inkml:trace contextRef="#ctx0" brushRef="#br0">0 159,'1472'0,"-1416"-3,0-3,107-25,-99 17,105-10,61 7,160-20,-283 27,111-6,1107 17,-1288 1,54 9,-52-4,40 0,126-9,86 4,-213 10,-56-7,0-1,24 1,5-5,-29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7T14:16:47.484"/>
    </inkml:context>
    <inkml:brush xml:id="br0">
      <inkml:brushProperty name="width" value="0.5" units="cm"/>
      <inkml:brushProperty name="height" value="1" units="cm"/>
      <inkml:brushProperty name="color" value="#A9D8FF"/>
      <inkml:brushProperty name="tip" value="rectangle"/>
      <inkml:brushProperty name="rasterOp" value="maskPen"/>
      <inkml:brushProperty name="ignorePressure" value="1"/>
    </inkml:brush>
  </inkml:definitions>
  <inkml:trace contextRef="#ctx0" brushRef="#br0">0 1,'3041'0,"-3018"0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7T14:16:52.791"/>
    </inkml:context>
    <inkml:brush xml:id="br0">
      <inkml:brushProperty name="width" value="0.5" units="cm"/>
      <inkml:brushProperty name="height" value="1" units="cm"/>
      <inkml:brushProperty name="color" value="#A9D8FF"/>
      <inkml:brushProperty name="tip" value="rectangle"/>
      <inkml:brushProperty name="rasterOp" value="maskPen"/>
      <inkml:brushProperty name="ignorePressure" value="1"/>
    </inkml:brush>
  </inkml:definitions>
  <inkml:trace contextRef="#ctx0" brushRef="#br0">5119 213,'-21'-2,"0"-1,0-2,0 0,1-1,0-1,-23-11,33 14,-47-16,-92-20,21 7,61 17,-107-13,80 16,16 5,0 4,-88 6,39 0,36-3,-103 3,94 11,63-7,-55 1,-41-9,-100 4,156 10,49-7,-34 3,-414-5,246-6,-730 3,940-1,1-1,-36-8,34 5,0 2,-25-2,-291 4,160 2,147 1,1 1,-35 8,3 0,3-1,-81 27,120-30,5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8T13:39:27.441"/>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1 132,'11'-1,"1"0,0-1,17-5,19-2,72 1,127 8,-95 2,635-2,-742 2,50 9,24 1,-44-9,6-1,131 20,-130-9,124 3,85-16,-124-2,52-11,-3-1,1184 15,-1232-15,-13 0,637 13,-382 3,-360-2,72 0,131-16,-189 11,87 3,25-2,-145 0,1-2,31-9,-37 7,0 2,1 1,44-3,40 9,-51 0,0-2,66-9,-40-6,-36 6,0 2,72-1,507 10,-603 0,1 2,29 6,-28-3,45 2,-24-5,-1 4,0 1,53 16,-67-18,1-2,0-1,0-2,49-4,-3 1,488 2,-543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7T14:18:11.574"/>
    </inkml:context>
    <inkml:brush xml:id="br0">
      <inkml:brushProperty name="width" value="0.5" units="cm"/>
      <inkml:brushProperty name="height" value="1" units="cm"/>
      <inkml:brushProperty name="color" value="#D9AEFF"/>
      <inkml:brushProperty name="tip" value="rectangle"/>
      <inkml:brushProperty name="rasterOp" value="maskPen"/>
      <inkml:brushProperty name="ignorePressure" value="1"/>
    </inkml:brush>
  </inkml:definitions>
  <inkml:trace contextRef="#ctx0" brushRef="#br0">6033 289,'-213'-15,"85"3,-170-28,38 3,-76-5,216 25,-26-3,-23-5,-230-4,-719 30,771-18,242 10,-4-1,-338-13,332 21,0 5,1 6,0 4,1 5,-137 43,182-43,-94 34,-48 26,-113 51,296-115,1 0,0 2,2 1,0 1,1 1,1 1,1 1,-25 36,32-41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7T14:06:59.943"/>
    </inkml:context>
    <inkml:brush xml:id="br0">
      <inkml:brushProperty name="width" value="0.2" units="cm"/>
      <inkml:brushProperty name="height" value="0.4" units="cm"/>
      <inkml:brushProperty name="color" value="#E6E6E6"/>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7T14:08:01.188"/>
    </inkml:context>
    <inkml:brush xml:id="br0">
      <inkml:brushProperty name="width" value="0.025" units="cm"/>
      <inkml:brushProperty name="height" value="0.025" units="cm"/>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7T14:08:52.177"/>
    </inkml:context>
    <inkml:brush xml:id="br0">
      <inkml:brushProperty name="width" value="0.025" units="cm"/>
      <inkml:brushProperty name="height" value="0.025" units="cm"/>
      <inkml:brushProperty name="color" value="#AE198D"/>
      <inkml:brushProperty name="inkEffects" value="galaxy"/>
      <inkml:brushProperty name="anchorX" value="-1500.45178"/>
      <inkml:brushProperty name="anchorY" value="-975.01483"/>
      <inkml:brushProperty name="scaleFactor" value="0.5"/>
    </inkml:brush>
  </inkml:definitions>
  <inkml:trace contextRef="#ctx0" brushRef="#br0">1 0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4:38:26.474"/>
    </inkml:context>
    <inkml:brush xml:id="br0">
      <inkml:brushProperty name="width" value="0.35" units="cm"/>
      <inkml:brushProperty name="height" value="0.35" units="cm"/>
      <inkml:brushProperty name="color" value="#FFFFFF"/>
    </inkml:brush>
  </inkml:definitions>
  <inkml:trace contextRef="#ctx0" brushRef="#br0">0 84 24575,'1'-1'0,"-1"0"0,0 0 0,1 0 0,-1 0 0,1 0 0,-1 0 0,1 0 0,0 0 0,-1 0 0,1 1 0,0-1 0,-1 0 0,1 0 0,0 1 0,0-1 0,0 0 0,0 1 0,0-1 0,0 1 0,0-1 0,0 1 0,0-1 0,0 1 0,0 0 0,0-1 0,0 1 0,2 0 0,37-6 0,-28 5 0,42-10 0,-30 6 0,-1 0 0,37-1 0,-52 6 0,-4 1 0,-1-1 0,0 0 0,1 0 0,-1 0 0,1-1 0,-1 1 0,0-1 0,0 0 0,1 0 0,-1 0 0,0 0 0,0-1 0,4-1 0,-7 3 0,0-1 0,0 1 0,0 0 0,0 0 0,0-1 0,0 1 0,0 0 0,0-1 0,0 1 0,0 0 0,0-1 0,0 1 0,0 0 0,-1-1 0,1 1 0,0 0 0,0 0 0,0-1 0,0 1 0,0 0 0,-1 0 0,1-1 0,0 1 0,0 0 0,0 0 0,-1 0 0,1-1 0,0 1 0,0 0 0,-1 0 0,1 0 0,0 0 0,0-1 0,-1 1 0,1 0 0,0 0 0,-1 0 0,1 0 0,0 0 0,0 0 0,-1 0 0,1 0 0,0 0 0,-1 0 0,1 0 0,0 0 0,-1 0 0,1 0 0,-18-3 0,-49 1 320,52 2-742,-1 0 1,0-1 0,-26-4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28T14:38:32.522"/>
    </inkml:context>
    <inkml:brush xml:id="br0">
      <inkml:brushProperty name="width" value="0.35" units="cm"/>
      <inkml:brushProperty name="height" value="0.35" units="cm"/>
      <inkml:brushProperty name="color" value="#FFFFFF"/>
    </inkml:brush>
  </inkml:definitions>
  <inkml:trace contextRef="#ctx0" brushRef="#br0">0 160 24575,'6'-2'0,"0"0"0,0 0 0,-1-1 0,1 1 0,-1-1 0,0-1 0,7-4 0,-3 1 0,1 1 0,0 0 0,0 0 0,0 1 0,1 0 0,-1 1 0,1 1 0,0-1 0,0 2 0,1-1 0,-1 2 0,22-2 0,-7 1 0,39-8 0,-39 5 0,42-2 0,-33 4 0,57-11 0,-37 4 0,-53 10 0,0 0 0,0 0 0,-1-1 0,1 1 0,0 0 0,-1-1 0,1 1 0,-1-1 0,1 0 0,0 1 0,-1-1 0,0 0 0,1 0 0,-1 0 0,1 0 0,1-2 0,-3 3 0,0-1 0,0 1 0,0 0 0,0 0 0,0 0 0,0-1 0,0 1 0,0 0 0,0 0 0,0-1 0,0 1 0,-1 0 0,1 0 0,0-1 0,0 1 0,0 0 0,0 0 0,0 0 0,0-1 0,0 1 0,-1 0 0,1 0 0,0 0 0,0-1 0,0 1 0,-1 0 0,1 0 0,0 0 0,0 0 0,0 0 0,-1-1 0,1 1 0,0 0 0,-1 0 0,-18-5 0,-4 3-195,-1 1 0,1 0 0,0 2 0,0 1 0,0 1 0,-37 9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7T14:14:38.845"/>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1 265,'49'-3,"-1"-2,53-11,-33 4,151-33,-32 6,-144 34,-1 1,52 3,27-1,-41-10,9-1,-28 8,77-19,4 0,7 1,-86 11,117-7,833 19,-466 2,562-2,-1079 1,56 11,11 0,51 1,57 1,213-14,-396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7T14:14:56.147"/>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556 316,'706'0,"-669"-3,-1-1,0-1,46-13,80-21,-146 35,10-2,-1-1,43-18,-49 18,2 0,-1 1,1 1,30-3,37-8,122-29,-137 39,130 5,-86 4,-92-3,0 1,0 1,41 10,-35-4,58 22,-61-21,0 0,0-2,39 5,-34-7,1 0,-1-3,37-1,-41-1,1 1,0 1,32 6,211 52,-231-54,1-2,-1-1,69-6,-61 2,-3206 1,3136 1,0 1,-34 8,33-5,-1-2,-24 2,-275-4,156-2,240-15,19 0,-58 8,-1 2,58-2,-74 7,1-1,-1-1,1-1,31-11,-28 8,0 1,39-6,11 7,62-8,-68 5,0 3,114 6,-63 2,-79-4,0-2,-1-1,0-2,55-16,-26 7,1 2,80-3,-144 16,66-12,-50 7,1 2,25-2,-24 4,-1-2,0 0,0-1,0-1,33-13,-35 12,-1 1,1 1,0 1,32-1,80 5,-50 1,758-2,-826 1,1 1,0 0,-1 1,1 0,-1 1,13 6,-8-3,0-1,25 4,23 2,-22-4,79 5,-121-13,39 2,-39-2,0 0,1 1,-1-1,1 1,-1-1,0 1,0 0,1 0,-1 0,0 0,0 0,0 1,2 1,-4-2,-1-1,1 1,-1-1,0 1,1 0,-1-1,0 1,0-1,1 0,-1 1,0-1,0 0,0 1,0-1,0 0,1 0,-1 0,0 0,0 0,0 0,-1 0,-76 5,-95-5,70-2,-36 3,-127-3,133-11,-24 0,99 9,-97-19,98 12,-102-5,-287 16,186 1,211-3,1-3,-63-14,62 9,0 3,-64-3,-672 11,774 0,0 1,0 0,0 0,0 1,1 1,-1-1,-14 9,-30 9,-51 8,102-27,0-1,1 1,-1-1,1 1,-1 0,1 1,0-1,0 1,0-1,0 1,1 0,-1 0,1 0,-1 0,1 0,0 1,0-1,1 1,-1-1,-1 6,1-3,-1 0,0-1,0 1,0-1,-1 0,0 0,0 0,-5 5,-4-1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7T15:33:09.329"/>
    </inkml:context>
    <inkml:brush xml:id="br0">
      <inkml:brushProperty name="width" value="0.5" units="cm"/>
      <inkml:brushProperty name="height" value="1" units="cm"/>
      <inkml:brushProperty name="color" value="#A9D8FF"/>
      <inkml:brushProperty name="tip" value="rectangle"/>
      <inkml:brushProperty name="rasterOp" value="maskPen"/>
      <inkml:brushProperty name="ignorePressure" value="1"/>
    </inkml:brush>
  </inkml:definitions>
  <inkml:trace contextRef="#ctx0" brushRef="#br0">17021 620,'-10862'-334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594998-D072-44F4-BDAA-85883796D2A0}" type="datetimeFigureOut">
              <a:rPr lang="en-IN" smtClean="0"/>
              <a:t>28-07-2024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F9E450-DFB3-4D1E-9785-09081FDBD1C0}" type="slidenum">
              <a:rPr lang="en-IN" smtClean="0"/>
              <a:t>‹#›</a:t>
            </a:fld>
            <a:endParaRPr lang="en-IN"/>
          </a:p>
        </p:txBody>
      </p:sp>
    </p:spTree>
    <p:extLst>
      <p:ext uri="{BB962C8B-B14F-4D97-AF65-F5344CB8AC3E}">
        <p14:creationId xmlns:p14="http://schemas.microsoft.com/office/powerpoint/2010/main" val="1467943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 name="Google Shape;6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24c08f66f6a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24c08f66f6a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54dda1946d_4_2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54dda1946d_4_2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5"/>
        <p:cNvGrpSpPr/>
        <p:nvPr/>
      </p:nvGrpSpPr>
      <p:grpSpPr>
        <a:xfrm>
          <a:off x="0" y="0"/>
          <a:ext cx="0" cy="0"/>
          <a:chOff x="0" y="0"/>
          <a:chExt cx="0" cy="0"/>
        </a:xfrm>
      </p:grpSpPr>
      <p:sp>
        <p:nvSpPr>
          <p:cNvPr id="3206" name="Google Shape;3206;g24c08f66f6a_0_4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7" name="Google Shape;3207;g24c08f66f6a_0_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1985F-06A0-2742-EA46-F06106E770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2AE19FF-F627-F239-BD44-6702AD6BAA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FDD21DE-8B90-9D8E-B46D-5D66CE7994D2}"/>
              </a:ext>
            </a:extLst>
          </p:cNvPr>
          <p:cNvSpPr>
            <a:spLocks noGrp="1"/>
          </p:cNvSpPr>
          <p:nvPr>
            <p:ph type="dt" sz="half" idx="10"/>
          </p:nvPr>
        </p:nvSpPr>
        <p:spPr/>
        <p:txBody>
          <a:bodyPr/>
          <a:lstStyle/>
          <a:p>
            <a:fld id="{D2E9AE5B-CB19-4522-9BFB-D130622B3848}" type="datetimeFigureOut">
              <a:rPr lang="en-IN" smtClean="0"/>
              <a:t>28-07-2024</a:t>
            </a:fld>
            <a:endParaRPr lang="en-IN"/>
          </a:p>
        </p:txBody>
      </p:sp>
      <p:sp>
        <p:nvSpPr>
          <p:cNvPr id="5" name="Footer Placeholder 4">
            <a:extLst>
              <a:ext uri="{FF2B5EF4-FFF2-40B4-BE49-F238E27FC236}">
                <a16:creationId xmlns:a16="http://schemas.microsoft.com/office/drawing/2014/main" id="{6AC50D1B-DA73-F97C-B26D-1484E90203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A85B3E-4491-DD07-FF57-59D64D03C661}"/>
              </a:ext>
            </a:extLst>
          </p:cNvPr>
          <p:cNvSpPr>
            <a:spLocks noGrp="1"/>
          </p:cNvSpPr>
          <p:nvPr>
            <p:ph type="sldNum" sz="quarter" idx="12"/>
          </p:nvPr>
        </p:nvSpPr>
        <p:spPr/>
        <p:txBody>
          <a:bodyPr/>
          <a:lstStyle/>
          <a:p>
            <a:fld id="{7418FFF3-E38E-4DBA-9DA9-6424A564A469}" type="slidenum">
              <a:rPr lang="en-IN" smtClean="0"/>
              <a:t>‹#›</a:t>
            </a:fld>
            <a:endParaRPr lang="en-IN"/>
          </a:p>
        </p:txBody>
      </p:sp>
    </p:spTree>
    <p:extLst>
      <p:ext uri="{BB962C8B-B14F-4D97-AF65-F5344CB8AC3E}">
        <p14:creationId xmlns:p14="http://schemas.microsoft.com/office/powerpoint/2010/main" val="2685205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08913-1911-17F8-3C2B-92EA3D8D090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E9C9AC-E99C-F2E4-D9EF-CAAC3987E0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FEEAA3-3CC8-1FDF-CAC3-EB5CB47F1324}"/>
              </a:ext>
            </a:extLst>
          </p:cNvPr>
          <p:cNvSpPr>
            <a:spLocks noGrp="1"/>
          </p:cNvSpPr>
          <p:nvPr>
            <p:ph type="dt" sz="half" idx="10"/>
          </p:nvPr>
        </p:nvSpPr>
        <p:spPr/>
        <p:txBody>
          <a:bodyPr/>
          <a:lstStyle/>
          <a:p>
            <a:fld id="{D2E9AE5B-CB19-4522-9BFB-D130622B3848}" type="datetimeFigureOut">
              <a:rPr lang="en-IN" smtClean="0"/>
              <a:t>28-07-2024</a:t>
            </a:fld>
            <a:endParaRPr lang="en-IN"/>
          </a:p>
        </p:txBody>
      </p:sp>
      <p:sp>
        <p:nvSpPr>
          <p:cNvPr id="5" name="Footer Placeholder 4">
            <a:extLst>
              <a:ext uri="{FF2B5EF4-FFF2-40B4-BE49-F238E27FC236}">
                <a16:creationId xmlns:a16="http://schemas.microsoft.com/office/drawing/2014/main" id="{DAB88C6B-0680-E091-100F-228AB88FD8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FFACFB-1F48-F28D-57CC-AFEDA81A81D5}"/>
              </a:ext>
            </a:extLst>
          </p:cNvPr>
          <p:cNvSpPr>
            <a:spLocks noGrp="1"/>
          </p:cNvSpPr>
          <p:nvPr>
            <p:ph type="sldNum" sz="quarter" idx="12"/>
          </p:nvPr>
        </p:nvSpPr>
        <p:spPr/>
        <p:txBody>
          <a:bodyPr/>
          <a:lstStyle/>
          <a:p>
            <a:fld id="{7418FFF3-E38E-4DBA-9DA9-6424A564A469}" type="slidenum">
              <a:rPr lang="en-IN" smtClean="0"/>
              <a:t>‹#›</a:t>
            </a:fld>
            <a:endParaRPr lang="en-IN"/>
          </a:p>
        </p:txBody>
      </p:sp>
    </p:spTree>
    <p:extLst>
      <p:ext uri="{BB962C8B-B14F-4D97-AF65-F5344CB8AC3E}">
        <p14:creationId xmlns:p14="http://schemas.microsoft.com/office/powerpoint/2010/main" val="879414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EECCC4-B185-1A13-AA94-77976DD9DA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666295-2FEC-51DA-5F51-34E3F4A5AD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C2CB71-96F2-1EB5-8E5A-7D8AAA1AD3D8}"/>
              </a:ext>
            </a:extLst>
          </p:cNvPr>
          <p:cNvSpPr>
            <a:spLocks noGrp="1"/>
          </p:cNvSpPr>
          <p:nvPr>
            <p:ph type="dt" sz="half" idx="10"/>
          </p:nvPr>
        </p:nvSpPr>
        <p:spPr/>
        <p:txBody>
          <a:bodyPr/>
          <a:lstStyle/>
          <a:p>
            <a:fld id="{D2E9AE5B-CB19-4522-9BFB-D130622B3848}" type="datetimeFigureOut">
              <a:rPr lang="en-IN" smtClean="0"/>
              <a:t>28-07-2024</a:t>
            </a:fld>
            <a:endParaRPr lang="en-IN"/>
          </a:p>
        </p:txBody>
      </p:sp>
      <p:sp>
        <p:nvSpPr>
          <p:cNvPr id="5" name="Footer Placeholder 4">
            <a:extLst>
              <a:ext uri="{FF2B5EF4-FFF2-40B4-BE49-F238E27FC236}">
                <a16:creationId xmlns:a16="http://schemas.microsoft.com/office/drawing/2014/main" id="{3F80D766-BFE3-1E03-FC48-01F2F8F20D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B72564-D9B8-63F0-320F-F9B173C5C1CD}"/>
              </a:ext>
            </a:extLst>
          </p:cNvPr>
          <p:cNvSpPr>
            <a:spLocks noGrp="1"/>
          </p:cNvSpPr>
          <p:nvPr>
            <p:ph type="sldNum" sz="quarter" idx="12"/>
          </p:nvPr>
        </p:nvSpPr>
        <p:spPr/>
        <p:txBody>
          <a:bodyPr/>
          <a:lstStyle/>
          <a:p>
            <a:fld id="{7418FFF3-E38E-4DBA-9DA9-6424A564A469}" type="slidenum">
              <a:rPr lang="en-IN" smtClean="0"/>
              <a:t>‹#›</a:t>
            </a:fld>
            <a:endParaRPr lang="en-IN"/>
          </a:p>
        </p:txBody>
      </p:sp>
    </p:spTree>
    <p:extLst>
      <p:ext uri="{BB962C8B-B14F-4D97-AF65-F5344CB8AC3E}">
        <p14:creationId xmlns:p14="http://schemas.microsoft.com/office/powerpoint/2010/main" val="2163642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203"/>
        <p:cNvGrpSpPr/>
        <p:nvPr/>
      </p:nvGrpSpPr>
      <p:grpSpPr>
        <a:xfrm>
          <a:off x="0" y="0"/>
          <a:ext cx="0" cy="0"/>
          <a:chOff x="0" y="0"/>
          <a:chExt cx="0" cy="0"/>
        </a:xfrm>
      </p:grpSpPr>
      <p:pic>
        <p:nvPicPr>
          <p:cNvPr id="204" name="Google Shape;204;p18"/>
          <p:cNvPicPr preferRelativeResize="0"/>
          <p:nvPr/>
        </p:nvPicPr>
        <p:blipFill>
          <a:blip r:embed="rId2">
            <a:alphaModFix/>
          </a:blip>
          <a:stretch>
            <a:fillRect/>
          </a:stretch>
        </p:blipFill>
        <p:spPr>
          <a:xfrm rot="10800000">
            <a:off x="-26636" y="6138668"/>
            <a:ext cx="12264503" cy="732632"/>
          </a:xfrm>
          <a:prstGeom prst="rect">
            <a:avLst/>
          </a:prstGeom>
          <a:noFill/>
          <a:ln>
            <a:noFill/>
          </a:ln>
        </p:spPr>
      </p:pic>
      <p:pic>
        <p:nvPicPr>
          <p:cNvPr id="205" name="Google Shape;205;p18"/>
          <p:cNvPicPr preferRelativeResize="0"/>
          <p:nvPr/>
        </p:nvPicPr>
        <p:blipFill>
          <a:blip r:embed="rId2">
            <a:alphaModFix/>
          </a:blip>
          <a:stretch>
            <a:fillRect/>
          </a:stretch>
        </p:blipFill>
        <p:spPr>
          <a:xfrm rot="5400000">
            <a:off x="-3082666" y="3029403"/>
            <a:ext cx="6844703" cy="732632"/>
          </a:xfrm>
          <a:prstGeom prst="rect">
            <a:avLst/>
          </a:prstGeom>
          <a:noFill/>
          <a:ln>
            <a:noFill/>
          </a:ln>
        </p:spPr>
      </p:pic>
      <p:sp>
        <p:nvSpPr>
          <p:cNvPr id="206" name="Google Shape;206;p18"/>
          <p:cNvSpPr txBox="1">
            <a:spLocks noGrp="1"/>
          </p:cNvSpPr>
          <p:nvPr>
            <p:ph type="subTitle" idx="1"/>
          </p:nvPr>
        </p:nvSpPr>
        <p:spPr>
          <a:xfrm>
            <a:off x="2347433" y="3272200"/>
            <a:ext cx="4321600" cy="133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207" name="Google Shape;207;p18"/>
          <p:cNvSpPr txBox="1">
            <a:spLocks noGrp="1"/>
          </p:cNvSpPr>
          <p:nvPr>
            <p:ph type="title"/>
          </p:nvPr>
        </p:nvSpPr>
        <p:spPr>
          <a:xfrm>
            <a:off x="2339633" y="2253400"/>
            <a:ext cx="4321600" cy="9864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8" name="Google Shape;208;p18"/>
          <p:cNvSpPr/>
          <p:nvPr/>
        </p:nvSpPr>
        <p:spPr>
          <a:xfrm>
            <a:off x="-876866" y="-2481583"/>
            <a:ext cx="4947596" cy="6401827"/>
          </a:xfrm>
          <a:custGeom>
            <a:avLst/>
            <a:gdLst/>
            <a:ahLst/>
            <a:cxnLst/>
            <a:rect l="l" t="t" r="r" b="b"/>
            <a:pathLst>
              <a:path w="22896" h="29623" fill="none" extrusionOk="0">
                <a:moveTo>
                  <a:pt x="40" y="14928"/>
                </a:moveTo>
                <a:cubicBezTo>
                  <a:pt x="10043" y="15645"/>
                  <a:pt x="10799" y="16518"/>
                  <a:pt x="11458" y="29584"/>
                </a:cubicBezTo>
                <a:cubicBezTo>
                  <a:pt x="11458" y="29623"/>
                  <a:pt x="11555" y="29623"/>
                  <a:pt x="11555" y="29584"/>
                </a:cubicBezTo>
                <a:cubicBezTo>
                  <a:pt x="12059" y="16498"/>
                  <a:pt x="12835" y="15626"/>
                  <a:pt x="22818" y="14792"/>
                </a:cubicBezTo>
                <a:cubicBezTo>
                  <a:pt x="22896" y="14792"/>
                  <a:pt x="22896" y="14734"/>
                  <a:pt x="22818" y="14696"/>
                </a:cubicBezTo>
                <a:cubicBezTo>
                  <a:pt x="12815" y="13978"/>
                  <a:pt x="12059" y="13106"/>
                  <a:pt x="11400" y="40"/>
                </a:cubicBezTo>
                <a:cubicBezTo>
                  <a:pt x="11400" y="1"/>
                  <a:pt x="11303" y="1"/>
                  <a:pt x="11303" y="40"/>
                </a:cubicBezTo>
                <a:cubicBezTo>
                  <a:pt x="10799" y="13125"/>
                  <a:pt x="10024" y="13998"/>
                  <a:pt x="40" y="14831"/>
                </a:cubicBezTo>
                <a:cubicBezTo>
                  <a:pt x="1" y="14851"/>
                  <a:pt x="1" y="14928"/>
                  <a:pt x="40" y="14928"/>
                </a:cubicBezTo>
                <a:close/>
              </a:path>
            </a:pathLst>
          </a:custGeom>
          <a:noFill/>
          <a:ln w="19050" cap="flat" cmpd="sng">
            <a:solidFill>
              <a:schemeClr val="accent2"/>
            </a:solidFill>
            <a:prstDash val="solid"/>
            <a:miter lim="19386"/>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44349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83"/>
        <p:cNvGrpSpPr/>
        <p:nvPr/>
      </p:nvGrpSpPr>
      <p:grpSpPr>
        <a:xfrm>
          <a:off x="0" y="0"/>
          <a:ext cx="0" cy="0"/>
          <a:chOff x="0" y="0"/>
          <a:chExt cx="0" cy="0"/>
        </a:xfrm>
      </p:grpSpPr>
      <p:sp>
        <p:nvSpPr>
          <p:cNvPr id="84" name="Google Shape;84;p13"/>
          <p:cNvSpPr/>
          <p:nvPr/>
        </p:nvSpPr>
        <p:spPr>
          <a:xfrm rot="-7628064">
            <a:off x="5763943" y="-5147617"/>
            <a:ext cx="11084503" cy="7503711"/>
          </a:xfrm>
          <a:custGeom>
            <a:avLst/>
            <a:gdLst/>
            <a:ahLst/>
            <a:cxnLst/>
            <a:rect l="l" t="t" r="r" b="b"/>
            <a:pathLst>
              <a:path w="263759" h="178553" extrusionOk="0">
                <a:moveTo>
                  <a:pt x="174494" y="1"/>
                </a:moveTo>
                <a:cubicBezTo>
                  <a:pt x="150560" y="1"/>
                  <a:pt x="123585" y="12084"/>
                  <a:pt x="110730" y="39231"/>
                </a:cubicBezTo>
                <a:cubicBezTo>
                  <a:pt x="102136" y="57392"/>
                  <a:pt x="70482" y="62921"/>
                  <a:pt x="54627" y="63975"/>
                </a:cubicBezTo>
                <a:cubicBezTo>
                  <a:pt x="38764" y="65028"/>
                  <a:pt x="0" y="75625"/>
                  <a:pt x="4006" y="115362"/>
                </a:cubicBezTo>
                <a:cubicBezTo>
                  <a:pt x="8019" y="155091"/>
                  <a:pt x="63317" y="174497"/>
                  <a:pt x="63317" y="174497"/>
                </a:cubicBezTo>
                <a:cubicBezTo>
                  <a:pt x="72140" y="175034"/>
                  <a:pt x="102557" y="178553"/>
                  <a:pt x="136524" y="178553"/>
                </a:cubicBezTo>
                <a:cubicBezTo>
                  <a:pt x="186876" y="178553"/>
                  <a:pt x="245029" y="170820"/>
                  <a:pt x="252205" y="134177"/>
                </a:cubicBezTo>
                <a:cubicBezTo>
                  <a:pt x="258022" y="104478"/>
                  <a:pt x="263759" y="67525"/>
                  <a:pt x="246021" y="60559"/>
                </a:cubicBezTo>
                <a:cubicBezTo>
                  <a:pt x="228283" y="53601"/>
                  <a:pt x="229160" y="56203"/>
                  <a:pt x="218460" y="24556"/>
                </a:cubicBezTo>
                <a:cubicBezTo>
                  <a:pt x="213136" y="8804"/>
                  <a:pt x="194923" y="1"/>
                  <a:pt x="174494"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13"/>
          <p:cNvSpPr/>
          <p:nvPr/>
        </p:nvSpPr>
        <p:spPr>
          <a:xfrm rot="10800000" flipH="1">
            <a:off x="-536400" y="5612828"/>
            <a:ext cx="1611067" cy="1407833"/>
          </a:xfrm>
          <a:custGeom>
            <a:avLst/>
            <a:gdLst/>
            <a:ahLst/>
            <a:cxnLst/>
            <a:rect l="l" t="t" r="r" b="b"/>
            <a:pathLst>
              <a:path w="48332" h="42235" extrusionOk="0">
                <a:moveTo>
                  <a:pt x="20970" y="1"/>
                </a:moveTo>
                <a:cubicBezTo>
                  <a:pt x="15067" y="1"/>
                  <a:pt x="9332" y="1788"/>
                  <a:pt x="6152" y="7549"/>
                </a:cubicBezTo>
                <a:cubicBezTo>
                  <a:pt x="6152" y="7549"/>
                  <a:pt x="0" y="16892"/>
                  <a:pt x="6814" y="30290"/>
                </a:cubicBezTo>
                <a:cubicBezTo>
                  <a:pt x="10740" y="38003"/>
                  <a:pt x="18338" y="42235"/>
                  <a:pt x="25682" y="42235"/>
                </a:cubicBezTo>
                <a:cubicBezTo>
                  <a:pt x="31100" y="42235"/>
                  <a:pt x="36381" y="39931"/>
                  <a:pt x="39945" y="35022"/>
                </a:cubicBezTo>
                <a:cubicBezTo>
                  <a:pt x="48331" y="23451"/>
                  <a:pt x="45108" y="6463"/>
                  <a:pt x="38772" y="3934"/>
                </a:cubicBezTo>
                <a:cubicBezTo>
                  <a:pt x="35322" y="2556"/>
                  <a:pt x="28027" y="1"/>
                  <a:pt x="20970"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6" name="Google Shape;86;p13"/>
          <p:cNvGrpSpPr/>
          <p:nvPr/>
        </p:nvGrpSpPr>
        <p:grpSpPr>
          <a:xfrm rot="-8840575" flipH="1">
            <a:off x="10250011" y="-1417026"/>
            <a:ext cx="1771968" cy="2444489"/>
            <a:chOff x="-6190500" y="2344588"/>
            <a:chExt cx="1329000" cy="1833400"/>
          </a:xfrm>
        </p:grpSpPr>
        <p:sp>
          <p:nvSpPr>
            <p:cNvPr id="87" name="Google Shape;87;p13"/>
            <p:cNvSpPr/>
            <p:nvPr/>
          </p:nvSpPr>
          <p:spPr>
            <a:xfrm>
              <a:off x="-6190500" y="2344588"/>
              <a:ext cx="1329000" cy="1833400"/>
            </a:xfrm>
            <a:custGeom>
              <a:avLst/>
              <a:gdLst/>
              <a:ahLst/>
              <a:cxnLst/>
              <a:rect l="l" t="t" r="r" b="b"/>
              <a:pathLst>
                <a:path w="53160" h="73336" extrusionOk="0">
                  <a:moveTo>
                    <a:pt x="11989" y="406"/>
                  </a:moveTo>
                  <a:cubicBezTo>
                    <a:pt x="13443" y="406"/>
                    <a:pt x="14849" y="709"/>
                    <a:pt x="16199" y="1313"/>
                  </a:cubicBezTo>
                  <a:cubicBezTo>
                    <a:pt x="20643" y="3300"/>
                    <a:pt x="23308" y="8096"/>
                    <a:pt x="24322" y="11918"/>
                  </a:cubicBezTo>
                  <a:cubicBezTo>
                    <a:pt x="24976" y="14367"/>
                    <a:pt x="24761" y="17479"/>
                    <a:pt x="24577" y="20232"/>
                  </a:cubicBezTo>
                  <a:cubicBezTo>
                    <a:pt x="24362" y="23448"/>
                    <a:pt x="24170" y="26233"/>
                    <a:pt x="25327" y="27414"/>
                  </a:cubicBezTo>
                  <a:cubicBezTo>
                    <a:pt x="25705" y="27806"/>
                    <a:pt x="26207" y="28000"/>
                    <a:pt x="26832" y="28000"/>
                  </a:cubicBezTo>
                  <a:cubicBezTo>
                    <a:pt x="26881" y="28000"/>
                    <a:pt x="26929" y="27998"/>
                    <a:pt x="26979" y="27996"/>
                  </a:cubicBezTo>
                  <a:cubicBezTo>
                    <a:pt x="27146" y="27989"/>
                    <a:pt x="27319" y="27985"/>
                    <a:pt x="27497" y="27985"/>
                  </a:cubicBezTo>
                  <a:cubicBezTo>
                    <a:pt x="29373" y="27985"/>
                    <a:pt x="31745" y="28417"/>
                    <a:pt x="33378" y="30246"/>
                  </a:cubicBezTo>
                  <a:cubicBezTo>
                    <a:pt x="35014" y="32098"/>
                    <a:pt x="35541" y="35002"/>
                    <a:pt x="34918" y="38872"/>
                  </a:cubicBezTo>
                  <a:cubicBezTo>
                    <a:pt x="34128" y="43779"/>
                    <a:pt x="36722" y="44673"/>
                    <a:pt x="40001" y="45806"/>
                  </a:cubicBezTo>
                  <a:cubicBezTo>
                    <a:pt x="42985" y="46836"/>
                    <a:pt x="46688" y="48112"/>
                    <a:pt x="49217" y="52876"/>
                  </a:cubicBezTo>
                  <a:cubicBezTo>
                    <a:pt x="52393" y="58860"/>
                    <a:pt x="52736" y="64278"/>
                    <a:pt x="50191" y="68141"/>
                  </a:cubicBezTo>
                  <a:lnTo>
                    <a:pt x="37041" y="72912"/>
                  </a:lnTo>
                  <a:cubicBezTo>
                    <a:pt x="34088" y="72402"/>
                    <a:pt x="31320" y="71101"/>
                    <a:pt x="29045" y="69146"/>
                  </a:cubicBezTo>
                  <a:cubicBezTo>
                    <a:pt x="24912" y="65595"/>
                    <a:pt x="25008" y="61119"/>
                    <a:pt x="25088" y="57520"/>
                  </a:cubicBezTo>
                  <a:cubicBezTo>
                    <a:pt x="25136" y="55086"/>
                    <a:pt x="25183" y="52988"/>
                    <a:pt x="24026" y="51607"/>
                  </a:cubicBezTo>
                  <a:cubicBezTo>
                    <a:pt x="22909" y="50275"/>
                    <a:pt x="21114" y="49293"/>
                    <a:pt x="19031" y="48160"/>
                  </a:cubicBezTo>
                  <a:cubicBezTo>
                    <a:pt x="15800" y="46397"/>
                    <a:pt x="12145" y="44402"/>
                    <a:pt x="10070" y="40452"/>
                  </a:cubicBezTo>
                  <a:cubicBezTo>
                    <a:pt x="7581" y="35704"/>
                    <a:pt x="8467" y="32106"/>
                    <a:pt x="9113" y="29480"/>
                  </a:cubicBezTo>
                  <a:cubicBezTo>
                    <a:pt x="9632" y="27398"/>
                    <a:pt x="10039" y="25746"/>
                    <a:pt x="8339" y="24677"/>
                  </a:cubicBezTo>
                  <a:cubicBezTo>
                    <a:pt x="3791" y="21804"/>
                    <a:pt x="415" y="15453"/>
                    <a:pt x="663" y="10218"/>
                  </a:cubicBezTo>
                  <a:cubicBezTo>
                    <a:pt x="782" y="7633"/>
                    <a:pt x="1820" y="4106"/>
                    <a:pt x="6033" y="1967"/>
                  </a:cubicBezTo>
                  <a:cubicBezTo>
                    <a:pt x="8093" y="926"/>
                    <a:pt x="10083" y="406"/>
                    <a:pt x="11989" y="406"/>
                  </a:cubicBezTo>
                  <a:close/>
                  <a:moveTo>
                    <a:pt x="11995" y="0"/>
                  </a:moveTo>
                  <a:cubicBezTo>
                    <a:pt x="10022" y="0"/>
                    <a:pt x="7967" y="536"/>
                    <a:pt x="5849" y="1608"/>
                  </a:cubicBezTo>
                  <a:cubicBezTo>
                    <a:pt x="1453" y="3835"/>
                    <a:pt x="376" y="7513"/>
                    <a:pt x="256" y="10202"/>
                  </a:cubicBezTo>
                  <a:cubicBezTo>
                    <a:pt x="0" y="15572"/>
                    <a:pt x="3456" y="22083"/>
                    <a:pt x="8116" y="25028"/>
                  </a:cubicBezTo>
                  <a:cubicBezTo>
                    <a:pt x="9568" y="25938"/>
                    <a:pt x="9225" y="27310"/>
                    <a:pt x="8714" y="29385"/>
                  </a:cubicBezTo>
                  <a:cubicBezTo>
                    <a:pt x="8052" y="32074"/>
                    <a:pt x="7142" y="35760"/>
                    <a:pt x="9703" y="40644"/>
                  </a:cubicBezTo>
                  <a:cubicBezTo>
                    <a:pt x="11834" y="44705"/>
                    <a:pt x="15552" y="46732"/>
                    <a:pt x="18832" y="48519"/>
                  </a:cubicBezTo>
                  <a:cubicBezTo>
                    <a:pt x="20875" y="49636"/>
                    <a:pt x="22646" y="50610"/>
                    <a:pt x="23707" y="51871"/>
                  </a:cubicBezTo>
                  <a:cubicBezTo>
                    <a:pt x="24777" y="53139"/>
                    <a:pt x="24729" y="55166"/>
                    <a:pt x="24673" y="57512"/>
                  </a:cubicBezTo>
                  <a:cubicBezTo>
                    <a:pt x="24593" y="61198"/>
                    <a:pt x="24497" y="65787"/>
                    <a:pt x="28774" y="69457"/>
                  </a:cubicBezTo>
                  <a:cubicBezTo>
                    <a:pt x="31120" y="71468"/>
                    <a:pt x="33977" y="72808"/>
                    <a:pt x="37025" y="73327"/>
                  </a:cubicBezTo>
                  <a:lnTo>
                    <a:pt x="37073" y="73335"/>
                  </a:lnTo>
                  <a:lnTo>
                    <a:pt x="50446" y="68476"/>
                  </a:lnTo>
                  <a:lnTo>
                    <a:pt x="50486" y="68420"/>
                  </a:lnTo>
                  <a:cubicBezTo>
                    <a:pt x="53159" y="64430"/>
                    <a:pt x="52840" y="58837"/>
                    <a:pt x="49568" y="52684"/>
                  </a:cubicBezTo>
                  <a:cubicBezTo>
                    <a:pt x="46967" y="47785"/>
                    <a:pt x="43177" y="46468"/>
                    <a:pt x="40137" y="45423"/>
                  </a:cubicBezTo>
                  <a:cubicBezTo>
                    <a:pt x="36913" y="44306"/>
                    <a:pt x="34583" y="43508"/>
                    <a:pt x="35317" y="38936"/>
                  </a:cubicBezTo>
                  <a:cubicBezTo>
                    <a:pt x="35964" y="34938"/>
                    <a:pt x="35413" y="31922"/>
                    <a:pt x="33682" y="29975"/>
                  </a:cubicBezTo>
                  <a:cubicBezTo>
                    <a:pt x="31948" y="28029"/>
                    <a:pt x="29443" y="27579"/>
                    <a:pt x="27476" y="27579"/>
                  </a:cubicBezTo>
                  <a:cubicBezTo>
                    <a:pt x="27298" y="27579"/>
                    <a:pt x="27124" y="27583"/>
                    <a:pt x="26955" y="27589"/>
                  </a:cubicBezTo>
                  <a:cubicBezTo>
                    <a:pt x="26906" y="27592"/>
                    <a:pt x="26857" y="27593"/>
                    <a:pt x="26810" y="27593"/>
                  </a:cubicBezTo>
                  <a:cubicBezTo>
                    <a:pt x="26312" y="27593"/>
                    <a:pt x="25913" y="27440"/>
                    <a:pt x="25614" y="27134"/>
                  </a:cubicBezTo>
                  <a:cubicBezTo>
                    <a:pt x="24593" y="26081"/>
                    <a:pt x="24784" y="23248"/>
                    <a:pt x="24984" y="20256"/>
                  </a:cubicBezTo>
                  <a:cubicBezTo>
                    <a:pt x="25168" y="17479"/>
                    <a:pt x="25383" y="14328"/>
                    <a:pt x="24713" y="11814"/>
                  </a:cubicBezTo>
                  <a:cubicBezTo>
                    <a:pt x="23675" y="7904"/>
                    <a:pt x="20938" y="2997"/>
                    <a:pt x="16358" y="938"/>
                  </a:cubicBezTo>
                  <a:cubicBezTo>
                    <a:pt x="14959" y="313"/>
                    <a:pt x="13501" y="0"/>
                    <a:pt x="1199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13"/>
            <p:cNvSpPr/>
            <p:nvPr/>
          </p:nvSpPr>
          <p:spPr>
            <a:xfrm>
              <a:off x="-5949325" y="2709588"/>
              <a:ext cx="890100" cy="1390900"/>
            </a:xfrm>
            <a:custGeom>
              <a:avLst/>
              <a:gdLst/>
              <a:ahLst/>
              <a:cxnLst/>
              <a:rect l="l" t="t" r="r" b="b"/>
              <a:pathLst>
                <a:path w="35604" h="55636" extrusionOk="0">
                  <a:moveTo>
                    <a:pt x="263" y="0"/>
                  </a:moveTo>
                  <a:cubicBezTo>
                    <a:pt x="133" y="0"/>
                    <a:pt x="0" y="140"/>
                    <a:pt x="88" y="294"/>
                  </a:cubicBezTo>
                  <a:lnTo>
                    <a:pt x="80" y="286"/>
                  </a:lnTo>
                  <a:lnTo>
                    <a:pt x="80" y="286"/>
                  </a:lnTo>
                  <a:cubicBezTo>
                    <a:pt x="4748" y="8441"/>
                    <a:pt x="9496" y="16556"/>
                    <a:pt x="14507" y="24504"/>
                  </a:cubicBezTo>
                  <a:cubicBezTo>
                    <a:pt x="19678" y="32698"/>
                    <a:pt x="25136" y="40718"/>
                    <a:pt x="30562" y="48745"/>
                  </a:cubicBezTo>
                  <a:cubicBezTo>
                    <a:pt x="32094" y="51019"/>
                    <a:pt x="33634" y="53285"/>
                    <a:pt x="35174" y="55551"/>
                  </a:cubicBezTo>
                  <a:cubicBezTo>
                    <a:pt x="35214" y="55611"/>
                    <a:pt x="35273" y="55636"/>
                    <a:pt x="35331" y="55636"/>
                  </a:cubicBezTo>
                  <a:cubicBezTo>
                    <a:pt x="35468" y="55636"/>
                    <a:pt x="35604" y="55500"/>
                    <a:pt x="35509" y="55360"/>
                  </a:cubicBezTo>
                  <a:cubicBezTo>
                    <a:pt x="31503" y="49471"/>
                    <a:pt x="27522" y="43566"/>
                    <a:pt x="23572" y="37646"/>
                  </a:cubicBezTo>
                  <a:cubicBezTo>
                    <a:pt x="20875" y="33608"/>
                    <a:pt x="18194" y="29570"/>
                    <a:pt x="15584" y="25477"/>
                  </a:cubicBezTo>
                  <a:cubicBezTo>
                    <a:pt x="12417" y="20522"/>
                    <a:pt x="9400" y="15463"/>
                    <a:pt x="6416" y="10396"/>
                  </a:cubicBezTo>
                  <a:cubicBezTo>
                    <a:pt x="4397" y="6981"/>
                    <a:pt x="2394" y="3542"/>
                    <a:pt x="416" y="95"/>
                  </a:cubicBezTo>
                  <a:cubicBezTo>
                    <a:pt x="379" y="28"/>
                    <a:pt x="321" y="0"/>
                    <a:pt x="26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13"/>
            <p:cNvSpPr/>
            <p:nvPr/>
          </p:nvSpPr>
          <p:spPr>
            <a:xfrm>
              <a:off x="-5901275" y="3223663"/>
              <a:ext cx="381925" cy="187600"/>
            </a:xfrm>
            <a:custGeom>
              <a:avLst/>
              <a:gdLst/>
              <a:ahLst/>
              <a:cxnLst/>
              <a:rect l="l" t="t" r="r" b="b"/>
              <a:pathLst>
                <a:path w="15277" h="7504" extrusionOk="0">
                  <a:moveTo>
                    <a:pt x="294" y="0"/>
                  </a:moveTo>
                  <a:cubicBezTo>
                    <a:pt x="116" y="0"/>
                    <a:pt x="1" y="261"/>
                    <a:pt x="193" y="350"/>
                  </a:cubicBezTo>
                  <a:lnTo>
                    <a:pt x="13088" y="6606"/>
                  </a:lnTo>
                  <a:lnTo>
                    <a:pt x="14891" y="7483"/>
                  </a:lnTo>
                  <a:cubicBezTo>
                    <a:pt x="14920" y="7497"/>
                    <a:pt x="14949" y="7503"/>
                    <a:pt x="14976" y="7503"/>
                  </a:cubicBezTo>
                  <a:cubicBezTo>
                    <a:pt x="15152" y="7503"/>
                    <a:pt x="15276" y="7245"/>
                    <a:pt x="15083" y="7148"/>
                  </a:cubicBezTo>
                  <a:lnTo>
                    <a:pt x="2188" y="892"/>
                  </a:lnTo>
                  <a:lnTo>
                    <a:pt x="385" y="23"/>
                  </a:lnTo>
                  <a:cubicBezTo>
                    <a:pt x="353" y="7"/>
                    <a:pt x="323" y="0"/>
                    <a:pt x="294"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13"/>
            <p:cNvSpPr/>
            <p:nvPr/>
          </p:nvSpPr>
          <p:spPr>
            <a:xfrm>
              <a:off x="-5221100" y="3556313"/>
              <a:ext cx="21775" cy="316700"/>
            </a:xfrm>
            <a:custGeom>
              <a:avLst/>
              <a:gdLst/>
              <a:ahLst/>
              <a:cxnLst/>
              <a:rect l="l" t="t" r="r" b="b"/>
              <a:pathLst>
                <a:path w="871" h="12668" extrusionOk="0">
                  <a:moveTo>
                    <a:pt x="681" y="0"/>
                  </a:moveTo>
                  <a:cubicBezTo>
                    <a:pt x="585" y="0"/>
                    <a:pt x="487" y="62"/>
                    <a:pt x="483" y="186"/>
                  </a:cubicBezTo>
                  <a:lnTo>
                    <a:pt x="68" y="10934"/>
                  </a:lnTo>
                  <a:lnTo>
                    <a:pt x="4" y="12482"/>
                  </a:lnTo>
                  <a:cubicBezTo>
                    <a:pt x="0" y="12606"/>
                    <a:pt x="94" y="12668"/>
                    <a:pt x="190" y="12668"/>
                  </a:cubicBezTo>
                  <a:cubicBezTo>
                    <a:pt x="286" y="12668"/>
                    <a:pt x="383" y="12606"/>
                    <a:pt x="387" y="12482"/>
                  </a:cubicBezTo>
                  <a:lnTo>
                    <a:pt x="810" y="1734"/>
                  </a:lnTo>
                  <a:lnTo>
                    <a:pt x="866" y="186"/>
                  </a:lnTo>
                  <a:cubicBezTo>
                    <a:pt x="870" y="62"/>
                    <a:pt x="776" y="0"/>
                    <a:pt x="681"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13"/>
            <p:cNvSpPr/>
            <p:nvPr/>
          </p:nvSpPr>
          <p:spPr>
            <a:xfrm>
              <a:off x="-5708475" y="2833863"/>
              <a:ext cx="70700" cy="294400"/>
            </a:xfrm>
            <a:custGeom>
              <a:avLst/>
              <a:gdLst/>
              <a:ahLst/>
              <a:cxnLst/>
              <a:rect l="l" t="t" r="r" b="b"/>
              <a:pathLst>
                <a:path w="2828" h="11776" extrusionOk="0">
                  <a:moveTo>
                    <a:pt x="2591" y="0"/>
                  </a:moveTo>
                  <a:cubicBezTo>
                    <a:pt x="2515" y="0"/>
                    <a:pt x="2443" y="43"/>
                    <a:pt x="2423" y="143"/>
                  </a:cubicBezTo>
                  <a:lnTo>
                    <a:pt x="333" y="10117"/>
                  </a:lnTo>
                  <a:lnTo>
                    <a:pt x="30" y="11537"/>
                  </a:lnTo>
                  <a:cubicBezTo>
                    <a:pt x="1" y="11680"/>
                    <a:pt x="121" y="11775"/>
                    <a:pt x="234" y="11775"/>
                  </a:cubicBezTo>
                  <a:cubicBezTo>
                    <a:pt x="310" y="11775"/>
                    <a:pt x="382" y="11732"/>
                    <a:pt x="405" y="11633"/>
                  </a:cubicBezTo>
                  <a:lnTo>
                    <a:pt x="2495" y="1659"/>
                  </a:lnTo>
                  <a:cubicBezTo>
                    <a:pt x="2599" y="1188"/>
                    <a:pt x="2695" y="717"/>
                    <a:pt x="2798" y="238"/>
                  </a:cubicBezTo>
                  <a:cubicBezTo>
                    <a:pt x="2827" y="95"/>
                    <a:pt x="2704" y="0"/>
                    <a:pt x="2591"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13"/>
            <p:cNvSpPr/>
            <p:nvPr/>
          </p:nvSpPr>
          <p:spPr>
            <a:xfrm>
              <a:off x="-5865675" y="3337838"/>
              <a:ext cx="82950" cy="69025"/>
            </a:xfrm>
            <a:custGeom>
              <a:avLst/>
              <a:gdLst/>
              <a:ahLst/>
              <a:cxnLst/>
              <a:rect l="l" t="t" r="r" b="b"/>
              <a:pathLst>
                <a:path w="3318" h="2761" extrusionOk="0">
                  <a:moveTo>
                    <a:pt x="1663" y="0"/>
                  </a:moveTo>
                  <a:cubicBezTo>
                    <a:pt x="1200" y="0"/>
                    <a:pt x="714" y="235"/>
                    <a:pt x="365" y="778"/>
                  </a:cubicBezTo>
                  <a:cubicBezTo>
                    <a:pt x="0" y="1934"/>
                    <a:pt x="785" y="2760"/>
                    <a:pt x="1655" y="2760"/>
                  </a:cubicBezTo>
                  <a:cubicBezTo>
                    <a:pt x="2118" y="2760"/>
                    <a:pt x="2606" y="2526"/>
                    <a:pt x="2958" y="1983"/>
                  </a:cubicBezTo>
                  <a:cubicBezTo>
                    <a:pt x="3318" y="827"/>
                    <a:pt x="2532" y="0"/>
                    <a:pt x="1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13"/>
            <p:cNvSpPr/>
            <p:nvPr/>
          </p:nvSpPr>
          <p:spPr>
            <a:xfrm>
              <a:off x="-5720675" y="2643138"/>
              <a:ext cx="84450" cy="70350"/>
            </a:xfrm>
            <a:custGeom>
              <a:avLst/>
              <a:gdLst/>
              <a:ahLst/>
              <a:cxnLst/>
              <a:rect l="l" t="t" r="r" b="b"/>
              <a:pathLst>
                <a:path w="3378" h="2814" extrusionOk="0">
                  <a:moveTo>
                    <a:pt x="1690" y="1"/>
                  </a:moveTo>
                  <a:cubicBezTo>
                    <a:pt x="1219" y="1"/>
                    <a:pt x="723" y="239"/>
                    <a:pt x="366" y="790"/>
                  </a:cubicBezTo>
                  <a:cubicBezTo>
                    <a:pt x="1" y="1969"/>
                    <a:pt x="805" y="2813"/>
                    <a:pt x="1692" y="2813"/>
                  </a:cubicBezTo>
                  <a:cubicBezTo>
                    <a:pt x="2161" y="2813"/>
                    <a:pt x="2654" y="2576"/>
                    <a:pt x="3007" y="2026"/>
                  </a:cubicBezTo>
                  <a:cubicBezTo>
                    <a:pt x="3377" y="844"/>
                    <a:pt x="2576" y="1"/>
                    <a:pt x="16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13"/>
            <p:cNvSpPr/>
            <p:nvPr/>
          </p:nvSpPr>
          <p:spPr>
            <a:xfrm>
              <a:off x="-5838075" y="2683338"/>
              <a:ext cx="84350" cy="70300"/>
            </a:xfrm>
            <a:custGeom>
              <a:avLst/>
              <a:gdLst/>
              <a:ahLst/>
              <a:cxnLst/>
              <a:rect l="l" t="t" r="r" b="b"/>
              <a:pathLst>
                <a:path w="3374" h="2812" extrusionOk="0">
                  <a:moveTo>
                    <a:pt x="1689" y="1"/>
                  </a:moveTo>
                  <a:cubicBezTo>
                    <a:pt x="1219" y="1"/>
                    <a:pt x="725" y="239"/>
                    <a:pt x="370" y="793"/>
                  </a:cubicBezTo>
                  <a:cubicBezTo>
                    <a:pt x="0" y="1971"/>
                    <a:pt x="800" y="2811"/>
                    <a:pt x="1684" y="2811"/>
                  </a:cubicBezTo>
                  <a:cubicBezTo>
                    <a:pt x="2155" y="2811"/>
                    <a:pt x="2649" y="2574"/>
                    <a:pt x="3003" y="2022"/>
                  </a:cubicBezTo>
                  <a:cubicBezTo>
                    <a:pt x="3373" y="845"/>
                    <a:pt x="2573" y="1"/>
                    <a:pt x="16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13"/>
            <p:cNvSpPr/>
            <p:nvPr/>
          </p:nvSpPr>
          <p:spPr>
            <a:xfrm>
              <a:off x="-5872000" y="2549938"/>
              <a:ext cx="109300" cy="91175"/>
            </a:xfrm>
            <a:custGeom>
              <a:avLst/>
              <a:gdLst/>
              <a:ahLst/>
              <a:cxnLst/>
              <a:rect l="l" t="t" r="r" b="b"/>
              <a:pathLst>
                <a:path w="4372" h="3647" extrusionOk="0">
                  <a:moveTo>
                    <a:pt x="2184" y="0"/>
                  </a:moveTo>
                  <a:cubicBezTo>
                    <a:pt x="1574" y="0"/>
                    <a:pt x="934" y="308"/>
                    <a:pt x="474" y="1023"/>
                  </a:cubicBezTo>
                  <a:cubicBezTo>
                    <a:pt x="1" y="2554"/>
                    <a:pt x="1039" y="3646"/>
                    <a:pt x="2186" y="3646"/>
                  </a:cubicBezTo>
                  <a:cubicBezTo>
                    <a:pt x="2796" y="3646"/>
                    <a:pt x="3437" y="3337"/>
                    <a:pt x="3898" y="2619"/>
                  </a:cubicBezTo>
                  <a:cubicBezTo>
                    <a:pt x="4372" y="1092"/>
                    <a:pt x="3332" y="0"/>
                    <a:pt x="21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6" name="Google Shape;96;p13"/>
          <p:cNvGrpSpPr/>
          <p:nvPr/>
        </p:nvGrpSpPr>
        <p:grpSpPr>
          <a:xfrm rot="7727856" flipH="1">
            <a:off x="10891315" y="-606726"/>
            <a:ext cx="2758060" cy="2433779"/>
            <a:chOff x="-9623575" y="2546413"/>
            <a:chExt cx="2068450" cy="1825250"/>
          </a:xfrm>
        </p:grpSpPr>
        <p:sp>
          <p:nvSpPr>
            <p:cNvPr id="97" name="Google Shape;97;p13"/>
            <p:cNvSpPr/>
            <p:nvPr/>
          </p:nvSpPr>
          <p:spPr>
            <a:xfrm>
              <a:off x="-8900075" y="2546413"/>
              <a:ext cx="1344950" cy="1825250"/>
            </a:xfrm>
            <a:custGeom>
              <a:avLst/>
              <a:gdLst/>
              <a:ahLst/>
              <a:cxnLst/>
              <a:rect l="l" t="t" r="r" b="b"/>
              <a:pathLst>
                <a:path w="53798" h="73010" extrusionOk="0">
                  <a:moveTo>
                    <a:pt x="11932" y="407"/>
                  </a:moveTo>
                  <a:cubicBezTo>
                    <a:pt x="13334" y="407"/>
                    <a:pt x="14695" y="691"/>
                    <a:pt x="16007" y="1258"/>
                  </a:cubicBezTo>
                  <a:cubicBezTo>
                    <a:pt x="20475" y="3189"/>
                    <a:pt x="23204" y="7953"/>
                    <a:pt x="24265" y="11759"/>
                  </a:cubicBezTo>
                  <a:cubicBezTo>
                    <a:pt x="24952" y="14201"/>
                    <a:pt x="24776" y="17313"/>
                    <a:pt x="24632" y="20066"/>
                  </a:cubicBezTo>
                  <a:cubicBezTo>
                    <a:pt x="24457" y="23289"/>
                    <a:pt x="24305" y="26082"/>
                    <a:pt x="25478" y="27247"/>
                  </a:cubicBezTo>
                  <a:cubicBezTo>
                    <a:pt x="25850" y="27619"/>
                    <a:pt x="26355" y="27811"/>
                    <a:pt x="26963" y="27811"/>
                  </a:cubicBezTo>
                  <a:cubicBezTo>
                    <a:pt x="27020" y="27811"/>
                    <a:pt x="27079" y="27809"/>
                    <a:pt x="27138" y="27806"/>
                  </a:cubicBezTo>
                  <a:cubicBezTo>
                    <a:pt x="27355" y="27794"/>
                    <a:pt x="27581" y="27788"/>
                    <a:pt x="27814" y="27788"/>
                  </a:cubicBezTo>
                  <a:cubicBezTo>
                    <a:pt x="29664" y="27788"/>
                    <a:pt x="31953" y="28211"/>
                    <a:pt x="33561" y="29968"/>
                  </a:cubicBezTo>
                  <a:cubicBezTo>
                    <a:pt x="35229" y="31796"/>
                    <a:pt x="35788" y="34692"/>
                    <a:pt x="35213" y="38578"/>
                  </a:cubicBezTo>
                  <a:cubicBezTo>
                    <a:pt x="34487" y="43493"/>
                    <a:pt x="37096" y="44355"/>
                    <a:pt x="40392" y="45440"/>
                  </a:cubicBezTo>
                  <a:cubicBezTo>
                    <a:pt x="43384" y="46430"/>
                    <a:pt x="47102" y="47667"/>
                    <a:pt x="49696" y="52390"/>
                  </a:cubicBezTo>
                  <a:cubicBezTo>
                    <a:pt x="52951" y="58335"/>
                    <a:pt x="53358" y="63745"/>
                    <a:pt x="50869" y="67639"/>
                  </a:cubicBezTo>
                  <a:lnTo>
                    <a:pt x="37782" y="72586"/>
                  </a:lnTo>
                  <a:cubicBezTo>
                    <a:pt x="34822" y="72107"/>
                    <a:pt x="32037" y="70839"/>
                    <a:pt x="29731" y="68916"/>
                  </a:cubicBezTo>
                  <a:cubicBezTo>
                    <a:pt x="25550" y="65421"/>
                    <a:pt x="25590" y="60944"/>
                    <a:pt x="25622" y="57346"/>
                  </a:cubicBezTo>
                  <a:cubicBezTo>
                    <a:pt x="25646" y="54912"/>
                    <a:pt x="25662" y="52813"/>
                    <a:pt x="24489" y="51449"/>
                  </a:cubicBezTo>
                  <a:cubicBezTo>
                    <a:pt x="23348" y="50124"/>
                    <a:pt x="21536" y="49167"/>
                    <a:pt x="19446" y="48065"/>
                  </a:cubicBezTo>
                  <a:cubicBezTo>
                    <a:pt x="16190" y="46350"/>
                    <a:pt x="12504" y="44403"/>
                    <a:pt x="10381" y="40485"/>
                  </a:cubicBezTo>
                  <a:cubicBezTo>
                    <a:pt x="7836" y="35769"/>
                    <a:pt x="8674" y="32163"/>
                    <a:pt x="9288" y="29529"/>
                  </a:cubicBezTo>
                  <a:cubicBezTo>
                    <a:pt x="9775" y="27431"/>
                    <a:pt x="10158" y="25779"/>
                    <a:pt x="8450" y="24734"/>
                  </a:cubicBezTo>
                  <a:cubicBezTo>
                    <a:pt x="3862" y="21917"/>
                    <a:pt x="415" y="15605"/>
                    <a:pt x="591" y="10371"/>
                  </a:cubicBezTo>
                  <a:cubicBezTo>
                    <a:pt x="678" y="7786"/>
                    <a:pt x="1668" y="4251"/>
                    <a:pt x="5857" y="2056"/>
                  </a:cubicBezTo>
                  <a:cubicBezTo>
                    <a:pt x="7950" y="956"/>
                    <a:pt x="9982" y="407"/>
                    <a:pt x="11932" y="407"/>
                  </a:cubicBezTo>
                  <a:close/>
                  <a:moveTo>
                    <a:pt x="11934" y="1"/>
                  </a:moveTo>
                  <a:cubicBezTo>
                    <a:pt x="9917" y="1"/>
                    <a:pt x="7821" y="566"/>
                    <a:pt x="5665" y="1697"/>
                  </a:cubicBezTo>
                  <a:cubicBezTo>
                    <a:pt x="1293" y="3979"/>
                    <a:pt x="271" y="7658"/>
                    <a:pt x="184" y="10355"/>
                  </a:cubicBezTo>
                  <a:cubicBezTo>
                    <a:pt x="0" y="15725"/>
                    <a:pt x="3535" y="22196"/>
                    <a:pt x="8235" y="25077"/>
                  </a:cubicBezTo>
                  <a:cubicBezTo>
                    <a:pt x="9695" y="25971"/>
                    <a:pt x="9376" y="27343"/>
                    <a:pt x="8889" y="29426"/>
                  </a:cubicBezTo>
                  <a:cubicBezTo>
                    <a:pt x="8259" y="32131"/>
                    <a:pt x="7397" y="35825"/>
                    <a:pt x="10030" y="40677"/>
                  </a:cubicBezTo>
                  <a:cubicBezTo>
                    <a:pt x="12209" y="44706"/>
                    <a:pt x="15951" y="46677"/>
                    <a:pt x="19254" y="48425"/>
                  </a:cubicBezTo>
                  <a:cubicBezTo>
                    <a:pt x="21313" y="49518"/>
                    <a:pt x="23100" y="50467"/>
                    <a:pt x="24178" y="51720"/>
                  </a:cubicBezTo>
                  <a:cubicBezTo>
                    <a:pt x="25255" y="52965"/>
                    <a:pt x="25239" y="54992"/>
                    <a:pt x="25215" y="57346"/>
                  </a:cubicBezTo>
                  <a:cubicBezTo>
                    <a:pt x="25191" y="61032"/>
                    <a:pt x="25143" y="65620"/>
                    <a:pt x="29476" y="69235"/>
                  </a:cubicBezTo>
                  <a:cubicBezTo>
                    <a:pt x="31846" y="71214"/>
                    <a:pt x="34718" y="72514"/>
                    <a:pt x="37774" y="73001"/>
                  </a:cubicBezTo>
                  <a:lnTo>
                    <a:pt x="37822" y="73009"/>
                  </a:lnTo>
                  <a:lnTo>
                    <a:pt x="51076" y="67998"/>
                  </a:lnTo>
                  <a:lnTo>
                    <a:pt x="51140" y="67974"/>
                  </a:lnTo>
                  <a:lnTo>
                    <a:pt x="51172" y="67918"/>
                  </a:lnTo>
                  <a:cubicBezTo>
                    <a:pt x="53797" y="63889"/>
                    <a:pt x="53398" y="58303"/>
                    <a:pt x="50055" y="52199"/>
                  </a:cubicBezTo>
                  <a:cubicBezTo>
                    <a:pt x="47390" y="47323"/>
                    <a:pt x="43583" y="46071"/>
                    <a:pt x="40519" y="45057"/>
                  </a:cubicBezTo>
                  <a:cubicBezTo>
                    <a:pt x="37288" y="43988"/>
                    <a:pt x="34950" y="43214"/>
                    <a:pt x="35620" y="38634"/>
                  </a:cubicBezTo>
                  <a:cubicBezTo>
                    <a:pt x="36211" y="34628"/>
                    <a:pt x="35620" y="31620"/>
                    <a:pt x="33865" y="29697"/>
                  </a:cubicBezTo>
                  <a:cubicBezTo>
                    <a:pt x="32166" y="27829"/>
                    <a:pt x="29759" y="27379"/>
                    <a:pt x="27828" y="27379"/>
                  </a:cubicBezTo>
                  <a:cubicBezTo>
                    <a:pt x="27581" y="27379"/>
                    <a:pt x="27343" y="27386"/>
                    <a:pt x="27114" y="27399"/>
                  </a:cubicBezTo>
                  <a:cubicBezTo>
                    <a:pt x="27061" y="27402"/>
                    <a:pt x="27010" y="27403"/>
                    <a:pt x="26959" y="27403"/>
                  </a:cubicBezTo>
                  <a:cubicBezTo>
                    <a:pt x="26453" y="27403"/>
                    <a:pt x="26063" y="27257"/>
                    <a:pt x="25766" y="26960"/>
                  </a:cubicBezTo>
                  <a:cubicBezTo>
                    <a:pt x="24728" y="25923"/>
                    <a:pt x="24880" y="23082"/>
                    <a:pt x="25039" y="20090"/>
                  </a:cubicBezTo>
                  <a:cubicBezTo>
                    <a:pt x="25191" y="17313"/>
                    <a:pt x="25359" y="14153"/>
                    <a:pt x="24664" y="11648"/>
                  </a:cubicBezTo>
                  <a:cubicBezTo>
                    <a:pt x="23579" y="7754"/>
                    <a:pt x="20770" y="2878"/>
                    <a:pt x="16166" y="883"/>
                  </a:cubicBezTo>
                  <a:cubicBezTo>
                    <a:pt x="14802" y="295"/>
                    <a:pt x="13389" y="1"/>
                    <a:pt x="11934"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13"/>
            <p:cNvSpPr/>
            <p:nvPr/>
          </p:nvSpPr>
          <p:spPr>
            <a:xfrm>
              <a:off x="-8659525" y="2911838"/>
              <a:ext cx="908275" cy="1379725"/>
            </a:xfrm>
            <a:custGeom>
              <a:avLst/>
              <a:gdLst/>
              <a:ahLst/>
              <a:cxnLst/>
              <a:rect l="l" t="t" r="r" b="b"/>
              <a:pathLst>
                <a:path w="36331" h="55189" extrusionOk="0">
                  <a:moveTo>
                    <a:pt x="266" y="0"/>
                  </a:moveTo>
                  <a:cubicBezTo>
                    <a:pt x="133" y="0"/>
                    <a:pt x="1" y="137"/>
                    <a:pt x="89" y="286"/>
                  </a:cubicBezTo>
                  <a:lnTo>
                    <a:pt x="89" y="294"/>
                  </a:lnTo>
                  <a:cubicBezTo>
                    <a:pt x="4861" y="8385"/>
                    <a:pt x="9720" y="16444"/>
                    <a:pt x="14827" y="24320"/>
                  </a:cubicBezTo>
                  <a:cubicBezTo>
                    <a:pt x="20109" y="32451"/>
                    <a:pt x="25671" y="40399"/>
                    <a:pt x="31201" y="48362"/>
                  </a:cubicBezTo>
                  <a:cubicBezTo>
                    <a:pt x="32765" y="50612"/>
                    <a:pt x="34329" y="52854"/>
                    <a:pt x="35900" y="55105"/>
                  </a:cubicBezTo>
                  <a:cubicBezTo>
                    <a:pt x="35943" y="55164"/>
                    <a:pt x="36002" y="55189"/>
                    <a:pt x="36060" y="55189"/>
                  </a:cubicBezTo>
                  <a:cubicBezTo>
                    <a:pt x="36198" y="55189"/>
                    <a:pt x="36331" y="55051"/>
                    <a:pt x="36236" y="54905"/>
                  </a:cubicBezTo>
                  <a:cubicBezTo>
                    <a:pt x="32150" y="49072"/>
                    <a:pt x="28089" y="43223"/>
                    <a:pt x="24067" y="37350"/>
                  </a:cubicBezTo>
                  <a:cubicBezTo>
                    <a:pt x="21322" y="33345"/>
                    <a:pt x="18577" y="29339"/>
                    <a:pt x="15912" y="25278"/>
                  </a:cubicBezTo>
                  <a:cubicBezTo>
                    <a:pt x="12688" y="20362"/>
                    <a:pt x="9608" y="15351"/>
                    <a:pt x="6552" y="10316"/>
                  </a:cubicBezTo>
                  <a:cubicBezTo>
                    <a:pt x="4494" y="6917"/>
                    <a:pt x="2443" y="3510"/>
                    <a:pt x="424" y="95"/>
                  </a:cubicBezTo>
                  <a:cubicBezTo>
                    <a:pt x="385" y="28"/>
                    <a:pt x="325" y="0"/>
                    <a:pt x="26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13"/>
            <p:cNvSpPr/>
            <p:nvPr/>
          </p:nvSpPr>
          <p:spPr>
            <a:xfrm>
              <a:off x="-8604750" y="3425438"/>
              <a:ext cx="384375" cy="182700"/>
            </a:xfrm>
            <a:custGeom>
              <a:avLst/>
              <a:gdLst/>
              <a:ahLst/>
              <a:cxnLst/>
              <a:rect l="l" t="t" r="r" b="b"/>
              <a:pathLst>
                <a:path w="15375" h="7308" extrusionOk="0">
                  <a:moveTo>
                    <a:pt x="314" y="0"/>
                  </a:moveTo>
                  <a:cubicBezTo>
                    <a:pt x="129" y="0"/>
                    <a:pt x="1" y="262"/>
                    <a:pt x="196" y="353"/>
                  </a:cubicBezTo>
                  <a:lnTo>
                    <a:pt x="13179" y="6441"/>
                  </a:lnTo>
                  <a:lnTo>
                    <a:pt x="14990" y="7287"/>
                  </a:lnTo>
                  <a:cubicBezTo>
                    <a:pt x="15020" y="7301"/>
                    <a:pt x="15049" y="7307"/>
                    <a:pt x="15077" y="7307"/>
                  </a:cubicBezTo>
                  <a:cubicBezTo>
                    <a:pt x="15257" y="7307"/>
                    <a:pt x="15375" y="7050"/>
                    <a:pt x="15181" y="6960"/>
                  </a:cubicBezTo>
                  <a:lnTo>
                    <a:pt x="2207" y="872"/>
                  </a:lnTo>
                  <a:lnTo>
                    <a:pt x="396" y="18"/>
                  </a:lnTo>
                  <a:cubicBezTo>
                    <a:pt x="368" y="6"/>
                    <a:pt x="340" y="0"/>
                    <a:pt x="314"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13"/>
            <p:cNvSpPr/>
            <p:nvPr/>
          </p:nvSpPr>
          <p:spPr>
            <a:xfrm>
              <a:off x="-7912550" y="3748988"/>
              <a:ext cx="17775" cy="316900"/>
            </a:xfrm>
            <a:custGeom>
              <a:avLst/>
              <a:gdLst/>
              <a:ahLst/>
              <a:cxnLst/>
              <a:rect l="l" t="t" r="r" b="b"/>
              <a:pathLst>
                <a:path w="711" h="12676" extrusionOk="0">
                  <a:moveTo>
                    <a:pt x="518" y="0"/>
                  </a:moveTo>
                  <a:cubicBezTo>
                    <a:pt x="421" y="0"/>
                    <a:pt x="324" y="62"/>
                    <a:pt x="324" y="186"/>
                  </a:cubicBezTo>
                  <a:cubicBezTo>
                    <a:pt x="228" y="3769"/>
                    <a:pt x="132" y="7359"/>
                    <a:pt x="44" y="10942"/>
                  </a:cubicBezTo>
                  <a:cubicBezTo>
                    <a:pt x="28" y="11461"/>
                    <a:pt x="20" y="11971"/>
                    <a:pt x="4" y="12490"/>
                  </a:cubicBezTo>
                  <a:cubicBezTo>
                    <a:pt x="0" y="12614"/>
                    <a:pt x="94" y="12676"/>
                    <a:pt x="190" y="12676"/>
                  </a:cubicBezTo>
                  <a:cubicBezTo>
                    <a:pt x="286" y="12676"/>
                    <a:pt x="383" y="12614"/>
                    <a:pt x="387" y="12490"/>
                  </a:cubicBezTo>
                  <a:cubicBezTo>
                    <a:pt x="475" y="8907"/>
                    <a:pt x="571" y="5317"/>
                    <a:pt x="667" y="1734"/>
                  </a:cubicBezTo>
                  <a:cubicBezTo>
                    <a:pt x="675" y="1215"/>
                    <a:pt x="691" y="705"/>
                    <a:pt x="707" y="186"/>
                  </a:cubicBezTo>
                  <a:cubicBezTo>
                    <a:pt x="711" y="62"/>
                    <a:pt x="615" y="0"/>
                    <a:pt x="518"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13"/>
            <p:cNvSpPr/>
            <p:nvPr/>
          </p:nvSpPr>
          <p:spPr>
            <a:xfrm>
              <a:off x="-8566825" y="3538788"/>
              <a:ext cx="82375" cy="69075"/>
            </a:xfrm>
            <a:custGeom>
              <a:avLst/>
              <a:gdLst/>
              <a:ahLst/>
              <a:cxnLst/>
              <a:rect l="l" t="t" r="r" b="b"/>
              <a:pathLst>
                <a:path w="3295" h="2763" extrusionOk="0">
                  <a:moveTo>
                    <a:pt x="1652" y="1"/>
                  </a:moveTo>
                  <a:cubicBezTo>
                    <a:pt x="1184" y="1"/>
                    <a:pt x="693" y="241"/>
                    <a:pt x="347" y="798"/>
                  </a:cubicBezTo>
                  <a:cubicBezTo>
                    <a:pt x="0" y="1952"/>
                    <a:pt x="784" y="2763"/>
                    <a:pt x="1645" y="2763"/>
                  </a:cubicBezTo>
                  <a:cubicBezTo>
                    <a:pt x="2112" y="2763"/>
                    <a:pt x="2603" y="2524"/>
                    <a:pt x="2948" y="1971"/>
                  </a:cubicBezTo>
                  <a:cubicBezTo>
                    <a:pt x="3294" y="813"/>
                    <a:pt x="2513" y="1"/>
                    <a:pt x="16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13"/>
            <p:cNvSpPr/>
            <p:nvPr/>
          </p:nvSpPr>
          <p:spPr>
            <a:xfrm>
              <a:off x="-8427350" y="2842163"/>
              <a:ext cx="83925" cy="70275"/>
            </a:xfrm>
            <a:custGeom>
              <a:avLst/>
              <a:gdLst/>
              <a:ahLst/>
              <a:cxnLst/>
              <a:rect l="l" t="t" r="r" b="b"/>
              <a:pathLst>
                <a:path w="3357" h="2811" extrusionOk="0">
                  <a:moveTo>
                    <a:pt x="1677" y="0"/>
                  </a:moveTo>
                  <a:cubicBezTo>
                    <a:pt x="1201" y="0"/>
                    <a:pt x="703" y="243"/>
                    <a:pt x="353" y="807"/>
                  </a:cubicBezTo>
                  <a:cubicBezTo>
                    <a:pt x="1" y="1982"/>
                    <a:pt x="800" y="2811"/>
                    <a:pt x="1680" y="2811"/>
                  </a:cubicBezTo>
                  <a:cubicBezTo>
                    <a:pt x="2156" y="2811"/>
                    <a:pt x="2657" y="2568"/>
                    <a:pt x="3010" y="2004"/>
                  </a:cubicBezTo>
                  <a:cubicBezTo>
                    <a:pt x="3357" y="829"/>
                    <a:pt x="2555" y="0"/>
                    <a:pt x="1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13"/>
            <p:cNvSpPr/>
            <p:nvPr/>
          </p:nvSpPr>
          <p:spPr>
            <a:xfrm>
              <a:off x="-8579750" y="2750838"/>
              <a:ext cx="108775" cy="91150"/>
            </a:xfrm>
            <a:custGeom>
              <a:avLst/>
              <a:gdLst/>
              <a:ahLst/>
              <a:cxnLst/>
              <a:rect l="l" t="t" r="r" b="b"/>
              <a:pathLst>
                <a:path w="4351" h="3646" extrusionOk="0">
                  <a:moveTo>
                    <a:pt x="2177" y="1"/>
                  </a:moveTo>
                  <a:cubicBezTo>
                    <a:pt x="1560" y="1"/>
                    <a:pt x="913" y="316"/>
                    <a:pt x="456" y="1045"/>
                  </a:cubicBezTo>
                  <a:cubicBezTo>
                    <a:pt x="1" y="2572"/>
                    <a:pt x="1036" y="3645"/>
                    <a:pt x="2174" y="3645"/>
                  </a:cubicBezTo>
                  <a:cubicBezTo>
                    <a:pt x="2791" y="3645"/>
                    <a:pt x="3438" y="3330"/>
                    <a:pt x="3895" y="2601"/>
                  </a:cubicBezTo>
                  <a:cubicBezTo>
                    <a:pt x="4351" y="1074"/>
                    <a:pt x="3316" y="1"/>
                    <a:pt x="2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13"/>
            <p:cNvSpPr/>
            <p:nvPr/>
          </p:nvSpPr>
          <p:spPr>
            <a:xfrm>
              <a:off x="-9623575" y="3366063"/>
              <a:ext cx="1357725" cy="890975"/>
            </a:xfrm>
            <a:custGeom>
              <a:avLst/>
              <a:gdLst/>
              <a:ahLst/>
              <a:cxnLst/>
              <a:rect l="l" t="t" r="r" b="b"/>
              <a:pathLst>
                <a:path w="54309" h="35639" extrusionOk="0">
                  <a:moveTo>
                    <a:pt x="11489" y="0"/>
                  </a:moveTo>
                  <a:cubicBezTo>
                    <a:pt x="11012" y="0"/>
                    <a:pt x="10534" y="32"/>
                    <a:pt x="10055" y="98"/>
                  </a:cubicBezTo>
                  <a:cubicBezTo>
                    <a:pt x="6871" y="537"/>
                    <a:pt x="4262" y="2412"/>
                    <a:pt x="2307" y="5660"/>
                  </a:cubicBezTo>
                  <a:cubicBezTo>
                    <a:pt x="1" y="9474"/>
                    <a:pt x="934" y="12809"/>
                    <a:pt x="2131" y="14932"/>
                  </a:cubicBezTo>
                  <a:cubicBezTo>
                    <a:pt x="4549" y="19241"/>
                    <a:pt x="10198" y="22512"/>
                    <a:pt x="15273" y="22536"/>
                  </a:cubicBezTo>
                  <a:cubicBezTo>
                    <a:pt x="16797" y="22544"/>
                    <a:pt x="17196" y="23749"/>
                    <a:pt x="17795" y="25576"/>
                  </a:cubicBezTo>
                  <a:cubicBezTo>
                    <a:pt x="18577" y="27954"/>
                    <a:pt x="19646" y="31226"/>
                    <a:pt x="23963" y="33739"/>
                  </a:cubicBezTo>
                  <a:cubicBezTo>
                    <a:pt x="26447" y="35192"/>
                    <a:pt x="29051" y="35524"/>
                    <a:pt x="31542" y="35524"/>
                  </a:cubicBezTo>
                  <a:cubicBezTo>
                    <a:pt x="32635" y="35524"/>
                    <a:pt x="33706" y="35460"/>
                    <a:pt x="34735" y="35399"/>
                  </a:cubicBezTo>
                  <a:cubicBezTo>
                    <a:pt x="35664" y="35346"/>
                    <a:pt x="36537" y="35294"/>
                    <a:pt x="37345" y="35294"/>
                  </a:cubicBezTo>
                  <a:cubicBezTo>
                    <a:pt x="38362" y="35294"/>
                    <a:pt x="39277" y="35376"/>
                    <a:pt x="40073" y="35638"/>
                  </a:cubicBezTo>
                  <a:lnTo>
                    <a:pt x="40193" y="35247"/>
                  </a:lnTo>
                  <a:cubicBezTo>
                    <a:pt x="39355" y="34971"/>
                    <a:pt x="38382" y="34886"/>
                    <a:pt x="37328" y="34886"/>
                  </a:cubicBezTo>
                  <a:cubicBezTo>
                    <a:pt x="36495" y="34886"/>
                    <a:pt x="35612" y="34939"/>
                    <a:pt x="34703" y="34992"/>
                  </a:cubicBezTo>
                  <a:cubicBezTo>
                    <a:pt x="33687" y="35053"/>
                    <a:pt x="32629" y="35117"/>
                    <a:pt x="31551" y="35117"/>
                  </a:cubicBezTo>
                  <a:cubicBezTo>
                    <a:pt x="29115" y="35117"/>
                    <a:pt x="26574" y="34793"/>
                    <a:pt x="24162" y="33388"/>
                  </a:cubicBezTo>
                  <a:cubicBezTo>
                    <a:pt x="19989" y="30946"/>
                    <a:pt x="18944" y="27771"/>
                    <a:pt x="18186" y="25449"/>
                  </a:cubicBezTo>
                  <a:cubicBezTo>
                    <a:pt x="17579" y="23597"/>
                    <a:pt x="17100" y="22137"/>
                    <a:pt x="15273" y="22129"/>
                  </a:cubicBezTo>
                  <a:cubicBezTo>
                    <a:pt x="10422" y="22105"/>
                    <a:pt x="4804" y="18858"/>
                    <a:pt x="2482" y="14732"/>
                  </a:cubicBezTo>
                  <a:cubicBezTo>
                    <a:pt x="1349" y="12705"/>
                    <a:pt x="447" y="9514"/>
                    <a:pt x="2650" y="5867"/>
                  </a:cubicBezTo>
                  <a:cubicBezTo>
                    <a:pt x="4549" y="2723"/>
                    <a:pt x="7054" y="920"/>
                    <a:pt x="10111" y="497"/>
                  </a:cubicBezTo>
                  <a:cubicBezTo>
                    <a:pt x="10569" y="434"/>
                    <a:pt x="11028" y="404"/>
                    <a:pt x="11484" y="404"/>
                  </a:cubicBezTo>
                  <a:cubicBezTo>
                    <a:pt x="15354" y="404"/>
                    <a:pt x="19067" y="2549"/>
                    <a:pt x="21393" y="4726"/>
                  </a:cubicBezTo>
                  <a:cubicBezTo>
                    <a:pt x="23061" y="6290"/>
                    <a:pt x="24394" y="8780"/>
                    <a:pt x="25567" y="10974"/>
                  </a:cubicBezTo>
                  <a:cubicBezTo>
                    <a:pt x="26947" y="13543"/>
                    <a:pt x="28136" y="15770"/>
                    <a:pt x="29596" y="16129"/>
                  </a:cubicBezTo>
                  <a:cubicBezTo>
                    <a:pt x="29731" y="16162"/>
                    <a:pt x="29866" y="16178"/>
                    <a:pt x="30001" y="16178"/>
                  </a:cubicBezTo>
                  <a:cubicBezTo>
                    <a:pt x="30387" y="16178"/>
                    <a:pt x="30776" y="16044"/>
                    <a:pt x="31160" y="15778"/>
                  </a:cubicBezTo>
                  <a:cubicBezTo>
                    <a:pt x="32276" y="15015"/>
                    <a:pt x="33853" y="14220"/>
                    <a:pt x="35589" y="14220"/>
                  </a:cubicBezTo>
                  <a:cubicBezTo>
                    <a:pt x="36089" y="14220"/>
                    <a:pt x="36602" y="14285"/>
                    <a:pt x="37121" y="14437"/>
                  </a:cubicBezTo>
                  <a:cubicBezTo>
                    <a:pt x="39259" y="15067"/>
                    <a:pt x="41047" y="17038"/>
                    <a:pt x="42419" y="20302"/>
                  </a:cubicBezTo>
                  <a:cubicBezTo>
                    <a:pt x="43538" y="22952"/>
                    <a:pt x="44926" y="23686"/>
                    <a:pt x="46581" y="23686"/>
                  </a:cubicBezTo>
                  <a:cubicBezTo>
                    <a:pt x="47522" y="23686"/>
                    <a:pt x="48550" y="23448"/>
                    <a:pt x="49664" y="23190"/>
                  </a:cubicBezTo>
                  <a:cubicBezTo>
                    <a:pt x="51007" y="22886"/>
                    <a:pt x="52526" y="22536"/>
                    <a:pt x="54190" y="22536"/>
                  </a:cubicBezTo>
                  <a:cubicBezTo>
                    <a:pt x="54227" y="22536"/>
                    <a:pt x="54264" y="22536"/>
                    <a:pt x="54300" y="22536"/>
                  </a:cubicBezTo>
                  <a:lnTo>
                    <a:pt x="54308" y="22129"/>
                  </a:lnTo>
                  <a:cubicBezTo>
                    <a:pt x="54289" y="22129"/>
                    <a:pt x="54269" y="22129"/>
                    <a:pt x="54250" y="22129"/>
                  </a:cubicBezTo>
                  <a:cubicBezTo>
                    <a:pt x="52517" y="22129"/>
                    <a:pt x="50949" y="22476"/>
                    <a:pt x="49569" y="22791"/>
                  </a:cubicBezTo>
                  <a:cubicBezTo>
                    <a:pt x="48478" y="23044"/>
                    <a:pt x="47498" y="23271"/>
                    <a:pt x="46614" y="23271"/>
                  </a:cubicBezTo>
                  <a:cubicBezTo>
                    <a:pt x="45072" y="23271"/>
                    <a:pt x="43824" y="22582"/>
                    <a:pt x="42794" y="20142"/>
                  </a:cubicBezTo>
                  <a:cubicBezTo>
                    <a:pt x="41374" y="16767"/>
                    <a:pt x="39499" y="14716"/>
                    <a:pt x="37232" y="14054"/>
                  </a:cubicBezTo>
                  <a:cubicBezTo>
                    <a:pt x="36671" y="13889"/>
                    <a:pt x="36118" y="13818"/>
                    <a:pt x="35580" y="13818"/>
                  </a:cubicBezTo>
                  <a:cubicBezTo>
                    <a:pt x="33747" y="13818"/>
                    <a:pt x="32095" y="14648"/>
                    <a:pt x="30929" y="15450"/>
                  </a:cubicBezTo>
                  <a:cubicBezTo>
                    <a:pt x="30612" y="15666"/>
                    <a:pt x="30303" y="15774"/>
                    <a:pt x="29997" y="15774"/>
                  </a:cubicBezTo>
                  <a:cubicBezTo>
                    <a:pt x="29895" y="15774"/>
                    <a:pt x="29794" y="15762"/>
                    <a:pt x="29692" y="15738"/>
                  </a:cubicBezTo>
                  <a:cubicBezTo>
                    <a:pt x="28415" y="15426"/>
                    <a:pt x="27202" y="13168"/>
                    <a:pt x="25926" y="10782"/>
                  </a:cubicBezTo>
                  <a:cubicBezTo>
                    <a:pt x="24737" y="8564"/>
                    <a:pt x="23388" y="6043"/>
                    <a:pt x="21673" y="4439"/>
                  </a:cubicBezTo>
                  <a:cubicBezTo>
                    <a:pt x="19292" y="2200"/>
                    <a:pt x="15478" y="0"/>
                    <a:pt x="1148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13"/>
            <p:cNvSpPr/>
            <p:nvPr/>
          </p:nvSpPr>
          <p:spPr>
            <a:xfrm>
              <a:off x="-9335975" y="3723138"/>
              <a:ext cx="1348250" cy="647750"/>
            </a:xfrm>
            <a:custGeom>
              <a:avLst/>
              <a:gdLst/>
              <a:ahLst/>
              <a:cxnLst/>
              <a:rect l="l" t="t" r="r" b="b"/>
              <a:pathLst>
                <a:path w="53930" h="25910" extrusionOk="0">
                  <a:moveTo>
                    <a:pt x="294" y="0"/>
                  </a:moveTo>
                  <a:cubicBezTo>
                    <a:pt x="120" y="0"/>
                    <a:pt x="1" y="255"/>
                    <a:pt x="193" y="358"/>
                  </a:cubicBezTo>
                  <a:lnTo>
                    <a:pt x="185" y="358"/>
                  </a:lnTo>
                  <a:cubicBezTo>
                    <a:pt x="7669" y="4364"/>
                    <a:pt x="15186" y="8314"/>
                    <a:pt x="22830" y="12000"/>
                  </a:cubicBezTo>
                  <a:cubicBezTo>
                    <a:pt x="30706" y="15798"/>
                    <a:pt x="38709" y="19317"/>
                    <a:pt x="46696" y="22868"/>
                  </a:cubicBezTo>
                  <a:cubicBezTo>
                    <a:pt x="48971" y="23873"/>
                    <a:pt x="51253" y="24887"/>
                    <a:pt x="53535" y="25892"/>
                  </a:cubicBezTo>
                  <a:cubicBezTo>
                    <a:pt x="53563" y="25904"/>
                    <a:pt x="53590" y="25910"/>
                    <a:pt x="53617" y="25910"/>
                  </a:cubicBezTo>
                  <a:cubicBezTo>
                    <a:pt x="53802" y="25910"/>
                    <a:pt x="53930" y="25648"/>
                    <a:pt x="53734" y="25557"/>
                  </a:cubicBezTo>
                  <a:cubicBezTo>
                    <a:pt x="47869" y="22980"/>
                    <a:pt x="42013" y="20370"/>
                    <a:pt x="36172" y="17737"/>
                  </a:cubicBezTo>
                  <a:cubicBezTo>
                    <a:pt x="27338" y="13748"/>
                    <a:pt x="18625" y="9574"/>
                    <a:pt x="10023" y="5106"/>
                  </a:cubicBezTo>
                  <a:cubicBezTo>
                    <a:pt x="6800" y="3430"/>
                    <a:pt x="3584" y="1739"/>
                    <a:pt x="384" y="23"/>
                  </a:cubicBezTo>
                  <a:cubicBezTo>
                    <a:pt x="353" y="7"/>
                    <a:pt x="323" y="0"/>
                    <a:pt x="294"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13"/>
            <p:cNvSpPr/>
            <p:nvPr/>
          </p:nvSpPr>
          <p:spPr>
            <a:xfrm>
              <a:off x="-9051275" y="4053813"/>
              <a:ext cx="379225" cy="49175"/>
            </a:xfrm>
            <a:custGeom>
              <a:avLst/>
              <a:gdLst/>
              <a:ahLst/>
              <a:cxnLst/>
              <a:rect l="l" t="t" r="r" b="b"/>
              <a:pathLst>
                <a:path w="15169" h="1967" extrusionOk="0">
                  <a:moveTo>
                    <a:pt x="14943" y="1"/>
                  </a:moveTo>
                  <a:cubicBezTo>
                    <a:pt x="14936" y="1"/>
                    <a:pt x="14929" y="1"/>
                    <a:pt x="14921" y="2"/>
                  </a:cubicBezTo>
                  <a:lnTo>
                    <a:pt x="2058" y="1382"/>
                  </a:lnTo>
                  <a:lnTo>
                    <a:pt x="239" y="1582"/>
                  </a:lnTo>
                  <a:cubicBezTo>
                    <a:pt x="9" y="1605"/>
                    <a:pt x="0" y="1967"/>
                    <a:pt x="219" y="1967"/>
                  </a:cubicBezTo>
                  <a:cubicBezTo>
                    <a:pt x="228" y="1967"/>
                    <a:pt x="237" y="1966"/>
                    <a:pt x="247" y="1965"/>
                  </a:cubicBezTo>
                  <a:lnTo>
                    <a:pt x="13110" y="584"/>
                  </a:lnTo>
                  <a:lnTo>
                    <a:pt x="14921" y="385"/>
                  </a:lnTo>
                  <a:cubicBezTo>
                    <a:pt x="15161" y="362"/>
                    <a:pt x="15168" y="1"/>
                    <a:pt x="1494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13"/>
            <p:cNvSpPr/>
            <p:nvPr/>
          </p:nvSpPr>
          <p:spPr>
            <a:xfrm>
              <a:off x="-8363750" y="4017588"/>
              <a:ext cx="150725" cy="251100"/>
            </a:xfrm>
            <a:custGeom>
              <a:avLst/>
              <a:gdLst/>
              <a:ahLst/>
              <a:cxnLst/>
              <a:rect l="l" t="t" r="r" b="b"/>
              <a:pathLst>
                <a:path w="6029" h="10044" extrusionOk="0">
                  <a:moveTo>
                    <a:pt x="266" y="0"/>
                  </a:moveTo>
                  <a:cubicBezTo>
                    <a:pt x="135" y="0"/>
                    <a:pt x="1" y="139"/>
                    <a:pt x="83" y="294"/>
                  </a:cubicBezTo>
                  <a:cubicBezTo>
                    <a:pt x="1703" y="3111"/>
                    <a:pt x="3315" y="5935"/>
                    <a:pt x="4927" y="8752"/>
                  </a:cubicBezTo>
                  <a:lnTo>
                    <a:pt x="5613" y="9949"/>
                  </a:lnTo>
                  <a:cubicBezTo>
                    <a:pt x="5650" y="10015"/>
                    <a:pt x="5708" y="10043"/>
                    <a:pt x="5766" y="10043"/>
                  </a:cubicBezTo>
                  <a:cubicBezTo>
                    <a:pt x="5896" y="10043"/>
                    <a:pt x="6029" y="9904"/>
                    <a:pt x="5940" y="9749"/>
                  </a:cubicBezTo>
                  <a:lnTo>
                    <a:pt x="1097" y="1291"/>
                  </a:lnTo>
                  <a:lnTo>
                    <a:pt x="419" y="94"/>
                  </a:lnTo>
                  <a:cubicBezTo>
                    <a:pt x="382" y="28"/>
                    <a:pt x="324" y="0"/>
                    <a:pt x="26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13"/>
            <p:cNvSpPr/>
            <p:nvPr/>
          </p:nvSpPr>
          <p:spPr>
            <a:xfrm>
              <a:off x="-9187025" y="3604963"/>
              <a:ext cx="161550" cy="283900"/>
            </a:xfrm>
            <a:custGeom>
              <a:avLst/>
              <a:gdLst/>
              <a:ahLst/>
              <a:cxnLst/>
              <a:rect l="l" t="t" r="r" b="b"/>
              <a:pathLst>
                <a:path w="6462" h="11356" extrusionOk="0">
                  <a:moveTo>
                    <a:pt x="265" y="0"/>
                  </a:moveTo>
                  <a:cubicBezTo>
                    <a:pt x="135" y="0"/>
                    <a:pt x="1" y="141"/>
                    <a:pt x="83" y="290"/>
                  </a:cubicBezTo>
                  <a:cubicBezTo>
                    <a:pt x="1823" y="3481"/>
                    <a:pt x="3555" y="6673"/>
                    <a:pt x="5294" y="9873"/>
                  </a:cubicBezTo>
                  <a:lnTo>
                    <a:pt x="6044" y="11261"/>
                  </a:lnTo>
                  <a:cubicBezTo>
                    <a:pt x="6081" y="11328"/>
                    <a:pt x="6138" y="11355"/>
                    <a:pt x="6197" y="11355"/>
                  </a:cubicBezTo>
                  <a:cubicBezTo>
                    <a:pt x="6327" y="11355"/>
                    <a:pt x="6462" y="11216"/>
                    <a:pt x="6379" y="11062"/>
                  </a:cubicBezTo>
                  <a:lnTo>
                    <a:pt x="1169" y="1478"/>
                  </a:lnTo>
                  <a:lnTo>
                    <a:pt x="419" y="98"/>
                  </a:lnTo>
                  <a:cubicBezTo>
                    <a:pt x="381" y="29"/>
                    <a:pt x="323" y="0"/>
                    <a:pt x="26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13"/>
            <p:cNvSpPr/>
            <p:nvPr/>
          </p:nvSpPr>
          <p:spPr>
            <a:xfrm>
              <a:off x="-8954750" y="4143988"/>
              <a:ext cx="64075" cy="62275"/>
            </a:xfrm>
            <a:custGeom>
              <a:avLst/>
              <a:gdLst/>
              <a:ahLst/>
              <a:cxnLst/>
              <a:rect l="l" t="t" r="r" b="b"/>
              <a:pathLst>
                <a:path w="2563" h="2491" extrusionOk="0">
                  <a:moveTo>
                    <a:pt x="1285" y="0"/>
                  </a:moveTo>
                  <a:cubicBezTo>
                    <a:pt x="644" y="0"/>
                    <a:pt x="14" y="492"/>
                    <a:pt x="1" y="1398"/>
                  </a:cubicBezTo>
                  <a:cubicBezTo>
                    <a:pt x="194" y="2142"/>
                    <a:pt x="742" y="2491"/>
                    <a:pt x="1281" y="2491"/>
                  </a:cubicBezTo>
                  <a:cubicBezTo>
                    <a:pt x="1923" y="2491"/>
                    <a:pt x="2553" y="1997"/>
                    <a:pt x="2562" y="1087"/>
                  </a:cubicBezTo>
                  <a:cubicBezTo>
                    <a:pt x="2369" y="347"/>
                    <a:pt x="1823" y="0"/>
                    <a:pt x="1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13"/>
            <p:cNvSpPr/>
            <p:nvPr/>
          </p:nvSpPr>
          <p:spPr>
            <a:xfrm>
              <a:off x="-9175587" y="3224238"/>
              <a:ext cx="893625" cy="690175"/>
            </a:xfrm>
            <a:custGeom>
              <a:avLst/>
              <a:gdLst/>
              <a:ahLst/>
              <a:cxnLst/>
              <a:rect l="l" t="t" r="r" b="b"/>
              <a:pathLst>
                <a:path w="35745" h="27607" extrusionOk="0">
                  <a:moveTo>
                    <a:pt x="254" y="0"/>
                  </a:moveTo>
                  <a:cubicBezTo>
                    <a:pt x="102" y="0"/>
                    <a:pt x="0" y="249"/>
                    <a:pt x="158" y="374"/>
                  </a:cubicBezTo>
                  <a:lnTo>
                    <a:pt x="3653" y="3063"/>
                  </a:lnTo>
                  <a:lnTo>
                    <a:pt x="12087" y="9582"/>
                  </a:lnTo>
                  <a:cubicBezTo>
                    <a:pt x="15470" y="12191"/>
                    <a:pt x="18861" y="14808"/>
                    <a:pt x="22245" y="17426"/>
                  </a:cubicBezTo>
                  <a:lnTo>
                    <a:pt x="31030" y="24208"/>
                  </a:lnTo>
                  <a:lnTo>
                    <a:pt x="33950" y="26458"/>
                  </a:lnTo>
                  <a:cubicBezTo>
                    <a:pt x="34373" y="26785"/>
                    <a:pt x="34844" y="27296"/>
                    <a:pt x="35331" y="27528"/>
                  </a:cubicBezTo>
                  <a:cubicBezTo>
                    <a:pt x="35355" y="27536"/>
                    <a:pt x="35371" y="27552"/>
                    <a:pt x="35395" y="27567"/>
                  </a:cubicBezTo>
                  <a:cubicBezTo>
                    <a:pt x="35431" y="27595"/>
                    <a:pt x="35466" y="27607"/>
                    <a:pt x="35499" y="27607"/>
                  </a:cubicBezTo>
                  <a:cubicBezTo>
                    <a:pt x="35648" y="27607"/>
                    <a:pt x="35744" y="27365"/>
                    <a:pt x="35594" y="27240"/>
                  </a:cubicBezTo>
                  <a:lnTo>
                    <a:pt x="32099" y="24543"/>
                  </a:lnTo>
                  <a:lnTo>
                    <a:pt x="23665" y="18032"/>
                  </a:lnTo>
                  <a:lnTo>
                    <a:pt x="13507" y="10188"/>
                  </a:lnTo>
                  <a:lnTo>
                    <a:pt x="4714" y="3406"/>
                  </a:lnTo>
                  <a:lnTo>
                    <a:pt x="1801" y="1156"/>
                  </a:lnTo>
                  <a:cubicBezTo>
                    <a:pt x="1378" y="829"/>
                    <a:pt x="900" y="318"/>
                    <a:pt x="421" y="86"/>
                  </a:cubicBezTo>
                  <a:cubicBezTo>
                    <a:pt x="397" y="70"/>
                    <a:pt x="373" y="55"/>
                    <a:pt x="357" y="39"/>
                  </a:cubicBezTo>
                  <a:cubicBezTo>
                    <a:pt x="322" y="12"/>
                    <a:pt x="287" y="0"/>
                    <a:pt x="254"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13"/>
            <p:cNvSpPr/>
            <p:nvPr/>
          </p:nvSpPr>
          <p:spPr>
            <a:xfrm>
              <a:off x="-9391475" y="3054313"/>
              <a:ext cx="247600" cy="224575"/>
            </a:xfrm>
            <a:custGeom>
              <a:avLst/>
              <a:gdLst/>
              <a:ahLst/>
              <a:cxnLst/>
              <a:rect l="l" t="t" r="r" b="b"/>
              <a:pathLst>
                <a:path w="9904" h="8983" extrusionOk="0">
                  <a:moveTo>
                    <a:pt x="5146" y="385"/>
                  </a:moveTo>
                  <a:cubicBezTo>
                    <a:pt x="5422" y="385"/>
                    <a:pt x="5697" y="409"/>
                    <a:pt x="5969" y="458"/>
                  </a:cubicBezTo>
                  <a:cubicBezTo>
                    <a:pt x="7932" y="825"/>
                    <a:pt x="9480" y="2469"/>
                    <a:pt x="9512" y="4496"/>
                  </a:cubicBezTo>
                  <a:cubicBezTo>
                    <a:pt x="9512" y="4515"/>
                    <a:pt x="9515" y="4532"/>
                    <a:pt x="9519" y="4549"/>
                  </a:cubicBezTo>
                  <a:lnTo>
                    <a:pt x="9519" y="4549"/>
                  </a:lnTo>
                  <a:cubicBezTo>
                    <a:pt x="9464" y="6313"/>
                    <a:pt x="8259" y="7820"/>
                    <a:pt x="6592" y="8366"/>
                  </a:cubicBezTo>
                  <a:cubicBezTo>
                    <a:pt x="6115" y="8521"/>
                    <a:pt x="5619" y="8597"/>
                    <a:pt x="5126" y="8597"/>
                  </a:cubicBezTo>
                  <a:cubicBezTo>
                    <a:pt x="3844" y="8597"/>
                    <a:pt x="2581" y="8082"/>
                    <a:pt x="1716" y="7097"/>
                  </a:cubicBezTo>
                  <a:cubicBezTo>
                    <a:pt x="559" y="5796"/>
                    <a:pt x="400" y="3897"/>
                    <a:pt x="1317" y="2421"/>
                  </a:cubicBezTo>
                  <a:cubicBezTo>
                    <a:pt x="2134" y="1112"/>
                    <a:pt x="3636" y="385"/>
                    <a:pt x="5146" y="385"/>
                  </a:cubicBezTo>
                  <a:close/>
                  <a:moveTo>
                    <a:pt x="5135" y="1"/>
                  </a:moveTo>
                  <a:cubicBezTo>
                    <a:pt x="3712" y="1"/>
                    <a:pt x="2292" y="597"/>
                    <a:pt x="1357" y="1711"/>
                  </a:cubicBezTo>
                  <a:cubicBezTo>
                    <a:pt x="129" y="3171"/>
                    <a:pt x="1" y="5262"/>
                    <a:pt x="1046" y="6865"/>
                  </a:cubicBezTo>
                  <a:cubicBezTo>
                    <a:pt x="1952" y="8224"/>
                    <a:pt x="3525" y="8983"/>
                    <a:pt x="5125" y="8983"/>
                  </a:cubicBezTo>
                  <a:cubicBezTo>
                    <a:pt x="5442" y="8983"/>
                    <a:pt x="5759" y="8953"/>
                    <a:pt x="6073" y="8892"/>
                  </a:cubicBezTo>
                  <a:cubicBezTo>
                    <a:pt x="8201" y="8494"/>
                    <a:pt x="9859" y="6687"/>
                    <a:pt x="9903" y="4505"/>
                  </a:cubicBezTo>
                  <a:lnTo>
                    <a:pt x="9903" y="4505"/>
                  </a:lnTo>
                  <a:cubicBezTo>
                    <a:pt x="9903" y="4502"/>
                    <a:pt x="9903" y="4499"/>
                    <a:pt x="9903" y="4496"/>
                  </a:cubicBezTo>
                  <a:lnTo>
                    <a:pt x="9903" y="4496"/>
                  </a:lnTo>
                  <a:cubicBezTo>
                    <a:pt x="9903" y="4496"/>
                    <a:pt x="9903" y="4496"/>
                    <a:pt x="9903" y="4496"/>
                  </a:cubicBezTo>
                  <a:cubicBezTo>
                    <a:pt x="9903" y="4493"/>
                    <a:pt x="9903" y="4490"/>
                    <a:pt x="9903" y="4487"/>
                  </a:cubicBezTo>
                  <a:lnTo>
                    <a:pt x="9903" y="4487"/>
                  </a:lnTo>
                  <a:cubicBezTo>
                    <a:pt x="9868" y="2544"/>
                    <a:pt x="8568" y="896"/>
                    <a:pt x="6743" y="267"/>
                  </a:cubicBezTo>
                  <a:cubicBezTo>
                    <a:pt x="6225" y="88"/>
                    <a:pt x="5680" y="1"/>
                    <a:pt x="513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13"/>
            <p:cNvSpPr/>
            <p:nvPr/>
          </p:nvSpPr>
          <p:spPr>
            <a:xfrm>
              <a:off x="-9378350" y="3057263"/>
              <a:ext cx="155075" cy="159750"/>
            </a:xfrm>
            <a:custGeom>
              <a:avLst/>
              <a:gdLst/>
              <a:ahLst/>
              <a:cxnLst/>
              <a:rect l="l" t="t" r="r" b="b"/>
              <a:pathLst>
                <a:path w="6203" h="6390" extrusionOk="0">
                  <a:moveTo>
                    <a:pt x="5679" y="0"/>
                  </a:moveTo>
                  <a:cubicBezTo>
                    <a:pt x="5550" y="0"/>
                    <a:pt x="5417" y="142"/>
                    <a:pt x="5500" y="292"/>
                  </a:cubicBezTo>
                  <a:cubicBezTo>
                    <a:pt x="5788" y="867"/>
                    <a:pt x="5788" y="1545"/>
                    <a:pt x="5492" y="2111"/>
                  </a:cubicBezTo>
                  <a:cubicBezTo>
                    <a:pt x="5141" y="2750"/>
                    <a:pt x="4439" y="2997"/>
                    <a:pt x="3753" y="3053"/>
                  </a:cubicBezTo>
                  <a:cubicBezTo>
                    <a:pt x="3402" y="3077"/>
                    <a:pt x="3043" y="3061"/>
                    <a:pt x="2811" y="3372"/>
                  </a:cubicBezTo>
                  <a:cubicBezTo>
                    <a:pt x="2372" y="3963"/>
                    <a:pt x="2460" y="4793"/>
                    <a:pt x="2165" y="5439"/>
                  </a:cubicBezTo>
                  <a:cubicBezTo>
                    <a:pt x="1973" y="5840"/>
                    <a:pt x="1664" y="5985"/>
                    <a:pt x="1324" y="5985"/>
                  </a:cubicBezTo>
                  <a:cubicBezTo>
                    <a:pt x="1016" y="5985"/>
                    <a:pt x="682" y="5866"/>
                    <a:pt x="386" y="5710"/>
                  </a:cubicBezTo>
                  <a:cubicBezTo>
                    <a:pt x="354" y="5695"/>
                    <a:pt x="324" y="5688"/>
                    <a:pt x="295" y="5688"/>
                  </a:cubicBezTo>
                  <a:cubicBezTo>
                    <a:pt x="117" y="5688"/>
                    <a:pt x="1" y="5949"/>
                    <a:pt x="186" y="6045"/>
                  </a:cubicBezTo>
                  <a:lnTo>
                    <a:pt x="194" y="6045"/>
                  </a:lnTo>
                  <a:cubicBezTo>
                    <a:pt x="540" y="6228"/>
                    <a:pt x="956" y="6389"/>
                    <a:pt x="1357" y="6389"/>
                  </a:cubicBezTo>
                  <a:cubicBezTo>
                    <a:pt x="1604" y="6389"/>
                    <a:pt x="1845" y="6328"/>
                    <a:pt x="2061" y="6173"/>
                  </a:cubicBezTo>
                  <a:cubicBezTo>
                    <a:pt x="2787" y="5654"/>
                    <a:pt x="2700" y="4593"/>
                    <a:pt x="2995" y="3843"/>
                  </a:cubicBezTo>
                  <a:cubicBezTo>
                    <a:pt x="3059" y="3675"/>
                    <a:pt x="3138" y="3524"/>
                    <a:pt x="3298" y="3476"/>
                  </a:cubicBezTo>
                  <a:cubicBezTo>
                    <a:pt x="3482" y="3420"/>
                    <a:pt x="3697" y="3444"/>
                    <a:pt x="3888" y="3428"/>
                  </a:cubicBezTo>
                  <a:cubicBezTo>
                    <a:pt x="4639" y="3340"/>
                    <a:pt x="5389" y="3037"/>
                    <a:pt x="5788" y="2359"/>
                  </a:cubicBezTo>
                  <a:cubicBezTo>
                    <a:pt x="6187" y="1665"/>
                    <a:pt x="6202" y="811"/>
                    <a:pt x="5827" y="93"/>
                  </a:cubicBezTo>
                  <a:cubicBezTo>
                    <a:pt x="5791" y="27"/>
                    <a:pt x="5735" y="0"/>
                    <a:pt x="567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13"/>
            <p:cNvSpPr/>
            <p:nvPr/>
          </p:nvSpPr>
          <p:spPr>
            <a:xfrm>
              <a:off x="-9272975" y="3114488"/>
              <a:ext cx="119300" cy="164350"/>
            </a:xfrm>
            <a:custGeom>
              <a:avLst/>
              <a:gdLst/>
              <a:ahLst/>
              <a:cxnLst/>
              <a:rect l="l" t="t" r="r" b="b"/>
              <a:pathLst>
                <a:path w="4772" h="6574" extrusionOk="0">
                  <a:moveTo>
                    <a:pt x="4493" y="0"/>
                  </a:moveTo>
                  <a:cubicBezTo>
                    <a:pt x="4478" y="0"/>
                    <a:pt x="4462" y="2"/>
                    <a:pt x="4445" y="6"/>
                  </a:cubicBezTo>
                  <a:cubicBezTo>
                    <a:pt x="3926" y="110"/>
                    <a:pt x="3432" y="309"/>
                    <a:pt x="2977" y="580"/>
                  </a:cubicBezTo>
                  <a:cubicBezTo>
                    <a:pt x="2714" y="756"/>
                    <a:pt x="2466" y="971"/>
                    <a:pt x="2355" y="1267"/>
                  </a:cubicBezTo>
                  <a:cubicBezTo>
                    <a:pt x="2251" y="1530"/>
                    <a:pt x="2251" y="1817"/>
                    <a:pt x="2251" y="2097"/>
                  </a:cubicBezTo>
                  <a:cubicBezTo>
                    <a:pt x="2251" y="2392"/>
                    <a:pt x="2211" y="2655"/>
                    <a:pt x="1987" y="2871"/>
                  </a:cubicBezTo>
                  <a:cubicBezTo>
                    <a:pt x="1660" y="3190"/>
                    <a:pt x="1190" y="3238"/>
                    <a:pt x="822" y="3485"/>
                  </a:cubicBezTo>
                  <a:cubicBezTo>
                    <a:pt x="272" y="3852"/>
                    <a:pt x="48" y="4482"/>
                    <a:pt x="25" y="5121"/>
                  </a:cubicBezTo>
                  <a:cubicBezTo>
                    <a:pt x="1" y="5568"/>
                    <a:pt x="64" y="6014"/>
                    <a:pt x="192" y="6437"/>
                  </a:cubicBezTo>
                  <a:cubicBezTo>
                    <a:pt x="224" y="6533"/>
                    <a:pt x="301" y="6574"/>
                    <a:pt x="379" y="6574"/>
                  </a:cubicBezTo>
                  <a:cubicBezTo>
                    <a:pt x="495" y="6574"/>
                    <a:pt x="610" y="6481"/>
                    <a:pt x="567" y="6342"/>
                  </a:cubicBezTo>
                  <a:lnTo>
                    <a:pt x="559" y="6334"/>
                  </a:lnTo>
                  <a:cubicBezTo>
                    <a:pt x="304" y="5520"/>
                    <a:pt x="240" y="4291"/>
                    <a:pt x="1070" y="3780"/>
                  </a:cubicBezTo>
                  <a:cubicBezTo>
                    <a:pt x="1421" y="3565"/>
                    <a:pt x="1828" y="3493"/>
                    <a:pt x="2155" y="3230"/>
                  </a:cubicBezTo>
                  <a:cubicBezTo>
                    <a:pt x="2378" y="3062"/>
                    <a:pt x="2530" y="2815"/>
                    <a:pt x="2594" y="2543"/>
                  </a:cubicBezTo>
                  <a:cubicBezTo>
                    <a:pt x="2706" y="2009"/>
                    <a:pt x="2498" y="1466"/>
                    <a:pt x="2969" y="1059"/>
                  </a:cubicBezTo>
                  <a:cubicBezTo>
                    <a:pt x="3400" y="692"/>
                    <a:pt x="4006" y="493"/>
                    <a:pt x="4549" y="381"/>
                  </a:cubicBezTo>
                  <a:cubicBezTo>
                    <a:pt x="4772" y="329"/>
                    <a:pt x="4697" y="0"/>
                    <a:pt x="449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13"/>
            <p:cNvSpPr/>
            <p:nvPr/>
          </p:nvSpPr>
          <p:spPr>
            <a:xfrm>
              <a:off x="-9053500" y="3206613"/>
              <a:ext cx="145475" cy="180775"/>
            </a:xfrm>
            <a:custGeom>
              <a:avLst/>
              <a:gdLst/>
              <a:ahLst/>
              <a:cxnLst/>
              <a:rect l="l" t="t" r="r" b="b"/>
              <a:pathLst>
                <a:path w="5819" h="7231" extrusionOk="0">
                  <a:moveTo>
                    <a:pt x="2976" y="1"/>
                  </a:moveTo>
                  <a:cubicBezTo>
                    <a:pt x="2961" y="1"/>
                    <a:pt x="2945" y="1"/>
                    <a:pt x="2929" y="1"/>
                  </a:cubicBezTo>
                  <a:cubicBezTo>
                    <a:pt x="1" y="89"/>
                    <a:pt x="2929" y="7231"/>
                    <a:pt x="2929" y="7231"/>
                  </a:cubicBezTo>
                  <a:cubicBezTo>
                    <a:pt x="2929" y="7231"/>
                    <a:pt x="5818" y="1"/>
                    <a:pt x="2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13"/>
            <p:cNvSpPr/>
            <p:nvPr/>
          </p:nvSpPr>
          <p:spPr>
            <a:xfrm>
              <a:off x="-8914237" y="3591713"/>
              <a:ext cx="203800" cy="64975"/>
            </a:xfrm>
            <a:custGeom>
              <a:avLst/>
              <a:gdLst/>
              <a:ahLst/>
              <a:cxnLst/>
              <a:rect l="l" t="t" r="r" b="b"/>
              <a:pathLst>
                <a:path w="8152" h="2599" extrusionOk="0">
                  <a:moveTo>
                    <a:pt x="7583" y="0"/>
                  </a:moveTo>
                  <a:cubicBezTo>
                    <a:pt x="5726" y="0"/>
                    <a:pt x="1" y="147"/>
                    <a:pt x="771" y="1969"/>
                  </a:cubicBezTo>
                  <a:cubicBezTo>
                    <a:pt x="962" y="2420"/>
                    <a:pt x="1392" y="2599"/>
                    <a:pt x="1955" y="2599"/>
                  </a:cubicBezTo>
                  <a:cubicBezTo>
                    <a:pt x="4097" y="2599"/>
                    <a:pt x="8152" y="6"/>
                    <a:pt x="8152" y="6"/>
                  </a:cubicBezTo>
                  <a:cubicBezTo>
                    <a:pt x="8152" y="6"/>
                    <a:pt x="7938" y="0"/>
                    <a:pt x="75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6" name="Google Shape;116;p13"/>
          <p:cNvSpPr txBox="1">
            <a:spLocks noGrp="1"/>
          </p:cNvSpPr>
          <p:nvPr>
            <p:ph type="subTitle" idx="1"/>
          </p:nvPr>
        </p:nvSpPr>
        <p:spPr>
          <a:xfrm>
            <a:off x="959968" y="2945591"/>
            <a:ext cx="307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3"/>
          <p:cNvSpPr txBox="1">
            <a:spLocks noGrp="1"/>
          </p:cNvSpPr>
          <p:nvPr>
            <p:ph type="subTitle" idx="2"/>
          </p:nvPr>
        </p:nvSpPr>
        <p:spPr>
          <a:xfrm>
            <a:off x="4558996" y="2945591"/>
            <a:ext cx="307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 name="Google Shape;118;p13"/>
          <p:cNvSpPr txBox="1">
            <a:spLocks noGrp="1"/>
          </p:cNvSpPr>
          <p:nvPr>
            <p:ph type="subTitle" idx="3"/>
          </p:nvPr>
        </p:nvSpPr>
        <p:spPr>
          <a:xfrm>
            <a:off x="959968" y="5156024"/>
            <a:ext cx="307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13"/>
          <p:cNvSpPr txBox="1">
            <a:spLocks noGrp="1"/>
          </p:cNvSpPr>
          <p:nvPr>
            <p:ph type="subTitle" idx="4"/>
          </p:nvPr>
        </p:nvSpPr>
        <p:spPr>
          <a:xfrm>
            <a:off x="4558996" y="5156024"/>
            <a:ext cx="307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0" name="Google Shape;120;p13"/>
          <p:cNvSpPr txBox="1">
            <a:spLocks noGrp="1"/>
          </p:cNvSpPr>
          <p:nvPr>
            <p:ph type="subTitle" idx="5"/>
          </p:nvPr>
        </p:nvSpPr>
        <p:spPr>
          <a:xfrm>
            <a:off x="8158032" y="2945591"/>
            <a:ext cx="307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13"/>
          <p:cNvSpPr txBox="1">
            <a:spLocks noGrp="1"/>
          </p:cNvSpPr>
          <p:nvPr>
            <p:ph type="subTitle" idx="6"/>
          </p:nvPr>
        </p:nvSpPr>
        <p:spPr>
          <a:xfrm>
            <a:off x="8158032" y="5156024"/>
            <a:ext cx="3074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 name="Google Shape;122;p13"/>
          <p:cNvSpPr txBox="1">
            <a:spLocks noGrp="1"/>
          </p:cNvSpPr>
          <p:nvPr>
            <p:ph type="title" hasCustomPrompt="1"/>
          </p:nvPr>
        </p:nvSpPr>
        <p:spPr>
          <a:xfrm>
            <a:off x="2007168" y="1776027"/>
            <a:ext cx="979600" cy="59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23" name="Google Shape;123;p13"/>
          <p:cNvSpPr txBox="1">
            <a:spLocks noGrp="1"/>
          </p:cNvSpPr>
          <p:nvPr>
            <p:ph type="title" idx="7" hasCustomPrompt="1"/>
          </p:nvPr>
        </p:nvSpPr>
        <p:spPr>
          <a:xfrm>
            <a:off x="2007168" y="3985679"/>
            <a:ext cx="979600" cy="59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24" name="Google Shape;124;p13"/>
          <p:cNvSpPr txBox="1">
            <a:spLocks noGrp="1"/>
          </p:cNvSpPr>
          <p:nvPr>
            <p:ph type="title" idx="8" hasCustomPrompt="1"/>
          </p:nvPr>
        </p:nvSpPr>
        <p:spPr>
          <a:xfrm>
            <a:off x="5606196" y="1776027"/>
            <a:ext cx="979600" cy="59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25" name="Google Shape;125;p13"/>
          <p:cNvSpPr txBox="1">
            <a:spLocks noGrp="1"/>
          </p:cNvSpPr>
          <p:nvPr>
            <p:ph type="title" idx="9" hasCustomPrompt="1"/>
          </p:nvPr>
        </p:nvSpPr>
        <p:spPr>
          <a:xfrm>
            <a:off x="5606196" y="3985679"/>
            <a:ext cx="979600" cy="59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26" name="Google Shape;126;p13"/>
          <p:cNvSpPr txBox="1">
            <a:spLocks noGrp="1"/>
          </p:cNvSpPr>
          <p:nvPr>
            <p:ph type="title" idx="13" hasCustomPrompt="1"/>
          </p:nvPr>
        </p:nvSpPr>
        <p:spPr>
          <a:xfrm>
            <a:off x="9205232" y="1776027"/>
            <a:ext cx="979600" cy="59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27" name="Google Shape;127;p13"/>
          <p:cNvSpPr txBox="1">
            <a:spLocks noGrp="1"/>
          </p:cNvSpPr>
          <p:nvPr>
            <p:ph type="title" idx="14" hasCustomPrompt="1"/>
          </p:nvPr>
        </p:nvSpPr>
        <p:spPr>
          <a:xfrm>
            <a:off x="9205232" y="3985679"/>
            <a:ext cx="979600" cy="59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28" name="Google Shape;128;p13"/>
          <p:cNvSpPr txBox="1">
            <a:spLocks noGrp="1"/>
          </p:cNvSpPr>
          <p:nvPr>
            <p:ph type="subTitle" idx="15"/>
          </p:nvPr>
        </p:nvSpPr>
        <p:spPr>
          <a:xfrm>
            <a:off x="959968" y="2405979"/>
            <a:ext cx="3074000" cy="64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933">
                <a:solidFill>
                  <a:schemeClr val="dk1"/>
                </a:solidFill>
                <a:latin typeface="Fredoka SemiBold"/>
                <a:ea typeface="Fredoka SemiBold"/>
                <a:cs typeface="Fredoka SemiBold"/>
                <a:sym typeface="Fredoka SemiBold"/>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29" name="Google Shape;129;p13"/>
          <p:cNvSpPr txBox="1">
            <a:spLocks noGrp="1"/>
          </p:cNvSpPr>
          <p:nvPr>
            <p:ph type="subTitle" idx="16"/>
          </p:nvPr>
        </p:nvSpPr>
        <p:spPr>
          <a:xfrm>
            <a:off x="4558996" y="2405979"/>
            <a:ext cx="3074000" cy="64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933">
                <a:solidFill>
                  <a:schemeClr val="dk1"/>
                </a:solidFill>
                <a:latin typeface="Fredoka SemiBold"/>
                <a:ea typeface="Fredoka SemiBold"/>
                <a:cs typeface="Fredoka SemiBold"/>
                <a:sym typeface="Fredoka SemiBold"/>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30" name="Google Shape;130;p13"/>
          <p:cNvSpPr txBox="1">
            <a:spLocks noGrp="1"/>
          </p:cNvSpPr>
          <p:nvPr>
            <p:ph type="subTitle" idx="17"/>
          </p:nvPr>
        </p:nvSpPr>
        <p:spPr>
          <a:xfrm>
            <a:off x="8158032" y="2405979"/>
            <a:ext cx="3074000" cy="64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933">
                <a:solidFill>
                  <a:schemeClr val="dk1"/>
                </a:solidFill>
                <a:latin typeface="Fredoka SemiBold"/>
                <a:ea typeface="Fredoka SemiBold"/>
                <a:cs typeface="Fredoka SemiBold"/>
                <a:sym typeface="Fredoka SemiBold"/>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31" name="Google Shape;131;p13"/>
          <p:cNvSpPr txBox="1">
            <a:spLocks noGrp="1"/>
          </p:cNvSpPr>
          <p:nvPr>
            <p:ph type="subTitle" idx="18"/>
          </p:nvPr>
        </p:nvSpPr>
        <p:spPr>
          <a:xfrm>
            <a:off x="959968" y="4615720"/>
            <a:ext cx="3074000" cy="64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933">
                <a:solidFill>
                  <a:schemeClr val="dk1"/>
                </a:solidFill>
                <a:latin typeface="Fredoka SemiBold"/>
                <a:ea typeface="Fredoka SemiBold"/>
                <a:cs typeface="Fredoka SemiBold"/>
                <a:sym typeface="Fredoka SemiBold"/>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32" name="Google Shape;132;p13"/>
          <p:cNvSpPr txBox="1">
            <a:spLocks noGrp="1"/>
          </p:cNvSpPr>
          <p:nvPr>
            <p:ph type="subTitle" idx="19"/>
          </p:nvPr>
        </p:nvSpPr>
        <p:spPr>
          <a:xfrm>
            <a:off x="4558996" y="4615720"/>
            <a:ext cx="3074000" cy="64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933">
                <a:solidFill>
                  <a:schemeClr val="dk1"/>
                </a:solidFill>
                <a:latin typeface="Fredoka SemiBold"/>
                <a:ea typeface="Fredoka SemiBold"/>
                <a:cs typeface="Fredoka SemiBold"/>
                <a:sym typeface="Fredoka SemiBold"/>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33" name="Google Shape;133;p13"/>
          <p:cNvSpPr txBox="1">
            <a:spLocks noGrp="1"/>
          </p:cNvSpPr>
          <p:nvPr>
            <p:ph type="subTitle" idx="20"/>
          </p:nvPr>
        </p:nvSpPr>
        <p:spPr>
          <a:xfrm>
            <a:off x="8158032" y="4615720"/>
            <a:ext cx="3074000" cy="64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933">
                <a:solidFill>
                  <a:schemeClr val="dk1"/>
                </a:solidFill>
                <a:latin typeface="Fredoka SemiBold"/>
                <a:ea typeface="Fredoka SemiBold"/>
                <a:cs typeface="Fredoka SemiBold"/>
                <a:sym typeface="Fredoka SemiBold"/>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34" name="Google Shape;134;p13"/>
          <p:cNvSpPr txBox="1">
            <a:spLocks noGrp="1"/>
          </p:cNvSpPr>
          <p:nvPr>
            <p:ph type="title" idx="21"/>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sz="4267"/>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582665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872B-7BE3-5209-4C05-34F8DB0264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00874C-DF4D-4D14-C7FC-C4767C9559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FED02D-0441-09CE-6617-7D5C3351D406}"/>
              </a:ext>
            </a:extLst>
          </p:cNvPr>
          <p:cNvSpPr>
            <a:spLocks noGrp="1"/>
          </p:cNvSpPr>
          <p:nvPr>
            <p:ph type="dt" sz="half" idx="10"/>
          </p:nvPr>
        </p:nvSpPr>
        <p:spPr/>
        <p:txBody>
          <a:bodyPr/>
          <a:lstStyle/>
          <a:p>
            <a:fld id="{D2E9AE5B-CB19-4522-9BFB-D130622B3848}" type="datetimeFigureOut">
              <a:rPr lang="en-IN" smtClean="0"/>
              <a:t>28-07-2024</a:t>
            </a:fld>
            <a:endParaRPr lang="en-IN"/>
          </a:p>
        </p:txBody>
      </p:sp>
      <p:sp>
        <p:nvSpPr>
          <p:cNvPr id="5" name="Footer Placeholder 4">
            <a:extLst>
              <a:ext uri="{FF2B5EF4-FFF2-40B4-BE49-F238E27FC236}">
                <a16:creationId xmlns:a16="http://schemas.microsoft.com/office/drawing/2014/main" id="{4ACDDD79-2518-BDBD-EE7E-331D33DC17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CA2C2E-4B88-B078-AF06-92AE84BA4163}"/>
              </a:ext>
            </a:extLst>
          </p:cNvPr>
          <p:cNvSpPr>
            <a:spLocks noGrp="1"/>
          </p:cNvSpPr>
          <p:nvPr>
            <p:ph type="sldNum" sz="quarter" idx="12"/>
          </p:nvPr>
        </p:nvSpPr>
        <p:spPr/>
        <p:txBody>
          <a:bodyPr/>
          <a:lstStyle/>
          <a:p>
            <a:fld id="{7418FFF3-E38E-4DBA-9DA9-6424A564A469}" type="slidenum">
              <a:rPr lang="en-IN" smtClean="0"/>
              <a:t>‹#›</a:t>
            </a:fld>
            <a:endParaRPr lang="en-IN"/>
          </a:p>
        </p:txBody>
      </p:sp>
    </p:spTree>
    <p:extLst>
      <p:ext uri="{BB962C8B-B14F-4D97-AF65-F5344CB8AC3E}">
        <p14:creationId xmlns:p14="http://schemas.microsoft.com/office/powerpoint/2010/main" val="3198190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5DA9B-3A5C-1919-CAB0-A58F140607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F353237-F3F9-5158-94CD-9CDB2FBABE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FEEE3B-C0C5-E229-7DDC-639D78D9564E}"/>
              </a:ext>
            </a:extLst>
          </p:cNvPr>
          <p:cNvSpPr>
            <a:spLocks noGrp="1"/>
          </p:cNvSpPr>
          <p:nvPr>
            <p:ph type="dt" sz="half" idx="10"/>
          </p:nvPr>
        </p:nvSpPr>
        <p:spPr/>
        <p:txBody>
          <a:bodyPr/>
          <a:lstStyle/>
          <a:p>
            <a:fld id="{D2E9AE5B-CB19-4522-9BFB-D130622B3848}" type="datetimeFigureOut">
              <a:rPr lang="en-IN" smtClean="0"/>
              <a:t>28-07-2024</a:t>
            </a:fld>
            <a:endParaRPr lang="en-IN"/>
          </a:p>
        </p:txBody>
      </p:sp>
      <p:sp>
        <p:nvSpPr>
          <p:cNvPr id="5" name="Footer Placeholder 4">
            <a:extLst>
              <a:ext uri="{FF2B5EF4-FFF2-40B4-BE49-F238E27FC236}">
                <a16:creationId xmlns:a16="http://schemas.microsoft.com/office/drawing/2014/main" id="{CF745FEF-3C3A-A1FF-F0F2-3BFC1F1E54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CAC1A5-D384-64BB-9727-F4DAA0B0A53C}"/>
              </a:ext>
            </a:extLst>
          </p:cNvPr>
          <p:cNvSpPr>
            <a:spLocks noGrp="1"/>
          </p:cNvSpPr>
          <p:nvPr>
            <p:ph type="sldNum" sz="quarter" idx="12"/>
          </p:nvPr>
        </p:nvSpPr>
        <p:spPr/>
        <p:txBody>
          <a:bodyPr/>
          <a:lstStyle/>
          <a:p>
            <a:fld id="{7418FFF3-E38E-4DBA-9DA9-6424A564A469}" type="slidenum">
              <a:rPr lang="en-IN" smtClean="0"/>
              <a:t>‹#›</a:t>
            </a:fld>
            <a:endParaRPr lang="en-IN"/>
          </a:p>
        </p:txBody>
      </p:sp>
    </p:spTree>
    <p:extLst>
      <p:ext uri="{BB962C8B-B14F-4D97-AF65-F5344CB8AC3E}">
        <p14:creationId xmlns:p14="http://schemas.microsoft.com/office/powerpoint/2010/main" val="2943456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70343-9330-3BE4-D4CC-61D75BCD10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34DE06-438A-25C4-BCF4-BD982FBC3C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BAA5FD5-D4ED-4AD3-F73A-4CE8DE9A10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940B5E6-BABF-7266-618E-CCFB5976D37A}"/>
              </a:ext>
            </a:extLst>
          </p:cNvPr>
          <p:cNvSpPr>
            <a:spLocks noGrp="1"/>
          </p:cNvSpPr>
          <p:nvPr>
            <p:ph type="dt" sz="half" idx="10"/>
          </p:nvPr>
        </p:nvSpPr>
        <p:spPr/>
        <p:txBody>
          <a:bodyPr/>
          <a:lstStyle/>
          <a:p>
            <a:fld id="{D2E9AE5B-CB19-4522-9BFB-D130622B3848}" type="datetimeFigureOut">
              <a:rPr lang="en-IN" smtClean="0"/>
              <a:t>28-07-2024</a:t>
            </a:fld>
            <a:endParaRPr lang="en-IN"/>
          </a:p>
        </p:txBody>
      </p:sp>
      <p:sp>
        <p:nvSpPr>
          <p:cNvPr id="6" name="Footer Placeholder 5">
            <a:extLst>
              <a:ext uri="{FF2B5EF4-FFF2-40B4-BE49-F238E27FC236}">
                <a16:creationId xmlns:a16="http://schemas.microsoft.com/office/drawing/2014/main" id="{8A920782-D08F-0C63-16E4-69E5561476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CB7188-7827-CF1D-1C85-92E7CAE4456C}"/>
              </a:ext>
            </a:extLst>
          </p:cNvPr>
          <p:cNvSpPr>
            <a:spLocks noGrp="1"/>
          </p:cNvSpPr>
          <p:nvPr>
            <p:ph type="sldNum" sz="quarter" idx="12"/>
          </p:nvPr>
        </p:nvSpPr>
        <p:spPr/>
        <p:txBody>
          <a:bodyPr/>
          <a:lstStyle/>
          <a:p>
            <a:fld id="{7418FFF3-E38E-4DBA-9DA9-6424A564A469}" type="slidenum">
              <a:rPr lang="en-IN" smtClean="0"/>
              <a:t>‹#›</a:t>
            </a:fld>
            <a:endParaRPr lang="en-IN"/>
          </a:p>
        </p:txBody>
      </p:sp>
    </p:spTree>
    <p:extLst>
      <p:ext uri="{BB962C8B-B14F-4D97-AF65-F5344CB8AC3E}">
        <p14:creationId xmlns:p14="http://schemas.microsoft.com/office/powerpoint/2010/main" val="1642356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464A3-A3CE-7874-9BB1-ABC283C334D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1BE26C-9352-7E13-F18B-0C203EE968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9528C7-EF2B-5A72-6CC2-78465F1E88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6730BC7-F84E-3866-4A82-241F2013D4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2489D6-5881-B6B7-0B4C-CE6E63E749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BFC9060-E52E-15B3-D4BB-4035CBE3F244}"/>
              </a:ext>
            </a:extLst>
          </p:cNvPr>
          <p:cNvSpPr>
            <a:spLocks noGrp="1"/>
          </p:cNvSpPr>
          <p:nvPr>
            <p:ph type="dt" sz="half" idx="10"/>
          </p:nvPr>
        </p:nvSpPr>
        <p:spPr/>
        <p:txBody>
          <a:bodyPr/>
          <a:lstStyle/>
          <a:p>
            <a:fld id="{D2E9AE5B-CB19-4522-9BFB-D130622B3848}" type="datetimeFigureOut">
              <a:rPr lang="en-IN" smtClean="0"/>
              <a:t>28-07-2024</a:t>
            </a:fld>
            <a:endParaRPr lang="en-IN"/>
          </a:p>
        </p:txBody>
      </p:sp>
      <p:sp>
        <p:nvSpPr>
          <p:cNvPr id="8" name="Footer Placeholder 7">
            <a:extLst>
              <a:ext uri="{FF2B5EF4-FFF2-40B4-BE49-F238E27FC236}">
                <a16:creationId xmlns:a16="http://schemas.microsoft.com/office/drawing/2014/main" id="{BBB01E49-EDC5-E747-402C-9A4B2CC8E62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D2F9C2F-D6E7-3487-DDC9-90D99F3AA2A8}"/>
              </a:ext>
            </a:extLst>
          </p:cNvPr>
          <p:cNvSpPr>
            <a:spLocks noGrp="1"/>
          </p:cNvSpPr>
          <p:nvPr>
            <p:ph type="sldNum" sz="quarter" idx="12"/>
          </p:nvPr>
        </p:nvSpPr>
        <p:spPr/>
        <p:txBody>
          <a:bodyPr/>
          <a:lstStyle/>
          <a:p>
            <a:fld id="{7418FFF3-E38E-4DBA-9DA9-6424A564A469}" type="slidenum">
              <a:rPr lang="en-IN" smtClean="0"/>
              <a:t>‹#›</a:t>
            </a:fld>
            <a:endParaRPr lang="en-IN"/>
          </a:p>
        </p:txBody>
      </p:sp>
    </p:spTree>
    <p:extLst>
      <p:ext uri="{BB962C8B-B14F-4D97-AF65-F5344CB8AC3E}">
        <p14:creationId xmlns:p14="http://schemas.microsoft.com/office/powerpoint/2010/main" val="3695165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19A05-DB06-BF36-762C-B509CE2720C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617DAE-E75A-B2F6-B2B6-7D02C1C99044}"/>
              </a:ext>
            </a:extLst>
          </p:cNvPr>
          <p:cNvSpPr>
            <a:spLocks noGrp="1"/>
          </p:cNvSpPr>
          <p:nvPr>
            <p:ph type="dt" sz="half" idx="10"/>
          </p:nvPr>
        </p:nvSpPr>
        <p:spPr/>
        <p:txBody>
          <a:bodyPr/>
          <a:lstStyle/>
          <a:p>
            <a:fld id="{D2E9AE5B-CB19-4522-9BFB-D130622B3848}" type="datetimeFigureOut">
              <a:rPr lang="en-IN" smtClean="0"/>
              <a:t>28-07-2024</a:t>
            </a:fld>
            <a:endParaRPr lang="en-IN"/>
          </a:p>
        </p:txBody>
      </p:sp>
      <p:sp>
        <p:nvSpPr>
          <p:cNvPr id="4" name="Footer Placeholder 3">
            <a:extLst>
              <a:ext uri="{FF2B5EF4-FFF2-40B4-BE49-F238E27FC236}">
                <a16:creationId xmlns:a16="http://schemas.microsoft.com/office/drawing/2014/main" id="{9DBD868C-1974-1877-4BB3-C238B37DEF5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7544AC8-804F-76BC-0404-180953FD9DD0}"/>
              </a:ext>
            </a:extLst>
          </p:cNvPr>
          <p:cNvSpPr>
            <a:spLocks noGrp="1"/>
          </p:cNvSpPr>
          <p:nvPr>
            <p:ph type="sldNum" sz="quarter" idx="12"/>
          </p:nvPr>
        </p:nvSpPr>
        <p:spPr/>
        <p:txBody>
          <a:bodyPr/>
          <a:lstStyle/>
          <a:p>
            <a:fld id="{7418FFF3-E38E-4DBA-9DA9-6424A564A469}" type="slidenum">
              <a:rPr lang="en-IN" smtClean="0"/>
              <a:t>‹#›</a:t>
            </a:fld>
            <a:endParaRPr lang="en-IN"/>
          </a:p>
        </p:txBody>
      </p:sp>
    </p:spTree>
    <p:extLst>
      <p:ext uri="{BB962C8B-B14F-4D97-AF65-F5344CB8AC3E}">
        <p14:creationId xmlns:p14="http://schemas.microsoft.com/office/powerpoint/2010/main" val="4155625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8B4EA-E2B2-0696-166B-788B4D9C5DD0}"/>
              </a:ext>
            </a:extLst>
          </p:cNvPr>
          <p:cNvSpPr>
            <a:spLocks noGrp="1"/>
          </p:cNvSpPr>
          <p:nvPr>
            <p:ph type="dt" sz="half" idx="10"/>
          </p:nvPr>
        </p:nvSpPr>
        <p:spPr/>
        <p:txBody>
          <a:bodyPr/>
          <a:lstStyle/>
          <a:p>
            <a:fld id="{D2E9AE5B-CB19-4522-9BFB-D130622B3848}" type="datetimeFigureOut">
              <a:rPr lang="en-IN" smtClean="0"/>
              <a:t>28-07-2024</a:t>
            </a:fld>
            <a:endParaRPr lang="en-IN"/>
          </a:p>
        </p:txBody>
      </p:sp>
      <p:sp>
        <p:nvSpPr>
          <p:cNvPr id="3" name="Footer Placeholder 2">
            <a:extLst>
              <a:ext uri="{FF2B5EF4-FFF2-40B4-BE49-F238E27FC236}">
                <a16:creationId xmlns:a16="http://schemas.microsoft.com/office/drawing/2014/main" id="{6013EB69-C872-0FA4-D1CD-A9C9C34F8D7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78D7F91-9C3B-AE02-AB8C-8CE5CF150ABE}"/>
              </a:ext>
            </a:extLst>
          </p:cNvPr>
          <p:cNvSpPr>
            <a:spLocks noGrp="1"/>
          </p:cNvSpPr>
          <p:nvPr>
            <p:ph type="sldNum" sz="quarter" idx="12"/>
          </p:nvPr>
        </p:nvSpPr>
        <p:spPr/>
        <p:txBody>
          <a:bodyPr/>
          <a:lstStyle/>
          <a:p>
            <a:fld id="{7418FFF3-E38E-4DBA-9DA9-6424A564A469}" type="slidenum">
              <a:rPr lang="en-IN" smtClean="0"/>
              <a:t>‹#›</a:t>
            </a:fld>
            <a:endParaRPr lang="en-IN"/>
          </a:p>
        </p:txBody>
      </p:sp>
    </p:spTree>
    <p:extLst>
      <p:ext uri="{BB962C8B-B14F-4D97-AF65-F5344CB8AC3E}">
        <p14:creationId xmlns:p14="http://schemas.microsoft.com/office/powerpoint/2010/main" val="3027725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5279B-412C-1860-1654-228AF3C044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E4E1F3-0464-2902-39ED-FDDB76904A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745F948-3BBD-F5DE-0281-4247B46AE3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B9D86B-1DAA-ABA9-26F2-02718B6E35D9}"/>
              </a:ext>
            </a:extLst>
          </p:cNvPr>
          <p:cNvSpPr>
            <a:spLocks noGrp="1"/>
          </p:cNvSpPr>
          <p:nvPr>
            <p:ph type="dt" sz="half" idx="10"/>
          </p:nvPr>
        </p:nvSpPr>
        <p:spPr/>
        <p:txBody>
          <a:bodyPr/>
          <a:lstStyle/>
          <a:p>
            <a:fld id="{D2E9AE5B-CB19-4522-9BFB-D130622B3848}" type="datetimeFigureOut">
              <a:rPr lang="en-IN" smtClean="0"/>
              <a:t>28-07-2024</a:t>
            </a:fld>
            <a:endParaRPr lang="en-IN"/>
          </a:p>
        </p:txBody>
      </p:sp>
      <p:sp>
        <p:nvSpPr>
          <p:cNvPr id="6" name="Footer Placeholder 5">
            <a:extLst>
              <a:ext uri="{FF2B5EF4-FFF2-40B4-BE49-F238E27FC236}">
                <a16:creationId xmlns:a16="http://schemas.microsoft.com/office/drawing/2014/main" id="{26C4B418-F3DD-4BCE-5DBE-5BDCF31B84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00A9E5-8B82-3DAD-7D36-2FB9110473A5}"/>
              </a:ext>
            </a:extLst>
          </p:cNvPr>
          <p:cNvSpPr>
            <a:spLocks noGrp="1"/>
          </p:cNvSpPr>
          <p:nvPr>
            <p:ph type="sldNum" sz="quarter" idx="12"/>
          </p:nvPr>
        </p:nvSpPr>
        <p:spPr/>
        <p:txBody>
          <a:bodyPr/>
          <a:lstStyle/>
          <a:p>
            <a:fld id="{7418FFF3-E38E-4DBA-9DA9-6424A564A469}" type="slidenum">
              <a:rPr lang="en-IN" smtClean="0"/>
              <a:t>‹#›</a:t>
            </a:fld>
            <a:endParaRPr lang="en-IN"/>
          </a:p>
        </p:txBody>
      </p:sp>
    </p:spTree>
    <p:extLst>
      <p:ext uri="{BB962C8B-B14F-4D97-AF65-F5344CB8AC3E}">
        <p14:creationId xmlns:p14="http://schemas.microsoft.com/office/powerpoint/2010/main" val="3745749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704A8-62FD-B4F5-7D40-933055BDAA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CC221F5-7157-524F-1D7C-3A296BBFE6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1EBFAFF-5367-79A0-C58B-02EF15E6AA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7B129B-427C-6D88-88CE-52309D742432}"/>
              </a:ext>
            </a:extLst>
          </p:cNvPr>
          <p:cNvSpPr>
            <a:spLocks noGrp="1"/>
          </p:cNvSpPr>
          <p:nvPr>
            <p:ph type="dt" sz="half" idx="10"/>
          </p:nvPr>
        </p:nvSpPr>
        <p:spPr/>
        <p:txBody>
          <a:bodyPr/>
          <a:lstStyle/>
          <a:p>
            <a:fld id="{D2E9AE5B-CB19-4522-9BFB-D130622B3848}" type="datetimeFigureOut">
              <a:rPr lang="en-IN" smtClean="0"/>
              <a:t>28-07-2024</a:t>
            </a:fld>
            <a:endParaRPr lang="en-IN"/>
          </a:p>
        </p:txBody>
      </p:sp>
      <p:sp>
        <p:nvSpPr>
          <p:cNvPr id="6" name="Footer Placeholder 5">
            <a:extLst>
              <a:ext uri="{FF2B5EF4-FFF2-40B4-BE49-F238E27FC236}">
                <a16:creationId xmlns:a16="http://schemas.microsoft.com/office/drawing/2014/main" id="{4CC3BC90-4678-1138-3865-7D5D955C74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FA9BA4-C8B6-F54B-7C9D-770D42D6AAF4}"/>
              </a:ext>
            </a:extLst>
          </p:cNvPr>
          <p:cNvSpPr>
            <a:spLocks noGrp="1"/>
          </p:cNvSpPr>
          <p:nvPr>
            <p:ph type="sldNum" sz="quarter" idx="12"/>
          </p:nvPr>
        </p:nvSpPr>
        <p:spPr/>
        <p:txBody>
          <a:bodyPr/>
          <a:lstStyle/>
          <a:p>
            <a:fld id="{7418FFF3-E38E-4DBA-9DA9-6424A564A469}" type="slidenum">
              <a:rPr lang="en-IN" smtClean="0"/>
              <a:t>‹#›</a:t>
            </a:fld>
            <a:endParaRPr lang="en-IN"/>
          </a:p>
        </p:txBody>
      </p:sp>
    </p:spTree>
    <p:extLst>
      <p:ext uri="{BB962C8B-B14F-4D97-AF65-F5344CB8AC3E}">
        <p14:creationId xmlns:p14="http://schemas.microsoft.com/office/powerpoint/2010/main" val="1734785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B78E11-A3E6-BFAD-4A79-E6F72E6C7C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687D17-DD27-B070-FDE8-A5FAAAB094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8A0B34-C252-970F-5F67-C651F5A0F1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E9AE5B-CB19-4522-9BFB-D130622B3848}" type="datetimeFigureOut">
              <a:rPr lang="en-IN" smtClean="0"/>
              <a:t>28-07-2024</a:t>
            </a:fld>
            <a:endParaRPr lang="en-IN"/>
          </a:p>
        </p:txBody>
      </p:sp>
      <p:sp>
        <p:nvSpPr>
          <p:cNvPr id="5" name="Footer Placeholder 4">
            <a:extLst>
              <a:ext uri="{FF2B5EF4-FFF2-40B4-BE49-F238E27FC236}">
                <a16:creationId xmlns:a16="http://schemas.microsoft.com/office/drawing/2014/main" id="{A752FAE0-9B26-EC15-95AD-40464CC2EF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BD3ACDB-22E5-2D02-1D7A-0C16DF9CFC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18FFF3-E38E-4DBA-9DA9-6424A564A469}" type="slidenum">
              <a:rPr lang="en-IN" smtClean="0"/>
              <a:t>‹#›</a:t>
            </a:fld>
            <a:endParaRPr lang="en-IN"/>
          </a:p>
        </p:txBody>
      </p:sp>
    </p:spTree>
    <p:extLst>
      <p:ext uri="{BB962C8B-B14F-4D97-AF65-F5344CB8AC3E}">
        <p14:creationId xmlns:p14="http://schemas.microsoft.com/office/powerpoint/2010/main" val="3927780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customXml" Target="../ink/ink3.xml"/><Relationship Id="rId3" Type="http://schemas.openxmlformats.org/officeDocument/2006/relationships/image" Target="../media/image2.png"/><Relationship Id="rId7" Type="http://schemas.openxmlformats.org/officeDocument/2006/relationships/customXml" Target="../ink/ink2.xml"/><Relationship Id="rId12" Type="http://schemas.openxmlformats.org/officeDocument/2006/relationships/image" Target="../media/image7.png"/><Relationship Id="rId2" Type="http://schemas.openxmlformats.org/officeDocument/2006/relationships/notesSlide" Target="../notesSlides/notesSlide1.xml"/><Relationship Id="rId16"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customXml" Target="../ink/ink1.xml"/><Relationship Id="rId15" Type="http://schemas.openxmlformats.org/officeDocument/2006/relationships/customXml" Target="../ink/ink4.xml"/><Relationship Id="rId4" Type="http://schemas.openxmlformats.org/officeDocument/2006/relationships/image" Target="../media/image3.png"/><Relationship Id="rId1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40.png"/></Relationships>
</file>

<file path=ppt/slides/_rels/slide18.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60.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mailto:vaishnavikenjale02@gmail.com" TargetMode="Externa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customXml" Target="../ink/ink6.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4.png"/><Relationship Id="rId7" Type="http://schemas.openxmlformats.org/officeDocument/2006/relationships/customXml" Target="../ink/ink8.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customXml" Target="../ink/ink7.xml"/><Relationship Id="rId10"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customXml" Target="../ink/ink9.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8.png"/><Relationship Id="rId7" Type="http://schemas.openxmlformats.org/officeDocument/2006/relationships/customXml" Target="../ink/ink11.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customXml" Target="../ink/ink10.xml"/><Relationship Id="rId10" Type="http://schemas.openxmlformats.org/officeDocument/2006/relationships/image" Target="../media/image22.png"/><Relationship Id="rId4" Type="http://schemas.openxmlformats.org/officeDocument/2006/relationships/image" Target="../media/image19.png"/><Relationship Id="rId9" Type="http://schemas.openxmlformats.org/officeDocument/2006/relationships/customXml" Target="../ink/ink12.xml"/></Relationships>
</file>

<file path=ppt/slides/_rels/slide8.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chart" Target="../charts/chart1.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38"/>
          <p:cNvSpPr/>
          <p:nvPr/>
        </p:nvSpPr>
        <p:spPr>
          <a:xfrm>
            <a:off x="10639600" y="2973568"/>
            <a:ext cx="1611067" cy="1407833"/>
          </a:xfrm>
          <a:custGeom>
            <a:avLst/>
            <a:gdLst/>
            <a:ahLst/>
            <a:cxnLst/>
            <a:rect l="l" t="t" r="r" b="b"/>
            <a:pathLst>
              <a:path w="48332" h="42235" extrusionOk="0">
                <a:moveTo>
                  <a:pt x="20970" y="1"/>
                </a:moveTo>
                <a:cubicBezTo>
                  <a:pt x="15067" y="1"/>
                  <a:pt x="9332" y="1788"/>
                  <a:pt x="6152" y="7549"/>
                </a:cubicBezTo>
                <a:cubicBezTo>
                  <a:pt x="6152" y="7549"/>
                  <a:pt x="0" y="16892"/>
                  <a:pt x="6814" y="30290"/>
                </a:cubicBezTo>
                <a:cubicBezTo>
                  <a:pt x="10740" y="38003"/>
                  <a:pt x="18338" y="42235"/>
                  <a:pt x="25682" y="42235"/>
                </a:cubicBezTo>
                <a:cubicBezTo>
                  <a:pt x="31100" y="42235"/>
                  <a:pt x="36381" y="39931"/>
                  <a:pt x="39945" y="35022"/>
                </a:cubicBezTo>
                <a:cubicBezTo>
                  <a:pt x="48331" y="23451"/>
                  <a:pt x="45108" y="6463"/>
                  <a:pt x="38772" y="3934"/>
                </a:cubicBezTo>
                <a:cubicBezTo>
                  <a:pt x="35322" y="2556"/>
                  <a:pt x="28027" y="1"/>
                  <a:pt x="20970"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622" name="Google Shape;622;p38"/>
          <p:cNvSpPr txBox="1">
            <a:spLocks noGrp="1"/>
          </p:cNvSpPr>
          <p:nvPr>
            <p:ph type="ctrTitle"/>
          </p:nvPr>
        </p:nvSpPr>
        <p:spPr>
          <a:xfrm>
            <a:off x="985200" y="416057"/>
            <a:ext cx="10221600" cy="2254212"/>
          </a:xfrm>
          <a:prstGeom prst="rect">
            <a:avLst/>
          </a:prstGeom>
        </p:spPr>
        <p:txBody>
          <a:bodyPr spcFirstLastPara="1" vert="horz" wrap="square" lIns="121900" tIns="121900" rIns="121900" bIns="121900" rtlCol="0" anchor="b" anchorCtr="0">
            <a:noAutofit/>
          </a:bodyPr>
          <a:lstStyle/>
          <a:p>
            <a:pPr>
              <a:spcBef>
                <a:spcPts val="0"/>
              </a:spcBef>
            </a:pPr>
            <a:r>
              <a:rPr lang="en-US" dirty="0">
                <a:latin typeface="Franklin Gothic Heavy" panose="020B0903020102020204" pitchFamily="34" charset="0"/>
                <a:cs typeface="Fredoka SemiBold" panose="020B0604020202020204" charset="-79"/>
              </a:rPr>
              <a:t>Graduate Employment and Skills Analysis</a:t>
            </a:r>
            <a:endParaRPr dirty="0"/>
          </a:p>
        </p:txBody>
      </p:sp>
      <p:sp>
        <p:nvSpPr>
          <p:cNvPr id="623" name="Google Shape;623;p38"/>
          <p:cNvSpPr txBox="1">
            <a:spLocks noGrp="1"/>
          </p:cNvSpPr>
          <p:nvPr>
            <p:ph type="subTitle" idx="1"/>
          </p:nvPr>
        </p:nvSpPr>
        <p:spPr>
          <a:xfrm>
            <a:off x="701311" y="3310515"/>
            <a:ext cx="3962400" cy="1056800"/>
          </a:xfrm>
          <a:prstGeom prst="rect">
            <a:avLst/>
          </a:prstGeom>
        </p:spPr>
        <p:txBody>
          <a:bodyPr spcFirstLastPara="1" vert="horz" wrap="square" lIns="121900" tIns="121900" rIns="121900" bIns="121900" rtlCol="0" anchor="t" anchorCtr="0">
            <a:noAutofit/>
          </a:bodyPr>
          <a:lstStyle/>
          <a:p>
            <a:r>
              <a:rPr lang="en-US" dirty="0">
                <a:latin typeface="Franklin Gothic Heavy" panose="020B0903020102020204" pitchFamily="34" charset="0"/>
              </a:rPr>
              <a:t>PRESENTATION BY</a:t>
            </a:r>
          </a:p>
          <a:p>
            <a:r>
              <a:rPr lang="en-US" dirty="0">
                <a:solidFill>
                  <a:srgbClr val="C00000"/>
                </a:solidFill>
                <a:latin typeface="Berlin Sans FB Demi" panose="020E0802020502020306" pitchFamily="34" charset="0"/>
              </a:rPr>
              <a:t>Vaishnavi Kenjale</a:t>
            </a:r>
            <a:endParaRPr lang="en-IN" dirty="0">
              <a:solidFill>
                <a:srgbClr val="C00000"/>
              </a:solidFill>
              <a:latin typeface="Berlin Sans FB Demi" panose="020E0802020502020306" pitchFamily="34" charset="0"/>
            </a:endParaRPr>
          </a:p>
        </p:txBody>
      </p:sp>
      <p:grpSp>
        <p:nvGrpSpPr>
          <p:cNvPr id="624" name="Google Shape;624;p38"/>
          <p:cNvGrpSpPr/>
          <p:nvPr/>
        </p:nvGrpSpPr>
        <p:grpSpPr>
          <a:xfrm rot="900090">
            <a:off x="10838116" y="3088510"/>
            <a:ext cx="616649" cy="577711"/>
            <a:chOff x="5210200" y="3066200"/>
            <a:chExt cx="188850" cy="176925"/>
          </a:xfrm>
        </p:grpSpPr>
        <p:sp>
          <p:nvSpPr>
            <p:cNvPr id="625" name="Google Shape;625;p38"/>
            <p:cNvSpPr/>
            <p:nvPr/>
          </p:nvSpPr>
          <p:spPr>
            <a:xfrm>
              <a:off x="5210200" y="3066200"/>
              <a:ext cx="188850" cy="176925"/>
            </a:xfrm>
            <a:custGeom>
              <a:avLst/>
              <a:gdLst/>
              <a:ahLst/>
              <a:cxnLst/>
              <a:rect l="l" t="t" r="r" b="b"/>
              <a:pathLst>
                <a:path w="7554" h="7077" extrusionOk="0">
                  <a:moveTo>
                    <a:pt x="4869" y="686"/>
                  </a:moveTo>
                  <a:cubicBezTo>
                    <a:pt x="4932" y="686"/>
                    <a:pt x="4983" y="737"/>
                    <a:pt x="4989" y="800"/>
                  </a:cubicBezTo>
                  <a:lnTo>
                    <a:pt x="4989" y="1492"/>
                  </a:lnTo>
                  <a:lnTo>
                    <a:pt x="4602" y="1492"/>
                  </a:lnTo>
                  <a:cubicBezTo>
                    <a:pt x="4589" y="1301"/>
                    <a:pt x="4437" y="1162"/>
                    <a:pt x="4253" y="1162"/>
                  </a:cubicBezTo>
                  <a:lnTo>
                    <a:pt x="3365" y="1162"/>
                  </a:lnTo>
                  <a:cubicBezTo>
                    <a:pt x="3181" y="1162"/>
                    <a:pt x="3028" y="1301"/>
                    <a:pt x="3016" y="1492"/>
                  </a:cubicBezTo>
                  <a:lnTo>
                    <a:pt x="2571" y="1492"/>
                  </a:lnTo>
                  <a:lnTo>
                    <a:pt x="2571" y="800"/>
                  </a:lnTo>
                  <a:cubicBezTo>
                    <a:pt x="2571" y="737"/>
                    <a:pt x="2622" y="686"/>
                    <a:pt x="2692" y="686"/>
                  </a:cubicBezTo>
                  <a:close/>
                  <a:moveTo>
                    <a:pt x="5300" y="223"/>
                  </a:moveTo>
                  <a:cubicBezTo>
                    <a:pt x="5440" y="223"/>
                    <a:pt x="5561" y="330"/>
                    <a:pt x="5561" y="476"/>
                  </a:cubicBezTo>
                  <a:lnTo>
                    <a:pt x="5561" y="1492"/>
                  </a:lnTo>
                  <a:lnTo>
                    <a:pt x="5218" y="1492"/>
                  </a:lnTo>
                  <a:lnTo>
                    <a:pt x="5218" y="800"/>
                  </a:lnTo>
                  <a:cubicBezTo>
                    <a:pt x="5218" y="610"/>
                    <a:pt x="5059" y="457"/>
                    <a:pt x="4869" y="457"/>
                  </a:cubicBezTo>
                  <a:lnTo>
                    <a:pt x="2692" y="457"/>
                  </a:lnTo>
                  <a:cubicBezTo>
                    <a:pt x="2501" y="457"/>
                    <a:pt x="2349" y="610"/>
                    <a:pt x="2349" y="800"/>
                  </a:cubicBezTo>
                  <a:lnTo>
                    <a:pt x="2349" y="1492"/>
                  </a:lnTo>
                  <a:lnTo>
                    <a:pt x="2006" y="1492"/>
                  </a:lnTo>
                  <a:lnTo>
                    <a:pt x="2000" y="476"/>
                  </a:lnTo>
                  <a:cubicBezTo>
                    <a:pt x="2000" y="337"/>
                    <a:pt x="2114" y="223"/>
                    <a:pt x="2254" y="223"/>
                  </a:cubicBezTo>
                  <a:close/>
                  <a:moveTo>
                    <a:pt x="1873" y="1714"/>
                  </a:moveTo>
                  <a:lnTo>
                    <a:pt x="1873" y="2349"/>
                  </a:lnTo>
                  <a:lnTo>
                    <a:pt x="1442" y="2349"/>
                  </a:lnTo>
                  <a:lnTo>
                    <a:pt x="1442" y="1714"/>
                  </a:lnTo>
                  <a:close/>
                  <a:moveTo>
                    <a:pt x="6138" y="1720"/>
                  </a:moveTo>
                  <a:lnTo>
                    <a:pt x="6138" y="2355"/>
                  </a:lnTo>
                  <a:lnTo>
                    <a:pt x="5706" y="2355"/>
                  </a:lnTo>
                  <a:lnTo>
                    <a:pt x="5706" y="1720"/>
                  </a:lnTo>
                  <a:close/>
                  <a:moveTo>
                    <a:pt x="4247" y="1390"/>
                  </a:moveTo>
                  <a:cubicBezTo>
                    <a:pt x="4310" y="1390"/>
                    <a:pt x="4361" y="1435"/>
                    <a:pt x="4367" y="1492"/>
                  </a:cubicBezTo>
                  <a:lnTo>
                    <a:pt x="4367" y="2158"/>
                  </a:lnTo>
                  <a:lnTo>
                    <a:pt x="4374" y="2152"/>
                  </a:lnTo>
                  <a:lnTo>
                    <a:pt x="4374" y="2152"/>
                  </a:lnTo>
                  <a:cubicBezTo>
                    <a:pt x="4374" y="2330"/>
                    <a:pt x="4234" y="2469"/>
                    <a:pt x="4056" y="2469"/>
                  </a:cubicBezTo>
                  <a:lnTo>
                    <a:pt x="3555" y="2469"/>
                  </a:lnTo>
                  <a:cubicBezTo>
                    <a:pt x="3384" y="2469"/>
                    <a:pt x="3238" y="2330"/>
                    <a:pt x="3238" y="2152"/>
                  </a:cubicBezTo>
                  <a:lnTo>
                    <a:pt x="3238" y="1511"/>
                  </a:lnTo>
                  <a:cubicBezTo>
                    <a:pt x="3238" y="1447"/>
                    <a:pt x="3295" y="1390"/>
                    <a:pt x="3365" y="1390"/>
                  </a:cubicBezTo>
                  <a:close/>
                  <a:moveTo>
                    <a:pt x="2190" y="2577"/>
                  </a:moveTo>
                  <a:lnTo>
                    <a:pt x="2190" y="2939"/>
                  </a:lnTo>
                  <a:lnTo>
                    <a:pt x="1080" y="2939"/>
                  </a:lnTo>
                  <a:lnTo>
                    <a:pt x="1080" y="2577"/>
                  </a:lnTo>
                  <a:close/>
                  <a:moveTo>
                    <a:pt x="6481" y="2583"/>
                  </a:moveTo>
                  <a:lnTo>
                    <a:pt x="6481" y="2945"/>
                  </a:lnTo>
                  <a:lnTo>
                    <a:pt x="5364" y="2945"/>
                  </a:lnTo>
                  <a:lnTo>
                    <a:pt x="5364" y="2583"/>
                  </a:lnTo>
                  <a:close/>
                  <a:moveTo>
                    <a:pt x="6989" y="1720"/>
                  </a:moveTo>
                  <a:cubicBezTo>
                    <a:pt x="7173" y="1720"/>
                    <a:pt x="7325" y="1873"/>
                    <a:pt x="7325" y="2057"/>
                  </a:cubicBezTo>
                  <a:lnTo>
                    <a:pt x="7325" y="5662"/>
                  </a:lnTo>
                  <a:cubicBezTo>
                    <a:pt x="7325" y="5846"/>
                    <a:pt x="7173" y="5998"/>
                    <a:pt x="6982" y="5998"/>
                  </a:cubicBezTo>
                  <a:lnTo>
                    <a:pt x="6367" y="5998"/>
                  </a:lnTo>
                  <a:lnTo>
                    <a:pt x="6367" y="3174"/>
                  </a:lnTo>
                  <a:lnTo>
                    <a:pt x="6589" y="3174"/>
                  </a:lnTo>
                  <a:cubicBezTo>
                    <a:pt x="6652" y="3174"/>
                    <a:pt x="6703" y="3117"/>
                    <a:pt x="6703" y="3059"/>
                  </a:cubicBezTo>
                  <a:lnTo>
                    <a:pt x="6703" y="2469"/>
                  </a:lnTo>
                  <a:cubicBezTo>
                    <a:pt x="6703" y="2406"/>
                    <a:pt x="6652" y="2355"/>
                    <a:pt x="6589" y="2355"/>
                  </a:cubicBezTo>
                  <a:lnTo>
                    <a:pt x="6360" y="2355"/>
                  </a:lnTo>
                  <a:lnTo>
                    <a:pt x="6360" y="1720"/>
                  </a:lnTo>
                  <a:close/>
                  <a:moveTo>
                    <a:pt x="1213" y="1720"/>
                  </a:moveTo>
                  <a:lnTo>
                    <a:pt x="1213" y="2355"/>
                  </a:lnTo>
                  <a:lnTo>
                    <a:pt x="959" y="2355"/>
                  </a:lnTo>
                  <a:cubicBezTo>
                    <a:pt x="902" y="2355"/>
                    <a:pt x="851" y="2406"/>
                    <a:pt x="851" y="2469"/>
                  </a:cubicBezTo>
                  <a:lnTo>
                    <a:pt x="851" y="3059"/>
                  </a:lnTo>
                  <a:cubicBezTo>
                    <a:pt x="851" y="3123"/>
                    <a:pt x="902" y="3174"/>
                    <a:pt x="959" y="3174"/>
                  </a:cubicBezTo>
                  <a:lnTo>
                    <a:pt x="1213" y="3174"/>
                  </a:lnTo>
                  <a:lnTo>
                    <a:pt x="1213" y="6004"/>
                  </a:lnTo>
                  <a:lnTo>
                    <a:pt x="566" y="5998"/>
                  </a:lnTo>
                  <a:cubicBezTo>
                    <a:pt x="382" y="5998"/>
                    <a:pt x="229" y="5846"/>
                    <a:pt x="229" y="5662"/>
                  </a:cubicBezTo>
                  <a:lnTo>
                    <a:pt x="229" y="2063"/>
                  </a:lnTo>
                  <a:cubicBezTo>
                    <a:pt x="229" y="1873"/>
                    <a:pt x="382" y="1720"/>
                    <a:pt x="566" y="1720"/>
                  </a:cubicBezTo>
                  <a:close/>
                  <a:moveTo>
                    <a:pt x="5478" y="1720"/>
                  </a:moveTo>
                  <a:lnTo>
                    <a:pt x="5478" y="2355"/>
                  </a:lnTo>
                  <a:lnTo>
                    <a:pt x="5250" y="2355"/>
                  </a:lnTo>
                  <a:cubicBezTo>
                    <a:pt x="5192" y="2355"/>
                    <a:pt x="5142" y="2406"/>
                    <a:pt x="5142" y="2469"/>
                  </a:cubicBezTo>
                  <a:lnTo>
                    <a:pt x="5142" y="3059"/>
                  </a:lnTo>
                  <a:cubicBezTo>
                    <a:pt x="5142" y="3117"/>
                    <a:pt x="5192" y="3174"/>
                    <a:pt x="5250" y="3174"/>
                  </a:cubicBezTo>
                  <a:lnTo>
                    <a:pt x="5478" y="3174"/>
                  </a:lnTo>
                  <a:lnTo>
                    <a:pt x="5478" y="4659"/>
                  </a:lnTo>
                  <a:cubicBezTo>
                    <a:pt x="5472" y="4738"/>
                    <a:pt x="5532" y="4778"/>
                    <a:pt x="5592" y="4778"/>
                  </a:cubicBezTo>
                  <a:cubicBezTo>
                    <a:pt x="5653" y="4778"/>
                    <a:pt x="5713" y="4738"/>
                    <a:pt x="5706" y="4659"/>
                  </a:cubicBezTo>
                  <a:lnTo>
                    <a:pt x="5706" y="3174"/>
                  </a:lnTo>
                  <a:lnTo>
                    <a:pt x="6138" y="3174"/>
                  </a:lnTo>
                  <a:lnTo>
                    <a:pt x="6138" y="6004"/>
                  </a:lnTo>
                  <a:lnTo>
                    <a:pt x="5706" y="6004"/>
                  </a:lnTo>
                  <a:lnTo>
                    <a:pt x="5706" y="5109"/>
                  </a:lnTo>
                  <a:cubicBezTo>
                    <a:pt x="5713" y="5027"/>
                    <a:pt x="5653" y="4986"/>
                    <a:pt x="5592" y="4986"/>
                  </a:cubicBezTo>
                  <a:cubicBezTo>
                    <a:pt x="5532" y="4986"/>
                    <a:pt x="5472" y="5027"/>
                    <a:pt x="5478" y="5109"/>
                  </a:cubicBezTo>
                  <a:lnTo>
                    <a:pt x="5478" y="6004"/>
                  </a:lnTo>
                  <a:lnTo>
                    <a:pt x="2102" y="5998"/>
                  </a:lnTo>
                  <a:lnTo>
                    <a:pt x="2102" y="4126"/>
                  </a:lnTo>
                  <a:cubicBezTo>
                    <a:pt x="2108" y="4043"/>
                    <a:pt x="2048" y="4002"/>
                    <a:pt x="1987" y="4002"/>
                  </a:cubicBezTo>
                  <a:cubicBezTo>
                    <a:pt x="1927" y="4002"/>
                    <a:pt x="1867" y="4043"/>
                    <a:pt x="1873" y="4126"/>
                  </a:cubicBezTo>
                  <a:lnTo>
                    <a:pt x="1873" y="5998"/>
                  </a:lnTo>
                  <a:lnTo>
                    <a:pt x="1435" y="5998"/>
                  </a:lnTo>
                  <a:lnTo>
                    <a:pt x="1435" y="3174"/>
                  </a:lnTo>
                  <a:lnTo>
                    <a:pt x="1873" y="3174"/>
                  </a:lnTo>
                  <a:lnTo>
                    <a:pt x="1873" y="3675"/>
                  </a:lnTo>
                  <a:cubicBezTo>
                    <a:pt x="1867" y="3754"/>
                    <a:pt x="1927" y="3794"/>
                    <a:pt x="1987" y="3794"/>
                  </a:cubicBezTo>
                  <a:cubicBezTo>
                    <a:pt x="2048" y="3794"/>
                    <a:pt x="2108" y="3754"/>
                    <a:pt x="2102" y="3675"/>
                  </a:cubicBezTo>
                  <a:lnTo>
                    <a:pt x="2102" y="3174"/>
                  </a:lnTo>
                  <a:lnTo>
                    <a:pt x="2305" y="3174"/>
                  </a:lnTo>
                  <a:cubicBezTo>
                    <a:pt x="2368" y="3174"/>
                    <a:pt x="2419" y="3117"/>
                    <a:pt x="2419" y="3059"/>
                  </a:cubicBezTo>
                  <a:lnTo>
                    <a:pt x="2419" y="2469"/>
                  </a:lnTo>
                  <a:cubicBezTo>
                    <a:pt x="2419" y="2406"/>
                    <a:pt x="2368" y="2355"/>
                    <a:pt x="2305" y="2355"/>
                  </a:cubicBezTo>
                  <a:lnTo>
                    <a:pt x="2102" y="2355"/>
                  </a:lnTo>
                  <a:lnTo>
                    <a:pt x="2102" y="1720"/>
                  </a:lnTo>
                  <a:lnTo>
                    <a:pt x="3022" y="1720"/>
                  </a:lnTo>
                  <a:lnTo>
                    <a:pt x="3022" y="2158"/>
                  </a:lnTo>
                  <a:cubicBezTo>
                    <a:pt x="3022" y="2456"/>
                    <a:pt x="3263" y="2698"/>
                    <a:pt x="3561" y="2698"/>
                  </a:cubicBezTo>
                  <a:lnTo>
                    <a:pt x="4063" y="2698"/>
                  </a:lnTo>
                  <a:cubicBezTo>
                    <a:pt x="4361" y="2698"/>
                    <a:pt x="4609" y="2456"/>
                    <a:pt x="4609" y="2158"/>
                  </a:cubicBezTo>
                  <a:lnTo>
                    <a:pt x="4609" y="1720"/>
                  </a:lnTo>
                  <a:close/>
                  <a:moveTo>
                    <a:pt x="1911" y="6226"/>
                  </a:moveTo>
                  <a:cubicBezTo>
                    <a:pt x="1870" y="6344"/>
                    <a:pt x="1767" y="6402"/>
                    <a:pt x="1664" y="6402"/>
                  </a:cubicBezTo>
                  <a:cubicBezTo>
                    <a:pt x="1561" y="6402"/>
                    <a:pt x="1457" y="6344"/>
                    <a:pt x="1416" y="6226"/>
                  </a:cubicBezTo>
                  <a:close/>
                  <a:moveTo>
                    <a:pt x="6132" y="6226"/>
                  </a:moveTo>
                  <a:cubicBezTo>
                    <a:pt x="6090" y="6344"/>
                    <a:pt x="5987" y="6402"/>
                    <a:pt x="5884" y="6402"/>
                  </a:cubicBezTo>
                  <a:cubicBezTo>
                    <a:pt x="5781" y="6402"/>
                    <a:pt x="5678" y="6344"/>
                    <a:pt x="5637" y="6226"/>
                  </a:cubicBezTo>
                  <a:close/>
                  <a:moveTo>
                    <a:pt x="2362" y="6226"/>
                  </a:moveTo>
                  <a:cubicBezTo>
                    <a:pt x="2317" y="6575"/>
                    <a:pt x="2019" y="6842"/>
                    <a:pt x="1664" y="6842"/>
                  </a:cubicBezTo>
                  <a:cubicBezTo>
                    <a:pt x="1315" y="6842"/>
                    <a:pt x="1016" y="6575"/>
                    <a:pt x="972" y="6226"/>
                  </a:cubicBezTo>
                  <a:lnTo>
                    <a:pt x="1188" y="6226"/>
                  </a:lnTo>
                  <a:cubicBezTo>
                    <a:pt x="1232" y="6496"/>
                    <a:pt x="1448" y="6631"/>
                    <a:pt x="1664" y="6631"/>
                  </a:cubicBezTo>
                  <a:cubicBezTo>
                    <a:pt x="1881" y="6631"/>
                    <a:pt x="2098" y="6496"/>
                    <a:pt x="2146" y="6226"/>
                  </a:cubicBezTo>
                  <a:close/>
                  <a:moveTo>
                    <a:pt x="6582" y="6226"/>
                  </a:moveTo>
                  <a:cubicBezTo>
                    <a:pt x="6538" y="6575"/>
                    <a:pt x="6240" y="6842"/>
                    <a:pt x="5884" y="6842"/>
                  </a:cubicBezTo>
                  <a:cubicBezTo>
                    <a:pt x="5535" y="6842"/>
                    <a:pt x="5237" y="6575"/>
                    <a:pt x="5192" y="6226"/>
                  </a:cubicBezTo>
                  <a:lnTo>
                    <a:pt x="5408" y="6226"/>
                  </a:lnTo>
                  <a:cubicBezTo>
                    <a:pt x="5456" y="6496"/>
                    <a:pt x="5672" y="6631"/>
                    <a:pt x="5887" y="6631"/>
                  </a:cubicBezTo>
                  <a:cubicBezTo>
                    <a:pt x="6103" y="6631"/>
                    <a:pt x="6319" y="6496"/>
                    <a:pt x="6367" y="6226"/>
                  </a:cubicBezTo>
                  <a:close/>
                  <a:moveTo>
                    <a:pt x="2254" y="0"/>
                  </a:moveTo>
                  <a:cubicBezTo>
                    <a:pt x="1994" y="0"/>
                    <a:pt x="1778" y="210"/>
                    <a:pt x="1778" y="476"/>
                  </a:cubicBezTo>
                  <a:lnTo>
                    <a:pt x="1778" y="1492"/>
                  </a:lnTo>
                  <a:lnTo>
                    <a:pt x="572" y="1492"/>
                  </a:lnTo>
                  <a:cubicBezTo>
                    <a:pt x="568" y="1492"/>
                    <a:pt x="565" y="1492"/>
                    <a:pt x="561" y="1492"/>
                  </a:cubicBezTo>
                  <a:cubicBezTo>
                    <a:pt x="255" y="1492"/>
                    <a:pt x="1" y="1749"/>
                    <a:pt x="7" y="2063"/>
                  </a:cubicBezTo>
                  <a:lnTo>
                    <a:pt x="7" y="5668"/>
                  </a:lnTo>
                  <a:cubicBezTo>
                    <a:pt x="7" y="5979"/>
                    <a:pt x="255" y="6233"/>
                    <a:pt x="572" y="6233"/>
                  </a:cubicBezTo>
                  <a:lnTo>
                    <a:pt x="743" y="6233"/>
                  </a:lnTo>
                  <a:cubicBezTo>
                    <a:pt x="788" y="6709"/>
                    <a:pt x="1188" y="7077"/>
                    <a:pt x="1670" y="7077"/>
                  </a:cubicBezTo>
                  <a:cubicBezTo>
                    <a:pt x="2146" y="7077"/>
                    <a:pt x="2546" y="6709"/>
                    <a:pt x="2590" y="6233"/>
                  </a:cubicBezTo>
                  <a:lnTo>
                    <a:pt x="4964" y="6233"/>
                  </a:lnTo>
                  <a:cubicBezTo>
                    <a:pt x="5008" y="6709"/>
                    <a:pt x="5408" y="7077"/>
                    <a:pt x="5891" y="7077"/>
                  </a:cubicBezTo>
                  <a:cubicBezTo>
                    <a:pt x="6367" y="7077"/>
                    <a:pt x="6766" y="6709"/>
                    <a:pt x="6811" y="6233"/>
                  </a:cubicBezTo>
                  <a:lnTo>
                    <a:pt x="6989" y="6233"/>
                  </a:lnTo>
                  <a:cubicBezTo>
                    <a:pt x="7299" y="6233"/>
                    <a:pt x="7553" y="5979"/>
                    <a:pt x="7553" y="5668"/>
                  </a:cubicBezTo>
                  <a:lnTo>
                    <a:pt x="7553" y="2063"/>
                  </a:lnTo>
                  <a:cubicBezTo>
                    <a:pt x="7553" y="1746"/>
                    <a:pt x="7299" y="1492"/>
                    <a:pt x="6989" y="1492"/>
                  </a:cubicBezTo>
                  <a:lnTo>
                    <a:pt x="5783" y="1492"/>
                  </a:lnTo>
                  <a:lnTo>
                    <a:pt x="5783" y="476"/>
                  </a:lnTo>
                  <a:cubicBezTo>
                    <a:pt x="5783" y="210"/>
                    <a:pt x="5567" y="0"/>
                    <a:pt x="5307"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26" name="Google Shape;626;p38"/>
            <p:cNvSpPr/>
            <p:nvPr/>
          </p:nvSpPr>
          <p:spPr>
            <a:xfrm>
              <a:off x="5268275" y="3155525"/>
              <a:ext cx="72700" cy="31750"/>
            </a:xfrm>
            <a:custGeom>
              <a:avLst/>
              <a:gdLst/>
              <a:ahLst/>
              <a:cxnLst/>
              <a:rect l="l" t="t" r="r" b="b"/>
              <a:pathLst>
                <a:path w="2908" h="1270" extrusionOk="0">
                  <a:moveTo>
                    <a:pt x="477" y="0"/>
                  </a:moveTo>
                  <a:cubicBezTo>
                    <a:pt x="210" y="0"/>
                    <a:pt x="1" y="216"/>
                    <a:pt x="1" y="476"/>
                  </a:cubicBezTo>
                  <a:lnTo>
                    <a:pt x="1" y="794"/>
                  </a:lnTo>
                  <a:cubicBezTo>
                    <a:pt x="1" y="1054"/>
                    <a:pt x="210" y="1270"/>
                    <a:pt x="477" y="1270"/>
                  </a:cubicBezTo>
                  <a:lnTo>
                    <a:pt x="2432" y="1270"/>
                  </a:lnTo>
                  <a:cubicBezTo>
                    <a:pt x="2692" y="1270"/>
                    <a:pt x="2907" y="1054"/>
                    <a:pt x="2907" y="794"/>
                  </a:cubicBezTo>
                  <a:lnTo>
                    <a:pt x="2907" y="476"/>
                  </a:lnTo>
                  <a:cubicBezTo>
                    <a:pt x="2907" y="216"/>
                    <a:pt x="2692" y="0"/>
                    <a:pt x="2432" y="0"/>
                  </a:cubicBezTo>
                  <a:lnTo>
                    <a:pt x="2260" y="0"/>
                  </a:lnTo>
                  <a:cubicBezTo>
                    <a:pt x="2108" y="0"/>
                    <a:pt x="2108" y="229"/>
                    <a:pt x="2260" y="229"/>
                  </a:cubicBezTo>
                  <a:lnTo>
                    <a:pt x="2432" y="229"/>
                  </a:lnTo>
                  <a:cubicBezTo>
                    <a:pt x="2571" y="229"/>
                    <a:pt x="2679" y="337"/>
                    <a:pt x="2679" y="476"/>
                  </a:cubicBezTo>
                  <a:lnTo>
                    <a:pt x="2679" y="794"/>
                  </a:lnTo>
                  <a:cubicBezTo>
                    <a:pt x="2679" y="933"/>
                    <a:pt x="2571" y="1041"/>
                    <a:pt x="2432" y="1041"/>
                  </a:cubicBezTo>
                  <a:lnTo>
                    <a:pt x="477" y="1041"/>
                  </a:lnTo>
                  <a:cubicBezTo>
                    <a:pt x="337" y="1041"/>
                    <a:pt x="229" y="933"/>
                    <a:pt x="229" y="794"/>
                  </a:cubicBezTo>
                  <a:lnTo>
                    <a:pt x="229" y="476"/>
                  </a:lnTo>
                  <a:cubicBezTo>
                    <a:pt x="229" y="337"/>
                    <a:pt x="337" y="229"/>
                    <a:pt x="477" y="229"/>
                  </a:cubicBezTo>
                  <a:lnTo>
                    <a:pt x="1810" y="229"/>
                  </a:lnTo>
                  <a:cubicBezTo>
                    <a:pt x="1956" y="229"/>
                    <a:pt x="1956" y="0"/>
                    <a:pt x="181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27" name="Google Shape;627;p38"/>
            <p:cNvSpPr/>
            <p:nvPr/>
          </p:nvSpPr>
          <p:spPr>
            <a:xfrm>
              <a:off x="5281125" y="3172350"/>
              <a:ext cx="39700" cy="5575"/>
            </a:xfrm>
            <a:custGeom>
              <a:avLst/>
              <a:gdLst/>
              <a:ahLst/>
              <a:cxnLst/>
              <a:rect l="l" t="t" r="r" b="b"/>
              <a:pathLst>
                <a:path w="1588" h="223" extrusionOk="0">
                  <a:moveTo>
                    <a:pt x="153" y="0"/>
                  </a:moveTo>
                  <a:cubicBezTo>
                    <a:pt x="1" y="0"/>
                    <a:pt x="1" y="222"/>
                    <a:pt x="153" y="222"/>
                  </a:cubicBezTo>
                  <a:lnTo>
                    <a:pt x="1435" y="222"/>
                  </a:lnTo>
                  <a:cubicBezTo>
                    <a:pt x="1587" y="222"/>
                    <a:pt x="1587" y="0"/>
                    <a:pt x="1435"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28" name="Google Shape;628;p38"/>
            <p:cNvSpPr/>
            <p:nvPr/>
          </p:nvSpPr>
          <p:spPr>
            <a:xfrm>
              <a:off x="5281125" y="3164250"/>
              <a:ext cx="23525" cy="5575"/>
            </a:xfrm>
            <a:custGeom>
              <a:avLst/>
              <a:gdLst/>
              <a:ahLst/>
              <a:cxnLst/>
              <a:rect l="l" t="t" r="r" b="b"/>
              <a:pathLst>
                <a:path w="941" h="223" extrusionOk="0">
                  <a:moveTo>
                    <a:pt x="153" y="1"/>
                  </a:moveTo>
                  <a:cubicBezTo>
                    <a:pt x="1" y="1"/>
                    <a:pt x="1" y="223"/>
                    <a:pt x="153" y="223"/>
                  </a:cubicBezTo>
                  <a:lnTo>
                    <a:pt x="794" y="223"/>
                  </a:lnTo>
                  <a:cubicBezTo>
                    <a:pt x="940" y="223"/>
                    <a:pt x="940" y="1"/>
                    <a:pt x="794"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29" name="Google Shape;629;p38"/>
            <p:cNvSpPr/>
            <p:nvPr/>
          </p:nvSpPr>
          <p:spPr>
            <a:xfrm>
              <a:off x="5296675" y="3107300"/>
              <a:ext cx="5900" cy="13375"/>
            </a:xfrm>
            <a:custGeom>
              <a:avLst/>
              <a:gdLst/>
              <a:ahLst/>
              <a:cxnLst/>
              <a:rect l="l" t="t" r="r" b="b"/>
              <a:pathLst>
                <a:path w="236" h="535" extrusionOk="0">
                  <a:moveTo>
                    <a:pt x="116" y="1"/>
                  </a:moveTo>
                  <a:cubicBezTo>
                    <a:pt x="58" y="1"/>
                    <a:pt x="1" y="42"/>
                    <a:pt x="1" y="114"/>
                  </a:cubicBezTo>
                  <a:lnTo>
                    <a:pt x="1" y="425"/>
                  </a:lnTo>
                  <a:cubicBezTo>
                    <a:pt x="1" y="498"/>
                    <a:pt x="58" y="535"/>
                    <a:pt x="115" y="535"/>
                  </a:cubicBezTo>
                  <a:cubicBezTo>
                    <a:pt x="172" y="535"/>
                    <a:pt x="229" y="498"/>
                    <a:pt x="229" y="425"/>
                  </a:cubicBezTo>
                  <a:cubicBezTo>
                    <a:pt x="229" y="108"/>
                    <a:pt x="236" y="108"/>
                    <a:pt x="223" y="76"/>
                  </a:cubicBezTo>
                  <a:cubicBezTo>
                    <a:pt x="204" y="24"/>
                    <a:pt x="160" y="1"/>
                    <a:pt x="116"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30" name="Google Shape;630;p38"/>
            <p:cNvSpPr/>
            <p:nvPr/>
          </p:nvSpPr>
          <p:spPr>
            <a:xfrm>
              <a:off x="5306825" y="3107300"/>
              <a:ext cx="5900" cy="13375"/>
            </a:xfrm>
            <a:custGeom>
              <a:avLst/>
              <a:gdLst/>
              <a:ahLst/>
              <a:cxnLst/>
              <a:rect l="l" t="t" r="r" b="b"/>
              <a:pathLst>
                <a:path w="236" h="535" extrusionOk="0">
                  <a:moveTo>
                    <a:pt x="115" y="0"/>
                  </a:moveTo>
                  <a:cubicBezTo>
                    <a:pt x="71" y="0"/>
                    <a:pt x="26" y="26"/>
                    <a:pt x="7" y="76"/>
                  </a:cubicBezTo>
                  <a:cubicBezTo>
                    <a:pt x="1" y="108"/>
                    <a:pt x="7" y="108"/>
                    <a:pt x="1" y="425"/>
                  </a:cubicBezTo>
                  <a:cubicBezTo>
                    <a:pt x="1" y="498"/>
                    <a:pt x="58" y="535"/>
                    <a:pt x="115" y="535"/>
                  </a:cubicBezTo>
                  <a:cubicBezTo>
                    <a:pt x="172" y="535"/>
                    <a:pt x="229" y="498"/>
                    <a:pt x="229" y="425"/>
                  </a:cubicBezTo>
                  <a:cubicBezTo>
                    <a:pt x="229" y="108"/>
                    <a:pt x="236" y="108"/>
                    <a:pt x="223" y="76"/>
                  </a:cubicBezTo>
                  <a:cubicBezTo>
                    <a:pt x="204" y="26"/>
                    <a:pt x="160" y="0"/>
                    <a:pt x="115"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grpSp>
        <p:nvGrpSpPr>
          <p:cNvPr id="631" name="Google Shape;631;p38"/>
          <p:cNvGrpSpPr/>
          <p:nvPr/>
        </p:nvGrpSpPr>
        <p:grpSpPr>
          <a:xfrm>
            <a:off x="6876143" y="3519738"/>
            <a:ext cx="720107" cy="691841"/>
            <a:chOff x="1827775" y="3343850"/>
            <a:chExt cx="196450" cy="188725"/>
          </a:xfrm>
        </p:grpSpPr>
        <p:sp>
          <p:nvSpPr>
            <p:cNvPr id="632" name="Google Shape;632;p38"/>
            <p:cNvSpPr/>
            <p:nvPr/>
          </p:nvSpPr>
          <p:spPr>
            <a:xfrm>
              <a:off x="1953425" y="3343850"/>
              <a:ext cx="42575" cy="133325"/>
            </a:xfrm>
            <a:custGeom>
              <a:avLst/>
              <a:gdLst/>
              <a:ahLst/>
              <a:cxnLst/>
              <a:rect l="l" t="t" r="r" b="b"/>
              <a:pathLst>
                <a:path w="1703" h="5333" extrusionOk="0">
                  <a:moveTo>
                    <a:pt x="1093" y="1"/>
                  </a:moveTo>
                  <a:cubicBezTo>
                    <a:pt x="750" y="1"/>
                    <a:pt x="477" y="274"/>
                    <a:pt x="477" y="610"/>
                  </a:cubicBezTo>
                  <a:lnTo>
                    <a:pt x="477" y="4850"/>
                  </a:lnTo>
                  <a:cubicBezTo>
                    <a:pt x="325" y="4919"/>
                    <a:pt x="185" y="5027"/>
                    <a:pt x="65" y="5148"/>
                  </a:cubicBezTo>
                  <a:cubicBezTo>
                    <a:pt x="0" y="5232"/>
                    <a:pt x="72" y="5332"/>
                    <a:pt x="154" y="5332"/>
                  </a:cubicBezTo>
                  <a:cubicBezTo>
                    <a:pt x="177" y="5332"/>
                    <a:pt x="201" y="5325"/>
                    <a:pt x="223" y="5307"/>
                  </a:cubicBezTo>
                  <a:cubicBezTo>
                    <a:pt x="338" y="5180"/>
                    <a:pt x="477" y="5084"/>
                    <a:pt x="630" y="5021"/>
                  </a:cubicBezTo>
                  <a:cubicBezTo>
                    <a:pt x="674" y="5008"/>
                    <a:pt x="699" y="4964"/>
                    <a:pt x="699" y="4919"/>
                  </a:cubicBezTo>
                  <a:lnTo>
                    <a:pt x="699" y="610"/>
                  </a:lnTo>
                  <a:cubicBezTo>
                    <a:pt x="699" y="350"/>
                    <a:pt x="893" y="220"/>
                    <a:pt x="1087" y="220"/>
                  </a:cubicBezTo>
                  <a:cubicBezTo>
                    <a:pt x="1280" y="220"/>
                    <a:pt x="1474" y="350"/>
                    <a:pt x="1474" y="610"/>
                  </a:cubicBezTo>
                  <a:lnTo>
                    <a:pt x="1474" y="2698"/>
                  </a:lnTo>
                  <a:cubicBezTo>
                    <a:pt x="1467" y="2781"/>
                    <a:pt x="1526" y="2822"/>
                    <a:pt x="1585" y="2822"/>
                  </a:cubicBezTo>
                  <a:cubicBezTo>
                    <a:pt x="1643" y="2822"/>
                    <a:pt x="1702" y="2781"/>
                    <a:pt x="1696" y="2698"/>
                  </a:cubicBezTo>
                  <a:lnTo>
                    <a:pt x="1696" y="610"/>
                  </a:lnTo>
                  <a:cubicBezTo>
                    <a:pt x="1696" y="274"/>
                    <a:pt x="1423" y="1"/>
                    <a:pt x="1093"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33" name="Google Shape;633;p38"/>
            <p:cNvSpPr/>
            <p:nvPr/>
          </p:nvSpPr>
          <p:spPr>
            <a:xfrm>
              <a:off x="1937350" y="3419425"/>
              <a:ext cx="86875" cy="113150"/>
            </a:xfrm>
            <a:custGeom>
              <a:avLst/>
              <a:gdLst/>
              <a:ahLst/>
              <a:cxnLst/>
              <a:rect l="l" t="t" r="r" b="b"/>
              <a:pathLst>
                <a:path w="3475" h="4526" extrusionOk="0">
                  <a:moveTo>
                    <a:pt x="2232" y="0"/>
                  </a:moveTo>
                  <a:cubicBezTo>
                    <a:pt x="2172" y="0"/>
                    <a:pt x="2114" y="40"/>
                    <a:pt x="2123" y="119"/>
                  </a:cubicBezTo>
                  <a:lnTo>
                    <a:pt x="2123" y="1896"/>
                  </a:lnTo>
                  <a:cubicBezTo>
                    <a:pt x="2123" y="1941"/>
                    <a:pt x="2148" y="1985"/>
                    <a:pt x="2186" y="1998"/>
                  </a:cubicBezTo>
                  <a:cubicBezTo>
                    <a:pt x="3183" y="2410"/>
                    <a:pt x="3170" y="3819"/>
                    <a:pt x="2174" y="4213"/>
                  </a:cubicBezTo>
                  <a:cubicBezTo>
                    <a:pt x="2021" y="4274"/>
                    <a:pt x="1869" y="4302"/>
                    <a:pt x="1722" y="4302"/>
                  </a:cubicBezTo>
                  <a:cubicBezTo>
                    <a:pt x="911" y="4302"/>
                    <a:pt x="268" y="3447"/>
                    <a:pt x="644" y="2614"/>
                  </a:cubicBezTo>
                  <a:cubicBezTo>
                    <a:pt x="678" y="2530"/>
                    <a:pt x="607" y="2463"/>
                    <a:pt x="536" y="2463"/>
                  </a:cubicBezTo>
                  <a:cubicBezTo>
                    <a:pt x="500" y="2463"/>
                    <a:pt x="463" y="2481"/>
                    <a:pt x="441" y="2525"/>
                  </a:cubicBezTo>
                  <a:cubicBezTo>
                    <a:pt x="1" y="3504"/>
                    <a:pt x="758" y="4525"/>
                    <a:pt x="1727" y="4525"/>
                  </a:cubicBezTo>
                  <a:cubicBezTo>
                    <a:pt x="1889" y="4525"/>
                    <a:pt x="2056" y="4497"/>
                    <a:pt x="2225" y="4435"/>
                  </a:cubicBezTo>
                  <a:cubicBezTo>
                    <a:pt x="3399" y="4003"/>
                    <a:pt x="3475" y="2366"/>
                    <a:pt x="2345" y="1827"/>
                  </a:cubicBezTo>
                  <a:lnTo>
                    <a:pt x="2345" y="119"/>
                  </a:lnTo>
                  <a:cubicBezTo>
                    <a:pt x="2351" y="40"/>
                    <a:pt x="2291" y="0"/>
                    <a:pt x="2232"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34" name="Google Shape;634;p38"/>
            <p:cNvSpPr/>
            <p:nvPr/>
          </p:nvSpPr>
          <p:spPr>
            <a:xfrm>
              <a:off x="1955975" y="3381450"/>
              <a:ext cx="56200" cy="141125"/>
            </a:xfrm>
            <a:custGeom>
              <a:avLst/>
              <a:gdLst/>
              <a:ahLst/>
              <a:cxnLst/>
              <a:rect l="l" t="t" r="r" b="b"/>
              <a:pathLst>
                <a:path w="2248" h="5645" extrusionOk="0">
                  <a:moveTo>
                    <a:pt x="972" y="1"/>
                  </a:moveTo>
                  <a:cubicBezTo>
                    <a:pt x="826" y="1"/>
                    <a:pt x="712" y="115"/>
                    <a:pt x="712" y="261"/>
                  </a:cubicBezTo>
                  <a:lnTo>
                    <a:pt x="712" y="3695"/>
                  </a:lnTo>
                  <a:cubicBezTo>
                    <a:pt x="553" y="3739"/>
                    <a:pt x="413" y="3828"/>
                    <a:pt x="293" y="3942"/>
                  </a:cubicBezTo>
                  <a:cubicBezTo>
                    <a:pt x="209" y="4021"/>
                    <a:pt x="285" y="4133"/>
                    <a:pt x="374" y="4133"/>
                  </a:cubicBezTo>
                  <a:cubicBezTo>
                    <a:pt x="400" y="4133"/>
                    <a:pt x="427" y="4124"/>
                    <a:pt x="451" y="4101"/>
                  </a:cubicBezTo>
                  <a:cubicBezTo>
                    <a:pt x="559" y="3993"/>
                    <a:pt x="699" y="3923"/>
                    <a:pt x="851" y="3891"/>
                  </a:cubicBezTo>
                  <a:cubicBezTo>
                    <a:pt x="902" y="3885"/>
                    <a:pt x="940" y="3834"/>
                    <a:pt x="940" y="3784"/>
                  </a:cubicBezTo>
                  <a:lnTo>
                    <a:pt x="940" y="261"/>
                  </a:lnTo>
                  <a:cubicBezTo>
                    <a:pt x="940" y="242"/>
                    <a:pt x="953" y="223"/>
                    <a:pt x="978" y="223"/>
                  </a:cubicBezTo>
                  <a:lnTo>
                    <a:pt x="1010" y="223"/>
                  </a:lnTo>
                  <a:cubicBezTo>
                    <a:pt x="1029" y="223"/>
                    <a:pt x="1048" y="242"/>
                    <a:pt x="1048" y="261"/>
                  </a:cubicBezTo>
                  <a:lnTo>
                    <a:pt x="1048" y="3784"/>
                  </a:lnTo>
                  <a:cubicBezTo>
                    <a:pt x="1048" y="3834"/>
                    <a:pt x="1086" y="3885"/>
                    <a:pt x="1137" y="3891"/>
                  </a:cubicBezTo>
                  <a:cubicBezTo>
                    <a:pt x="1835" y="4025"/>
                    <a:pt x="2000" y="4945"/>
                    <a:pt x="1391" y="5307"/>
                  </a:cubicBezTo>
                  <a:cubicBezTo>
                    <a:pt x="1260" y="5386"/>
                    <a:pt x="1123" y="5422"/>
                    <a:pt x="991" y="5422"/>
                  </a:cubicBezTo>
                  <a:cubicBezTo>
                    <a:pt x="513" y="5422"/>
                    <a:pt x="96" y="4956"/>
                    <a:pt x="255" y="4425"/>
                  </a:cubicBezTo>
                  <a:cubicBezTo>
                    <a:pt x="293" y="4336"/>
                    <a:pt x="219" y="4273"/>
                    <a:pt x="148" y="4273"/>
                  </a:cubicBezTo>
                  <a:cubicBezTo>
                    <a:pt x="102" y="4273"/>
                    <a:pt x="58" y="4299"/>
                    <a:pt x="45" y="4361"/>
                  </a:cubicBezTo>
                  <a:cubicBezTo>
                    <a:pt x="13" y="4456"/>
                    <a:pt x="1" y="4551"/>
                    <a:pt x="1" y="4647"/>
                  </a:cubicBezTo>
                  <a:cubicBezTo>
                    <a:pt x="1" y="5236"/>
                    <a:pt x="485" y="5645"/>
                    <a:pt x="1000" y="5645"/>
                  </a:cubicBezTo>
                  <a:cubicBezTo>
                    <a:pt x="1200" y="5645"/>
                    <a:pt x="1405" y="5583"/>
                    <a:pt x="1587" y="5446"/>
                  </a:cubicBezTo>
                  <a:cubicBezTo>
                    <a:pt x="2248" y="4951"/>
                    <a:pt x="2057" y="3923"/>
                    <a:pt x="1270" y="3695"/>
                  </a:cubicBezTo>
                  <a:lnTo>
                    <a:pt x="1264" y="3695"/>
                  </a:lnTo>
                  <a:lnTo>
                    <a:pt x="1264" y="261"/>
                  </a:lnTo>
                  <a:cubicBezTo>
                    <a:pt x="1264" y="115"/>
                    <a:pt x="1150" y="1"/>
                    <a:pt x="1004"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35" name="Google Shape;635;p38"/>
            <p:cNvSpPr/>
            <p:nvPr/>
          </p:nvSpPr>
          <p:spPr>
            <a:xfrm>
              <a:off x="1862200" y="3380525"/>
              <a:ext cx="70800" cy="58250"/>
            </a:xfrm>
            <a:custGeom>
              <a:avLst/>
              <a:gdLst/>
              <a:ahLst/>
              <a:cxnLst/>
              <a:rect l="l" t="t" r="r" b="b"/>
              <a:pathLst>
                <a:path w="2832" h="2330" extrusionOk="0">
                  <a:moveTo>
                    <a:pt x="1288" y="0"/>
                  </a:moveTo>
                  <a:cubicBezTo>
                    <a:pt x="764" y="0"/>
                    <a:pt x="275" y="362"/>
                    <a:pt x="153" y="920"/>
                  </a:cubicBezTo>
                  <a:cubicBezTo>
                    <a:pt x="1" y="1644"/>
                    <a:pt x="553" y="2329"/>
                    <a:pt x="1296" y="2329"/>
                  </a:cubicBezTo>
                  <a:cubicBezTo>
                    <a:pt x="2298" y="2329"/>
                    <a:pt x="2832" y="1136"/>
                    <a:pt x="2165" y="387"/>
                  </a:cubicBezTo>
                  <a:lnTo>
                    <a:pt x="2165" y="387"/>
                  </a:lnTo>
                  <a:lnTo>
                    <a:pt x="2165" y="393"/>
                  </a:lnTo>
                  <a:cubicBezTo>
                    <a:pt x="2141" y="361"/>
                    <a:pt x="2110" y="347"/>
                    <a:pt x="2081" y="347"/>
                  </a:cubicBezTo>
                  <a:cubicBezTo>
                    <a:pt x="1995" y="347"/>
                    <a:pt x="1915" y="459"/>
                    <a:pt x="2000" y="539"/>
                  </a:cubicBezTo>
                  <a:cubicBezTo>
                    <a:pt x="2317" y="895"/>
                    <a:pt x="2317" y="1434"/>
                    <a:pt x="1994" y="1790"/>
                  </a:cubicBezTo>
                  <a:cubicBezTo>
                    <a:pt x="1809" y="1993"/>
                    <a:pt x="1555" y="2098"/>
                    <a:pt x="1300" y="2098"/>
                  </a:cubicBezTo>
                  <a:cubicBezTo>
                    <a:pt x="1109" y="2098"/>
                    <a:pt x="916" y="2039"/>
                    <a:pt x="750" y="1917"/>
                  </a:cubicBezTo>
                  <a:cubicBezTo>
                    <a:pt x="363" y="1631"/>
                    <a:pt x="255" y="1104"/>
                    <a:pt x="490" y="692"/>
                  </a:cubicBezTo>
                  <a:cubicBezTo>
                    <a:pt x="663" y="395"/>
                    <a:pt x="979" y="226"/>
                    <a:pt x="1305" y="226"/>
                  </a:cubicBezTo>
                  <a:cubicBezTo>
                    <a:pt x="1432" y="226"/>
                    <a:pt x="1560" y="251"/>
                    <a:pt x="1683" y="305"/>
                  </a:cubicBezTo>
                  <a:cubicBezTo>
                    <a:pt x="1703" y="315"/>
                    <a:pt x="1722" y="320"/>
                    <a:pt x="1740" y="320"/>
                  </a:cubicBezTo>
                  <a:cubicBezTo>
                    <a:pt x="1846" y="320"/>
                    <a:pt x="1902" y="151"/>
                    <a:pt x="1772" y="108"/>
                  </a:cubicBezTo>
                  <a:cubicBezTo>
                    <a:pt x="1613" y="35"/>
                    <a:pt x="1449" y="0"/>
                    <a:pt x="1288"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36" name="Google Shape;636;p38"/>
            <p:cNvSpPr/>
            <p:nvPr/>
          </p:nvSpPr>
          <p:spPr>
            <a:xfrm>
              <a:off x="1886800" y="3344175"/>
              <a:ext cx="15725" cy="29025"/>
            </a:xfrm>
            <a:custGeom>
              <a:avLst/>
              <a:gdLst/>
              <a:ahLst/>
              <a:cxnLst/>
              <a:rect l="l" t="t" r="r" b="b"/>
              <a:pathLst>
                <a:path w="629" h="1161" extrusionOk="0">
                  <a:moveTo>
                    <a:pt x="312" y="1"/>
                  </a:moveTo>
                  <a:cubicBezTo>
                    <a:pt x="313" y="1"/>
                    <a:pt x="314" y="1"/>
                    <a:pt x="315" y="1"/>
                  </a:cubicBezTo>
                  <a:lnTo>
                    <a:pt x="315" y="1"/>
                  </a:lnTo>
                  <a:cubicBezTo>
                    <a:pt x="316" y="1"/>
                    <a:pt x="317" y="1"/>
                    <a:pt x="318" y="1"/>
                  </a:cubicBezTo>
                  <a:close/>
                  <a:moveTo>
                    <a:pt x="318" y="221"/>
                  </a:moveTo>
                  <a:cubicBezTo>
                    <a:pt x="366" y="221"/>
                    <a:pt x="413" y="251"/>
                    <a:pt x="413" y="312"/>
                  </a:cubicBezTo>
                  <a:lnTo>
                    <a:pt x="413" y="883"/>
                  </a:lnTo>
                  <a:cubicBezTo>
                    <a:pt x="413" y="946"/>
                    <a:pt x="366" y="978"/>
                    <a:pt x="318" y="978"/>
                  </a:cubicBezTo>
                  <a:cubicBezTo>
                    <a:pt x="270" y="978"/>
                    <a:pt x="223" y="946"/>
                    <a:pt x="223" y="883"/>
                  </a:cubicBezTo>
                  <a:lnTo>
                    <a:pt x="223" y="312"/>
                  </a:lnTo>
                  <a:cubicBezTo>
                    <a:pt x="223" y="251"/>
                    <a:pt x="270" y="221"/>
                    <a:pt x="318" y="221"/>
                  </a:cubicBezTo>
                  <a:close/>
                  <a:moveTo>
                    <a:pt x="315" y="1"/>
                  </a:moveTo>
                  <a:lnTo>
                    <a:pt x="315" y="1"/>
                  </a:lnTo>
                  <a:cubicBezTo>
                    <a:pt x="139" y="2"/>
                    <a:pt x="1" y="141"/>
                    <a:pt x="1" y="318"/>
                  </a:cubicBezTo>
                  <a:lnTo>
                    <a:pt x="1" y="889"/>
                  </a:lnTo>
                  <a:cubicBezTo>
                    <a:pt x="26" y="1070"/>
                    <a:pt x="170" y="1160"/>
                    <a:pt x="315" y="1160"/>
                  </a:cubicBezTo>
                  <a:cubicBezTo>
                    <a:pt x="459" y="1160"/>
                    <a:pt x="604" y="1070"/>
                    <a:pt x="629" y="889"/>
                  </a:cubicBezTo>
                  <a:lnTo>
                    <a:pt x="629" y="318"/>
                  </a:lnTo>
                  <a:cubicBezTo>
                    <a:pt x="629" y="141"/>
                    <a:pt x="491" y="2"/>
                    <a:pt x="315"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37" name="Google Shape;637;p38"/>
            <p:cNvSpPr/>
            <p:nvPr/>
          </p:nvSpPr>
          <p:spPr>
            <a:xfrm>
              <a:off x="1856375" y="3352475"/>
              <a:ext cx="26325" cy="28350"/>
            </a:xfrm>
            <a:custGeom>
              <a:avLst/>
              <a:gdLst/>
              <a:ahLst/>
              <a:cxnLst/>
              <a:rect l="l" t="t" r="r" b="b"/>
              <a:pathLst>
                <a:path w="1053" h="1134" extrusionOk="0">
                  <a:moveTo>
                    <a:pt x="387" y="205"/>
                  </a:moveTo>
                  <a:cubicBezTo>
                    <a:pt x="412" y="205"/>
                    <a:pt x="437" y="215"/>
                    <a:pt x="456" y="240"/>
                  </a:cubicBezTo>
                  <a:lnTo>
                    <a:pt x="742" y="741"/>
                  </a:lnTo>
                  <a:cubicBezTo>
                    <a:pt x="767" y="779"/>
                    <a:pt x="754" y="836"/>
                    <a:pt x="710" y="862"/>
                  </a:cubicBezTo>
                  <a:lnTo>
                    <a:pt x="716" y="862"/>
                  </a:lnTo>
                  <a:cubicBezTo>
                    <a:pt x="701" y="873"/>
                    <a:pt x="684" y="877"/>
                    <a:pt x="668" y="877"/>
                  </a:cubicBezTo>
                  <a:cubicBezTo>
                    <a:pt x="637" y="877"/>
                    <a:pt x="606" y="859"/>
                    <a:pt x="589" y="830"/>
                  </a:cubicBezTo>
                  <a:lnTo>
                    <a:pt x="297" y="335"/>
                  </a:lnTo>
                  <a:cubicBezTo>
                    <a:pt x="271" y="264"/>
                    <a:pt x="329" y="205"/>
                    <a:pt x="387" y="205"/>
                  </a:cubicBezTo>
                  <a:close/>
                  <a:moveTo>
                    <a:pt x="402" y="0"/>
                  </a:moveTo>
                  <a:cubicBezTo>
                    <a:pt x="196" y="0"/>
                    <a:pt x="1" y="206"/>
                    <a:pt x="107" y="449"/>
                  </a:cubicBezTo>
                  <a:lnTo>
                    <a:pt x="393" y="944"/>
                  </a:lnTo>
                  <a:cubicBezTo>
                    <a:pt x="445" y="1063"/>
                    <a:pt x="562" y="1133"/>
                    <a:pt x="684" y="1133"/>
                  </a:cubicBezTo>
                  <a:cubicBezTo>
                    <a:pt x="738" y="1133"/>
                    <a:pt x="793" y="1119"/>
                    <a:pt x="843" y="1090"/>
                  </a:cubicBezTo>
                  <a:cubicBezTo>
                    <a:pt x="1008" y="995"/>
                    <a:pt x="1053" y="779"/>
                    <a:pt x="938" y="627"/>
                  </a:cubicBezTo>
                  <a:lnTo>
                    <a:pt x="653" y="132"/>
                  </a:lnTo>
                  <a:cubicBezTo>
                    <a:pt x="583" y="39"/>
                    <a:pt x="492" y="0"/>
                    <a:pt x="402"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38" name="Google Shape;638;p38"/>
            <p:cNvSpPr/>
            <p:nvPr/>
          </p:nvSpPr>
          <p:spPr>
            <a:xfrm>
              <a:off x="1834050" y="3373250"/>
              <a:ext cx="33400" cy="22250"/>
            </a:xfrm>
            <a:custGeom>
              <a:avLst/>
              <a:gdLst/>
              <a:ahLst/>
              <a:cxnLst/>
              <a:rect l="l" t="t" r="r" b="b"/>
              <a:pathLst>
                <a:path w="1336" h="890" extrusionOk="0">
                  <a:moveTo>
                    <a:pt x="423" y="206"/>
                  </a:moveTo>
                  <a:cubicBezTo>
                    <a:pt x="473" y="206"/>
                    <a:pt x="524" y="259"/>
                    <a:pt x="968" y="507"/>
                  </a:cubicBezTo>
                  <a:cubicBezTo>
                    <a:pt x="1013" y="532"/>
                    <a:pt x="1025" y="589"/>
                    <a:pt x="1000" y="634"/>
                  </a:cubicBezTo>
                  <a:cubicBezTo>
                    <a:pt x="983" y="663"/>
                    <a:pt x="953" y="678"/>
                    <a:pt x="922" y="678"/>
                  </a:cubicBezTo>
                  <a:cubicBezTo>
                    <a:pt x="905" y="678"/>
                    <a:pt x="888" y="674"/>
                    <a:pt x="873" y="665"/>
                  </a:cubicBezTo>
                  <a:lnTo>
                    <a:pt x="378" y="380"/>
                  </a:lnTo>
                  <a:cubicBezTo>
                    <a:pt x="308" y="342"/>
                    <a:pt x="321" y="234"/>
                    <a:pt x="403" y="208"/>
                  </a:cubicBezTo>
                  <a:cubicBezTo>
                    <a:pt x="411" y="207"/>
                    <a:pt x="417" y="206"/>
                    <a:pt x="423" y="206"/>
                  </a:cubicBezTo>
                  <a:close/>
                  <a:moveTo>
                    <a:pt x="445" y="1"/>
                  </a:moveTo>
                  <a:cubicBezTo>
                    <a:pt x="169" y="1"/>
                    <a:pt x="0" y="379"/>
                    <a:pt x="264" y="576"/>
                  </a:cubicBezTo>
                  <a:lnTo>
                    <a:pt x="759" y="862"/>
                  </a:lnTo>
                  <a:cubicBezTo>
                    <a:pt x="804" y="881"/>
                    <a:pt x="847" y="890"/>
                    <a:pt x="888" y="890"/>
                  </a:cubicBezTo>
                  <a:cubicBezTo>
                    <a:pt x="1163" y="890"/>
                    <a:pt x="1336" y="509"/>
                    <a:pt x="1076" y="316"/>
                  </a:cubicBezTo>
                  <a:lnTo>
                    <a:pt x="1083" y="316"/>
                  </a:lnTo>
                  <a:lnTo>
                    <a:pt x="581" y="31"/>
                  </a:lnTo>
                  <a:cubicBezTo>
                    <a:pt x="534" y="10"/>
                    <a:pt x="488" y="1"/>
                    <a:pt x="445"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39" name="Google Shape;639;p38"/>
            <p:cNvSpPr/>
            <p:nvPr/>
          </p:nvSpPr>
          <p:spPr>
            <a:xfrm>
              <a:off x="1827775" y="3401700"/>
              <a:ext cx="32550" cy="15875"/>
            </a:xfrm>
            <a:custGeom>
              <a:avLst/>
              <a:gdLst/>
              <a:ahLst/>
              <a:cxnLst/>
              <a:rect l="l" t="t" r="r" b="b"/>
              <a:pathLst>
                <a:path w="1302" h="635" extrusionOk="0">
                  <a:moveTo>
                    <a:pt x="940" y="225"/>
                  </a:moveTo>
                  <a:cubicBezTo>
                    <a:pt x="1061" y="225"/>
                    <a:pt x="1061" y="410"/>
                    <a:pt x="940" y="410"/>
                  </a:cubicBezTo>
                  <a:lnTo>
                    <a:pt x="369" y="410"/>
                  </a:lnTo>
                  <a:cubicBezTo>
                    <a:pt x="242" y="410"/>
                    <a:pt x="242" y="225"/>
                    <a:pt x="369" y="225"/>
                  </a:cubicBezTo>
                  <a:close/>
                  <a:moveTo>
                    <a:pt x="983" y="0"/>
                  </a:moveTo>
                  <a:cubicBezTo>
                    <a:pt x="969" y="0"/>
                    <a:pt x="955" y="1"/>
                    <a:pt x="940" y="3"/>
                  </a:cubicBezTo>
                  <a:lnTo>
                    <a:pt x="369" y="3"/>
                  </a:lnTo>
                  <a:cubicBezTo>
                    <a:pt x="1" y="54"/>
                    <a:pt x="1" y="581"/>
                    <a:pt x="369" y="632"/>
                  </a:cubicBezTo>
                  <a:lnTo>
                    <a:pt x="940" y="632"/>
                  </a:lnTo>
                  <a:cubicBezTo>
                    <a:pt x="955" y="634"/>
                    <a:pt x="969" y="635"/>
                    <a:pt x="983" y="635"/>
                  </a:cubicBezTo>
                  <a:cubicBezTo>
                    <a:pt x="1156" y="635"/>
                    <a:pt x="1302" y="496"/>
                    <a:pt x="1302" y="314"/>
                  </a:cubicBezTo>
                  <a:cubicBezTo>
                    <a:pt x="1302" y="138"/>
                    <a:pt x="1156" y="0"/>
                    <a:pt x="983"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40" name="Google Shape;640;p38"/>
            <p:cNvSpPr/>
            <p:nvPr/>
          </p:nvSpPr>
          <p:spPr>
            <a:xfrm>
              <a:off x="1833975" y="3423475"/>
              <a:ext cx="32075" cy="22900"/>
            </a:xfrm>
            <a:custGeom>
              <a:avLst/>
              <a:gdLst/>
              <a:ahLst/>
              <a:cxnLst/>
              <a:rect l="l" t="t" r="r" b="b"/>
              <a:pathLst>
                <a:path w="1283" h="916" extrusionOk="0">
                  <a:moveTo>
                    <a:pt x="916" y="221"/>
                  </a:moveTo>
                  <a:cubicBezTo>
                    <a:pt x="987" y="221"/>
                    <a:pt x="1052" y="358"/>
                    <a:pt x="971" y="395"/>
                  </a:cubicBezTo>
                  <a:lnTo>
                    <a:pt x="476" y="681"/>
                  </a:lnTo>
                  <a:cubicBezTo>
                    <a:pt x="460" y="691"/>
                    <a:pt x="443" y="695"/>
                    <a:pt x="427" y="695"/>
                  </a:cubicBezTo>
                  <a:cubicBezTo>
                    <a:pt x="369" y="695"/>
                    <a:pt x="322" y="639"/>
                    <a:pt x="337" y="579"/>
                  </a:cubicBezTo>
                  <a:cubicBezTo>
                    <a:pt x="356" y="510"/>
                    <a:pt x="400" y="522"/>
                    <a:pt x="876" y="237"/>
                  </a:cubicBezTo>
                  <a:cubicBezTo>
                    <a:pt x="889" y="226"/>
                    <a:pt x="903" y="221"/>
                    <a:pt x="916" y="221"/>
                  </a:cubicBezTo>
                  <a:close/>
                  <a:moveTo>
                    <a:pt x="919" y="1"/>
                  </a:moveTo>
                  <a:cubicBezTo>
                    <a:pt x="867" y="1"/>
                    <a:pt x="815" y="13"/>
                    <a:pt x="768" y="40"/>
                  </a:cubicBezTo>
                  <a:lnTo>
                    <a:pt x="273" y="325"/>
                  </a:lnTo>
                  <a:cubicBezTo>
                    <a:pt x="0" y="497"/>
                    <a:pt x="114" y="909"/>
                    <a:pt x="432" y="916"/>
                  </a:cubicBezTo>
                  <a:cubicBezTo>
                    <a:pt x="571" y="916"/>
                    <a:pt x="616" y="840"/>
                    <a:pt x="1079" y="586"/>
                  </a:cubicBezTo>
                  <a:cubicBezTo>
                    <a:pt x="1232" y="497"/>
                    <a:pt x="1282" y="306"/>
                    <a:pt x="1200" y="160"/>
                  </a:cubicBezTo>
                  <a:lnTo>
                    <a:pt x="1193" y="160"/>
                  </a:lnTo>
                  <a:cubicBezTo>
                    <a:pt x="1137" y="57"/>
                    <a:pt x="1029" y="1"/>
                    <a:pt x="919"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41" name="Google Shape;641;p38"/>
            <p:cNvSpPr/>
            <p:nvPr/>
          </p:nvSpPr>
          <p:spPr>
            <a:xfrm>
              <a:off x="1856175" y="3439400"/>
              <a:ext cx="25725" cy="29000"/>
            </a:xfrm>
            <a:custGeom>
              <a:avLst/>
              <a:gdLst/>
              <a:ahLst/>
              <a:cxnLst/>
              <a:rect l="l" t="t" r="r" b="b"/>
              <a:pathLst>
                <a:path w="1029" h="1160" extrusionOk="0">
                  <a:moveTo>
                    <a:pt x="663" y="221"/>
                  </a:moveTo>
                  <a:cubicBezTo>
                    <a:pt x="680" y="221"/>
                    <a:pt x="696" y="226"/>
                    <a:pt x="712" y="234"/>
                  </a:cubicBezTo>
                  <a:cubicBezTo>
                    <a:pt x="756" y="260"/>
                    <a:pt x="775" y="317"/>
                    <a:pt x="750" y="361"/>
                  </a:cubicBezTo>
                  <a:cubicBezTo>
                    <a:pt x="451" y="856"/>
                    <a:pt x="470" y="882"/>
                    <a:pt x="407" y="901"/>
                  </a:cubicBezTo>
                  <a:cubicBezTo>
                    <a:pt x="399" y="903"/>
                    <a:pt x="392" y="903"/>
                    <a:pt x="384" y="903"/>
                  </a:cubicBezTo>
                  <a:cubicBezTo>
                    <a:pt x="342" y="903"/>
                    <a:pt x="304" y="874"/>
                    <a:pt x="293" y="831"/>
                  </a:cubicBezTo>
                  <a:cubicBezTo>
                    <a:pt x="274" y="767"/>
                    <a:pt x="318" y="748"/>
                    <a:pt x="585" y="266"/>
                  </a:cubicBezTo>
                  <a:cubicBezTo>
                    <a:pt x="601" y="237"/>
                    <a:pt x="632" y="221"/>
                    <a:pt x="663" y="221"/>
                  </a:cubicBezTo>
                  <a:close/>
                  <a:moveTo>
                    <a:pt x="666" y="0"/>
                  </a:moveTo>
                  <a:cubicBezTo>
                    <a:pt x="559" y="0"/>
                    <a:pt x="456" y="57"/>
                    <a:pt x="401" y="158"/>
                  </a:cubicBezTo>
                  <a:lnTo>
                    <a:pt x="109" y="653"/>
                  </a:lnTo>
                  <a:cubicBezTo>
                    <a:pt x="1" y="805"/>
                    <a:pt x="45" y="1021"/>
                    <a:pt x="204" y="1116"/>
                  </a:cubicBezTo>
                  <a:cubicBezTo>
                    <a:pt x="254" y="1146"/>
                    <a:pt x="309" y="1159"/>
                    <a:pt x="363" y="1159"/>
                  </a:cubicBezTo>
                  <a:cubicBezTo>
                    <a:pt x="485" y="1159"/>
                    <a:pt x="602" y="1089"/>
                    <a:pt x="654" y="970"/>
                  </a:cubicBezTo>
                  <a:lnTo>
                    <a:pt x="940" y="475"/>
                  </a:lnTo>
                  <a:cubicBezTo>
                    <a:pt x="1029" y="323"/>
                    <a:pt x="978" y="133"/>
                    <a:pt x="826" y="44"/>
                  </a:cubicBezTo>
                  <a:cubicBezTo>
                    <a:pt x="775" y="14"/>
                    <a:pt x="720" y="0"/>
                    <a:pt x="666"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42" name="Google Shape;642;p38"/>
            <p:cNvSpPr/>
            <p:nvPr/>
          </p:nvSpPr>
          <p:spPr>
            <a:xfrm>
              <a:off x="1886000" y="3445250"/>
              <a:ext cx="17025" cy="31275"/>
            </a:xfrm>
            <a:custGeom>
              <a:avLst/>
              <a:gdLst/>
              <a:ahLst/>
              <a:cxnLst/>
              <a:rect l="l" t="t" r="r" b="b"/>
              <a:pathLst>
                <a:path w="681" h="1251" extrusionOk="0">
                  <a:moveTo>
                    <a:pt x="337" y="0"/>
                  </a:moveTo>
                  <a:cubicBezTo>
                    <a:pt x="338" y="0"/>
                    <a:pt x="339" y="0"/>
                    <a:pt x="341" y="0"/>
                  </a:cubicBezTo>
                  <a:lnTo>
                    <a:pt x="341" y="0"/>
                  </a:lnTo>
                  <a:cubicBezTo>
                    <a:pt x="342" y="0"/>
                    <a:pt x="343" y="0"/>
                    <a:pt x="344" y="0"/>
                  </a:cubicBezTo>
                  <a:close/>
                  <a:moveTo>
                    <a:pt x="347" y="211"/>
                  </a:moveTo>
                  <a:cubicBezTo>
                    <a:pt x="396" y="211"/>
                    <a:pt x="445" y="245"/>
                    <a:pt x="439" y="311"/>
                  </a:cubicBezTo>
                  <a:lnTo>
                    <a:pt x="439" y="889"/>
                  </a:lnTo>
                  <a:cubicBezTo>
                    <a:pt x="433" y="943"/>
                    <a:pt x="388" y="970"/>
                    <a:pt x="344" y="970"/>
                  </a:cubicBezTo>
                  <a:cubicBezTo>
                    <a:pt x="301" y="970"/>
                    <a:pt x="258" y="943"/>
                    <a:pt x="255" y="889"/>
                  </a:cubicBezTo>
                  <a:lnTo>
                    <a:pt x="255" y="311"/>
                  </a:lnTo>
                  <a:cubicBezTo>
                    <a:pt x="248" y="245"/>
                    <a:pt x="298" y="211"/>
                    <a:pt x="347" y="211"/>
                  </a:cubicBezTo>
                  <a:close/>
                  <a:moveTo>
                    <a:pt x="341" y="0"/>
                  </a:moveTo>
                  <a:cubicBezTo>
                    <a:pt x="171" y="2"/>
                    <a:pt x="26" y="141"/>
                    <a:pt x="26" y="318"/>
                  </a:cubicBezTo>
                  <a:lnTo>
                    <a:pt x="26" y="889"/>
                  </a:lnTo>
                  <a:cubicBezTo>
                    <a:pt x="1" y="1079"/>
                    <a:pt x="147" y="1251"/>
                    <a:pt x="344" y="1251"/>
                  </a:cubicBezTo>
                  <a:cubicBezTo>
                    <a:pt x="534" y="1251"/>
                    <a:pt x="680" y="1079"/>
                    <a:pt x="655" y="889"/>
                  </a:cubicBezTo>
                  <a:lnTo>
                    <a:pt x="655" y="318"/>
                  </a:lnTo>
                  <a:cubicBezTo>
                    <a:pt x="655" y="141"/>
                    <a:pt x="517" y="2"/>
                    <a:pt x="341"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43" name="Google Shape;643;p38"/>
            <p:cNvSpPr/>
            <p:nvPr/>
          </p:nvSpPr>
          <p:spPr>
            <a:xfrm>
              <a:off x="1906950" y="3440150"/>
              <a:ext cx="26200" cy="28275"/>
            </a:xfrm>
            <a:custGeom>
              <a:avLst/>
              <a:gdLst/>
              <a:ahLst/>
              <a:cxnLst/>
              <a:rect l="l" t="t" r="r" b="b"/>
              <a:pathLst>
                <a:path w="1048" h="1131" extrusionOk="0">
                  <a:moveTo>
                    <a:pt x="380" y="195"/>
                  </a:moveTo>
                  <a:cubicBezTo>
                    <a:pt x="387" y="195"/>
                    <a:pt x="394" y="196"/>
                    <a:pt x="401" y="198"/>
                  </a:cubicBezTo>
                  <a:cubicBezTo>
                    <a:pt x="464" y="217"/>
                    <a:pt x="458" y="255"/>
                    <a:pt x="743" y="737"/>
                  </a:cubicBezTo>
                  <a:cubicBezTo>
                    <a:pt x="769" y="782"/>
                    <a:pt x="750" y="839"/>
                    <a:pt x="705" y="864"/>
                  </a:cubicBezTo>
                  <a:cubicBezTo>
                    <a:pt x="691" y="872"/>
                    <a:pt x="677" y="876"/>
                    <a:pt x="662" y="876"/>
                  </a:cubicBezTo>
                  <a:cubicBezTo>
                    <a:pt x="631" y="876"/>
                    <a:pt x="602" y="859"/>
                    <a:pt x="585" y="833"/>
                  </a:cubicBezTo>
                  <a:cubicBezTo>
                    <a:pt x="299" y="325"/>
                    <a:pt x="267" y="331"/>
                    <a:pt x="286" y="261"/>
                  </a:cubicBezTo>
                  <a:cubicBezTo>
                    <a:pt x="293" y="242"/>
                    <a:pt x="305" y="217"/>
                    <a:pt x="331" y="211"/>
                  </a:cubicBezTo>
                  <a:cubicBezTo>
                    <a:pt x="345" y="201"/>
                    <a:pt x="362" y="195"/>
                    <a:pt x="380" y="195"/>
                  </a:cubicBezTo>
                  <a:close/>
                  <a:moveTo>
                    <a:pt x="401" y="0"/>
                  </a:moveTo>
                  <a:cubicBezTo>
                    <a:pt x="196" y="0"/>
                    <a:pt x="0" y="206"/>
                    <a:pt x="102" y="445"/>
                  </a:cubicBezTo>
                  <a:lnTo>
                    <a:pt x="388" y="940"/>
                  </a:lnTo>
                  <a:cubicBezTo>
                    <a:pt x="440" y="1062"/>
                    <a:pt x="555" y="1131"/>
                    <a:pt x="675" y="1131"/>
                  </a:cubicBezTo>
                  <a:cubicBezTo>
                    <a:pt x="731" y="1131"/>
                    <a:pt x="787" y="1116"/>
                    <a:pt x="838" y="1086"/>
                  </a:cubicBezTo>
                  <a:cubicBezTo>
                    <a:pt x="1003" y="991"/>
                    <a:pt x="1048" y="775"/>
                    <a:pt x="934" y="623"/>
                  </a:cubicBezTo>
                  <a:lnTo>
                    <a:pt x="648" y="128"/>
                  </a:lnTo>
                  <a:cubicBezTo>
                    <a:pt x="579" y="38"/>
                    <a:pt x="489" y="0"/>
                    <a:pt x="401"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44" name="Google Shape;644;p38"/>
            <p:cNvSpPr/>
            <p:nvPr/>
          </p:nvSpPr>
          <p:spPr>
            <a:xfrm>
              <a:off x="1922025" y="3423025"/>
              <a:ext cx="33100" cy="23150"/>
            </a:xfrm>
            <a:custGeom>
              <a:avLst/>
              <a:gdLst/>
              <a:ahLst/>
              <a:cxnLst/>
              <a:rect l="l" t="t" r="r" b="b"/>
              <a:pathLst>
                <a:path w="1324" h="926" extrusionOk="0">
                  <a:moveTo>
                    <a:pt x="411" y="243"/>
                  </a:moveTo>
                  <a:cubicBezTo>
                    <a:pt x="426" y="243"/>
                    <a:pt x="442" y="247"/>
                    <a:pt x="458" y="255"/>
                  </a:cubicBezTo>
                  <a:cubicBezTo>
                    <a:pt x="953" y="553"/>
                    <a:pt x="978" y="534"/>
                    <a:pt x="997" y="597"/>
                  </a:cubicBezTo>
                  <a:cubicBezTo>
                    <a:pt x="1003" y="619"/>
                    <a:pt x="946" y="713"/>
                    <a:pt x="886" y="713"/>
                  </a:cubicBezTo>
                  <a:cubicBezTo>
                    <a:pt x="876" y="713"/>
                    <a:pt x="867" y="710"/>
                    <a:pt x="857" y="705"/>
                  </a:cubicBezTo>
                  <a:cubicBezTo>
                    <a:pt x="362" y="407"/>
                    <a:pt x="337" y="426"/>
                    <a:pt x="318" y="363"/>
                  </a:cubicBezTo>
                  <a:cubicBezTo>
                    <a:pt x="303" y="297"/>
                    <a:pt x="352" y="243"/>
                    <a:pt x="411" y="243"/>
                  </a:cubicBezTo>
                  <a:close/>
                  <a:moveTo>
                    <a:pt x="376" y="1"/>
                  </a:moveTo>
                  <a:cubicBezTo>
                    <a:pt x="268" y="1"/>
                    <a:pt x="161" y="57"/>
                    <a:pt x="102" y="159"/>
                  </a:cubicBezTo>
                  <a:cubicBezTo>
                    <a:pt x="1" y="324"/>
                    <a:pt x="70" y="534"/>
                    <a:pt x="248" y="610"/>
                  </a:cubicBezTo>
                  <a:lnTo>
                    <a:pt x="743" y="896"/>
                  </a:lnTo>
                  <a:cubicBezTo>
                    <a:pt x="790" y="916"/>
                    <a:pt x="836" y="925"/>
                    <a:pt x="879" y="925"/>
                  </a:cubicBezTo>
                  <a:cubicBezTo>
                    <a:pt x="1155" y="925"/>
                    <a:pt x="1324" y="547"/>
                    <a:pt x="1061" y="350"/>
                  </a:cubicBezTo>
                  <a:lnTo>
                    <a:pt x="565" y="64"/>
                  </a:lnTo>
                  <a:cubicBezTo>
                    <a:pt x="508" y="21"/>
                    <a:pt x="442" y="1"/>
                    <a:pt x="376"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45" name="Google Shape;645;p38"/>
            <p:cNvSpPr/>
            <p:nvPr/>
          </p:nvSpPr>
          <p:spPr>
            <a:xfrm>
              <a:off x="1929000" y="3401825"/>
              <a:ext cx="32550" cy="15900"/>
            </a:xfrm>
            <a:custGeom>
              <a:avLst/>
              <a:gdLst/>
              <a:ahLst/>
              <a:cxnLst/>
              <a:rect l="l" t="t" r="r" b="b"/>
              <a:pathLst>
                <a:path w="1302" h="636" extrusionOk="0">
                  <a:moveTo>
                    <a:pt x="934" y="227"/>
                  </a:moveTo>
                  <a:cubicBezTo>
                    <a:pt x="1061" y="227"/>
                    <a:pt x="1061" y="411"/>
                    <a:pt x="934" y="411"/>
                  </a:cubicBezTo>
                  <a:lnTo>
                    <a:pt x="363" y="411"/>
                  </a:lnTo>
                  <a:cubicBezTo>
                    <a:pt x="242" y="411"/>
                    <a:pt x="242" y="227"/>
                    <a:pt x="363" y="227"/>
                  </a:cubicBezTo>
                  <a:close/>
                  <a:moveTo>
                    <a:pt x="312" y="0"/>
                  </a:moveTo>
                  <a:cubicBezTo>
                    <a:pt x="143" y="0"/>
                    <a:pt x="1" y="142"/>
                    <a:pt x="1" y="316"/>
                  </a:cubicBezTo>
                  <a:cubicBezTo>
                    <a:pt x="1" y="497"/>
                    <a:pt x="147" y="636"/>
                    <a:pt x="320" y="636"/>
                  </a:cubicBezTo>
                  <a:cubicBezTo>
                    <a:pt x="334" y="636"/>
                    <a:pt x="348" y="635"/>
                    <a:pt x="363" y="633"/>
                  </a:cubicBezTo>
                  <a:lnTo>
                    <a:pt x="934" y="633"/>
                  </a:lnTo>
                  <a:cubicBezTo>
                    <a:pt x="1302" y="582"/>
                    <a:pt x="1302" y="55"/>
                    <a:pt x="934" y="5"/>
                  </a:cubicBezTo>
                  <a:lnTo>
                    <a:pt x="363" y="5"/>
                  </a:lnTo>
                  <a:cubicBezTo>
                    <a:pt x="346" y="2"/>
                    <a:pt x="329" y="0"/>
                    <a:pt x="312"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46" name="Google Shape;646;p38"/>
            <p:cNvSpPr/>
            <p:nvPr/>
          </p:nvSpPr>
          <p:spPr>
            <a:xfrm>
              <a:off x="1923475" y="3373275"/>
              <a:ext cx="31700" cy="22550"/>
            </a:xfrm>
            <a:custGeom>
              <a:avLst/>
              <a:gdLst/>
              <a:ahLst/>
              <a:cxnLst/>
              <a:rect l="l" t="t" r="r" b="b"/>
              <a:pathLst>
                <a:path w="1268" h="902" extrusionOk="0">
                  <a:moveTo>
                    <a:pt x="852" y="213"/>
                  </a:moveTo>
                  <a:cubicBezTo>
                    <a:pt x="907" y="213"/>
                    <a:pt x="954" y="268"/>
                    <a:pt x="939" y="328"/>
                  </a:cubicBezTo>
                  <a:cubicBezTo>
                    <a:pt x="920" y="398"/>
                    <a:pt x="882" y="385"/>
                    <a:pt x="400" y="671"/>
                  </a:cubicBezTo>
                  <a:cubicBezTo>
                    <a:pt x="387" y="675"/>
                    <a:pt x="374" y="678"/>
                    <a:pt x="363" y="678"/>
                  </a:cubicBezTo>
                  <a:cubicBezTo>
                    <a:pt x="281" y="678"/>
                    <a:pt x="232" y="573"/>
                    <a:pt x="304" y="512"/>
                  </a:cubicBezTo>
                  <a:lnTo>
                    <a:pt x="806" y="226"/>
                  </a:lnTo>
                  <a:cubicBezTo>
                    <a:pt x="821" y="217"/>
                    <a:pt x="837" y="213"/>
                    <a:pt x="852" y="213"/>
                  </a:cubicBezTo>
                  <a:close/>
                  <a:moveTo>
                    <a:pt x="824" y="0"/>
                  </a:moveTo>
                  <a:cubicBezTo>
                    <a:pt x="782" y="0"/>
                    <a:pt x="737" y="9"/>
                    <a:pt x="692" y="30"/>
                  </a:cubicBezTo>
                  <a:lnTo>
                    <a:pt x="196" y="322"/>
                  </a:lnTo>
                  <a:cubicBezTo>
                    <a:pt x="127" y="360"/>
                    <a:pt x="70" y="430"/>
                    <a:pt x="51" y="512"/>
                  </a:cubicBezTo>
                  <a:cubicBezTo>
                    <a:pt x="0" y="723"/>
                    <a:pt x="164" y="902"/>
                    <a:pt x="357" y="902"/>
                  </a:cubicBezTo>
                  <a:cubicBezTo>
                    <a:pt x="409" y="902"/>
                    <a:pt x="462" y="889"/>
                    <a:pt x="514" y="861"/>
                  </a:cubicBezTo>
                  <a:lnTo>
                    <a:pt x="1009" y="575"/>
                  </a:lnTo>
                  <a:cubicBezTo>
                    <a:pt x="1267" y="383"/>
                    <a:pt x="1097" y="0"/>
                    <a:pt x="824"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47" name="Google Shape;647;p38"/>
            <p:cNvSpPr/>
            <p:nvPr/>
          </p:nvSpPr>
          <p:spPr>
            <a:xfrm>
              <a:off x="1907100" y="3352000"/>
              <a:ext cx="26350" cy="27325"/>
            </a:xfrm>
            <a:custGeom>
              <a:avLst/>
              <a:gdLst/>
              <a:ahLst/>
              <a:cxnLst/>
              <a:rect l="l" t="t" r="r" b="b"/>
              <a:pathLst>
                <a:path w="1054" h="1093" extrusionOk="0">
                  <a:moveTo>
                    <a:pt x="655" y="214"/>
                  </a:moveTo>
                  <a:cubicBezTo>
                    <a:pt x="725" y="221"/>
                    <a:pt x="769" y="297"/>
                    <a:pt x="737" y="354"/>
                  </a:cubicBezTo>
                  <a:cubicBezTo>
                    <a:pt x="439" y="855"/>
                    <a:pt x="458" y="881"/>
                    <a:pt x="395" y="893"/>
                  </a:cubicBezTo>
                  <a:cubicBezTo>
                    <a:pt x="384" y="896"/>
                    <a:pt x="374" y="898"/>
                    <a:pt x="363" y="898"/>
                  </a:cubicBezTo>
                  <a:cubicBezTo>
                    <a:pt x="349" y="898"/>
                    <a:pt x="336" y="894"/>
                    <a:pt x="325" y="887"/>
                  </a:cubicBezTo>
                  <a:cubicBezTo>
                    <a:pt x="280" y="862"/>
                    <a:pt x="268" y="805"/>
                    <a:pt x="293" y="760"/>
                  </a:cubicBezTo>
                  <a:lnTo>
                    <a:pt x="579" y="265"/>
                  </a:lnTo>
                  <a:cubicBezTo>
                    <a:pt x="591" y="233"/>
                    <a:pt x="623" y="214"/>
                    <a:pt x="655" y="214"/>
                  </a:cubicBezTo>
                  <a:close/>
                  <a:moveTo>
                    <a:pt x="660" y="1"/>
                  </a:moveTo>
                  <a:cubicBezTo>
                    <a:pt x="634" y="1"/>
                    <a:pt x="606" y="4"/>
                    <a:pt x="579" y="11"/>
                  </a:cubicBezTo>
                  <a:lnTo>
                    <a:pt x="579" y="5"/>
                  </a:lnTo>
                  <a:cubicBezTo>
                    <a:pt x="496" y="24"/>
                    <a:pt x="426" y="81"/>
                    <a:pt x="388" y="151"/>
                  </a:cubicBezTo>
                  <a:lnTo>
                    <a:pt x="103" y="646"/>
                  </a:lnTo>
                  <a:cubicBezTo>
                    <a:pt x="1" y="889"/>
                    <a:pt x="195" y="1092"/>
                    <a:pt x="399" y="1092"/>
                  </a:cubicBezTo>
                  <a:cubicBezTo>
                    <a:pt x="488" y="1092"/>
                    <a:pt x="579" y="1054"/>
                    <a:pt x="648" y="963"/>
                  </a:cubicBezTo>
                  <a:lnTo>
                    <a:pt x="934" y="468"/>
                  </a:lnTo>
                  <a:cubicBezTo>
                    <a:pt x="1053" y="252"/>
                    <a:pt x="888" y="1"/>
                    <a:pt x="660"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sp>
        <p:nvSpPr>
          <p:cNvPr id="648" name="Google Shape;648;p38"/>
          <p:cNvSpPr/>
          <p:nvPr/>
        </p:nvSpPr>
        <p:spPr>
          <a:xfrm rot="868959">
            <a:off x="1203344" y="3721479"/>
            <a:ext cx="11084584" cy="7503765"/>
          </a:xfrm>
          <a:custGeom>
            <a:avLst/>
            <a:gdLst/>
            <a:ahLst/>
            <a:cxnLst/>
            <a:rect l="l" t="t" r="r" b="b"/>
            <a:pathLst>
              <a:path w="263759" h="178553" extrusionOk="0">
                <a:moveTo>
                  <a:pt x="174494" y="1"/>
                </a:moveTo>
                <a:cubicBezTo>
                  <a:pt x="150560" y="1"/>
                  <a:pt x="123585" y="12084"/>
                  <a:pt x="110730" y="39231"/>
                </a:cubicBezTo>
                <a:cubicBezTo>
                  <a:pt x="102136" y="57392"/>
                  <a:pt x="70482" y="62921"/>
                  <a:pt x="54627" y="63975"/>
                </a:cubicBezTo>
                <a:cubicBezTo>
                  <a:pt x="38764" y="65028"/>
                  <a:pt x="0" y="75625"/>
                  <a:pt x="4006" y="115362"/>
                </a:cubicBezTo>
                <a:cubicBezTo>
                  <a:pt x="8019" y="155091"/>
                  <a:pt x="63317" y="174497"/>
                  <a:pt x="63317" y="174497"/>
                </a:cubicBezTo>
                <a:cubicBezTo>
                  <a:pt x="72140" y="175034"/>
                  <a:pt x="102557" y="178553"/>
                  <a:pt x="136524" y="178553"/>
                </a:cubicBezTo>
                <a:cubicBezTo>
                  <a:pt x="186876" y="178553"/>
                  <a:pt x="245029" y="170820"/>
                  <a:pt x="252205" y="134177"/>
                </a:cubicBezTo>
                <a:cubicBezTo>
                  <a:pt x="258022" y="104478"/>
                  <a:pt x="263759" y="67525"/>
                  <a:pt x="246021" y="60559"/>
                </a:cubicBezTo>
                <a:cubicBezTo>
                  <a:pt x="228283" y="53601"/>
                  <a:pt x="229160" y="56203"/>
                  <a:pt x="218460" y="24556"/>
                </a:cubicBezTo>
                <a:cubicBezTo>
                  <a:pt x="213136" y="8804"/>
                  <a:pt x="194923" y="1"/>
                  <a:pt x="174494"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649" name="Google Shape;649;p38"/>
          <p:cNvSpPr/>
          <p:nvPr/>
        </p:nvSpPr>
        <p:spPr>
          <a:xfrm>
            <a:off x="4896185" y="4388551"/>
            <a:ext cx="1131367" cy="761367"/>
          </a:xfrm>
          <a:custGeom>
            <a:avLst/>
            <a:gdLst/>
            <a:ahLst/>
            <a:cxnLst/>
            <a:rect l="l" t="t" r="r" b="b"/>
            <a:pathLst>
              <a:path w="33941" h="22841" extrusionOk="0">
                <a:moveTo>
                  <a:pt x="15983" y="1"/>
                </a:moveTo>
                <a:cubicBezTo>
                  <a:pt x="9025" y="1"/>
                  <a:pt x="0" y="4794"/>
                  <a:pt x="2350" y="13334"/>
                </a:cubicBezTo>
                <a:cubicBezTo>
                  <a:pt x="4484" y="21116"/>
                  <a:pt x="9134" y="22841"/>
                  <a:pt x="12642" y="22841"/>
                </a:cubicBezTo>
                <a:cubicBezTo>
                  <a:pt x="13357" y="22841"/>
                  <a:pt x="14025" y="22769"/>
                  <a:pt x="14615" y="22662"/>
                </a:cubicBezTo>
                <a:cubicBezTo>
                  <a:pt x="33941" y="19143"/>
                  <a:pt x="24980" y="1166"/>
                  <a:pt x="17934" y="137"/>
                </a:cubicBezTo>
                <a:cubicBezTo>
                  <a:pt x="17311" y="46"/>
                  <a:pt x="16656" y="1"/>
                  <a:pt x="15983"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650" name="Google Shape;650;p38"/>
          <p:cNvSpPr/>
          <p:nvPr/>
        </p:nvSpPr>
        <p:spPr>
          <a:xfrm>
            <a:off x="477968" y="5215714"/>
            <a:ext cx="978009" cy="915740"/>
          </a:xfrm>
          <a:custGeom>
            <a:avLst/>
            <a:gdLst/>
            <a:ahLst/>
            <a:cxnLst/>
            <a:rect l="l" t="t" r="r" b="b"/>
            <a:pathLst>
              <a:path w="19067" h="17853" extrusionOk="0">
                <a:moveTo>
                  <a:pt x="11444" y="1"/>
                </a:moveTo>
                <a:cubicBezTo>
                  <a:pt x="2630" y="1"/>
                  <a:pt x="1" y="11202"/>
                  <a:pt x="3180" y="15033"/>
                </a:cubicBezTo>
                <a:cubicBezTo>
                  <a:pt x="4621" y="16775"/>
                  <a:pt x="7189" y="17852"/>
                  <a:pt x="9778" y="17852"/>
                </a:cubicBezTo>
                <a:cubicBezTo>
                  <a:pt x="13323" y="17852"/>
                  <a:pt x="16909" y="15833"/>
                  <a:pt x="17702" y="10732"/>
                </a:cubicBezTo>
                <a:cubicBezTo>
                  <a:pt x="19067" y="1907"/>
                  <a:pt x="13585" y="208"/>
                  <a:pt x="13585" y="208"/>
                </a:cubicBezTo>
                <a:cubicBezTo>
                  <a:pt x="12835" y="67"/>
                  <a:pt x="12121" y="1"/>
                  <a:pt x="11444"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grpSp>
        <p:nvGrpSpPr>
          <p:cNvPr id="651" name="Google Shape;651;p38"/>
          <p:cNvGrpSpPr/>
          <p:nvPr/>
        </p:nvGrpSpPr>
        <p:grpSpPr>
          <a:xfrm>
            <a:off x="7265401" y="4815767"/>
            <a:ext cx="4721433" cy="2802400"/>
            <a:chOff x="5449050" y="3611825"/>
            <a:chExt cx="3541075" cy="2101800"/>
          </a:xfrm>
        </p:grpSpPr>
        <p:sp>
          <p:nvSpPr>
            <p:cNvPr id="652" name="Google Shape;652;p38"/>
            <p:cNvSpPr/>
            <p:nvPr/>
          </p:nvSpPr>
          <p:spPr>
            <a:xfrm>
              <a:off x="8014425" y="4960925"/>
              <a:ext cx="664100" cy="375200"/>
            </a:xfrm>
            <a:custGeom>
              <a:avLst/>
              <a:gdLst/>
              <a:ahLst/>
              <a:cxnLst/>
              <a:rect l="l" t="t" r="r" b="b"/>
              <a:pathLst>
                <a:path w="26564" h="15008" extrusionOk="0">
                  <a:moveTo>
                    <a:pt x="26276" y="0"/>
                  </a:moveTo>
                  <a:cubicBezTo>
                    <a:pt x="26246" y="0"/>
                    <a:pt x="26213" y="8"/>
                    <a:pt x="26180" y="25"/>
                  </a:cubicBezTo>
                  <a:cubicBezTo>
                    <a:pt x="18943" y="3776"/>
                    <a:pt x="11817" y="7718"/>
                    <a:pt x="4804" y="11867"/>
                  </a:cubicBezTo>
                  <a:cubicBezTo>
                    <a:pt x="3256" y="12777"/>
                    <a:pt x="1716" y="13710"/>
                    <a:pt x="176" y="14644"/>
                  </a:cubicBezTo>
                  <a:cubicBezTo>
                    <a:pt x="0" y="14752"/>
                    <a:pt x="110" y="15007"/>
                    <a:pt x="273" y="15007"/>
                  </a:cubicBezTo>
                  <a:cubicBezTo>
                    <a:pt x="303" y="15007"/>
                    <a:pt x="335" y="14999"/>
                    <a:pt x="367" y="14979"/>
                  </a:cubicBezTo>
                  <a:cubicBezTo>
                    <a:pt x="6695" y="11109"/>
                    <a:pt x="13118" y="7422"/>
                    <a:pt x="19653" y="3911"/>
                  </a:cubicBezTo>
                  <a:cubicBezTo>
                    <a:pt x="21879" y="2707"/>
                    <a:pt x="24122" y="1518"/>
                    <a:pt x="26380" y="353"/>
                  </a:cubicBezTo>
                  <a:cubicBezTo>
                    <a:pt x="26563" y="257"/>
                    <a:pt x="26452" y="0"/>
                    <a:pt x="2627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53" name="Google Shape;653;p38"/>
            <p:cNvSpPr/>
            <p:nvPr/>
          </p:nvSpPr>
          <p:spPr>
            <a:xfrm>
              <a:off x="8342925" y="5134550"/>
              <a:ext cx="230675" cy="116450"/>
            </a:xfrm>
            <a:custGeom>
              <a:avLst/>
              <a:gdLst/>
              <a:ahLst/>
              <a:cxnLst/>
              <a:rect l="l" t="t" r="r" b="b"/>
              <a:pathLst>
                <a:path w="9227" h="4658" extrusionOk="0">
                  <a:moveTo>
                    <a:pt x="294" y="0"/>
                  </a:moveTo>
                  <a:cubicBezTo>
                    <a:pt x="116" y="0"/>
                    <a:pt x="0" y="262"/>
                    <a:pt x="186" y="358"/>
                  </a:cubicBezTo>
                  <a:lnTo>
                    <a:pt x="7766" y="4100"/>
                  </a:lnTo>
                  <a:lnTo>
                    <a:pt x="8835" y="4635"/>
                  </a:lnTo>
                  <a:cubicBezTo>
                    <a:pt x="8866" y="4650"/>
                    <a:pt x="8897" y="4657"/>
                    <a:pt x="8926" y="4657"/>
                  </a:cubicBezTo>
                  <a:cubicBezTo>
                    <a:pt x="9106" y="4657"/>
                    <a:pt x="9227" y="4396"/>
                    <a:pt x="9035" y="4300"/>
                  </a:cubicBezTo>
                  <a:lnTo>
                    <a:pt x="1454" y="557"/>
                  </a:lnTo>
                  <a:lnTo>
                    <a:pt x="385" y="23"/>
                  </a:lnTo>
                  <a:cubicBezTo>
                    <a:pt x="354" y="7"/>
                    <a:pt x="323" y="0"/>
                    <a:pt x="294"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54" name="Google Shape;654;p38"/>
            <p:cNvSpPr/>
            <p:nvPr/>
          </p:nvSpPr>
          <p:spPr>
            <a:xfrm>
              <a:off x="8546050" y="5093150"/>
              <a:ext cx="79800" cy="65775"/>
            </a:xfrm>
            <a:custGeom>
              <a:avLst/>
              <a:gdLst/>
              <a:ahLst/>
              <a:cxnLst/>
              <a:rect l="l" t="t" r="r" b="b"/>
              <a:pathLst>
                <a:path w="3192" h="2631" extrusionOk="0">
                  <a:moveTo>
                    <a:pt x="1417" y="1"/>
                  </a:moveTo>
                  <a:cubicBezTo>
                    <a:pt x="989" y="1"/>
                    <a:pt x="593" y="187"/>
                    <a:pt x="367" y="538"/>
                  </a:cubicBezTo>
                  <a:cubicBezTo>
                    <a:pt x="0" y="1128"/>
                    <a:pt x="247" y="1950"/>
                    <a:pt x="926" y="2381"/>
                  </a:cubicBezTo>
                  <a:cubicBezTo>
                    <a:pt x="1195" y="2549"/>
                    <a:pt x="1493" y="2630"/>
                    <a:pt x="1777" y="2630"/>
                  </a:cubicBezTo>
                  <a:cubicBezTo>
                    <a:pt x="2206" y="2630"/>
                    <a:pt x="2604" y="2444"/>
                    <a:pt x="2825" y="2093"/>
                  </a:cubicBezTo>
                  <a:cubicBezTo>
                    <a:pt x="3192" y="1503"/>
                    <a:pt x="2944" y="681"/>
                    <a:pt x="2266" y="250"/>
                  </a:cubicBezTo>
                  <a:cubicBezTo>
                    <a:pt x="1996" y="82"/>
                    <a:pt x="1700" y="1"/>
                    <a:pt x="1417"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55" name="Google Shape;655;p38"/>
            <p:cNvSpPr/>
            <p:nvPr/>
          </p:nvSpPr>
          <p:spPr>
            <a:xfrm>
              <a:off x="8636825" y="4789575"/>
              <a:ext cx="85575" cy="72600"/>
            </a:xfrm>
            <a:custGeom>
              <a:avLst/>
              <a:gdLst/>
              <a:ahLst/>
              <a:cxnLst/>
              <a:rect l="l" t="t" r="r" b="b"/>
              <a:pathLst>
                <a:path w="3423" h="2904" extrusionOk="0">
                  <a:moveTo>
                    <a:pt x="1481" y="0"/>
                  </a:moveTo>
                  <a:cubicBezTo>
                    <a:pt x="709" y="0"/>
                    <a:pt x="63" y="612"/>
                    <a:pt x="40" y="1398"/>
                  </a:cubicBezTo>
                  <a:cubicBezTo>
                    <a:pt x="1" y="2289"/>
                    <a:pt x="730" y="2904"/>
                    <a:pt x="1497" y="2904"/>
                  </a:cubicBezTo>
                  <a:cubicBezTo>
                    <a:pt x="1836" y="2904"/>
                    <a:pt x="2182" y="2784"/>
                    <a:pt x="2473" y="2515"/>
                  </a:cubicBezTo>
                  <a:cubicBezTo>
                    <a:pt x="3423" y="1629"/>
                    <a:pt x="2832" y="49"/>
                    <a:pt x="1540" y="1"/>
                  </a:cubicBezTo>
                  <a:cubicBezTo>
                    <a:pt x="1520" y="0"/>
                    <a:pt x="1501" y="0"/>
                    <a:pt x="1481"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56" name="Google Shape;656;p38"/>
            <p:cNvSpPr/>
            <p:nvPr/>
          </p:nvSpPr>
          <p:spPr>
            <a:xfrm>
              <a:off x="8042150" y="5423125"/>
              <a:ext cx="117500" cy="104625"/>
            </a:xfrm>
            <a:custGeom>
              <a:avLst/>
              <a:gdLst/>
              <a:ahLst/>
              <a:cxnLst/>
              <a:rect l="l" t="t" r="r" b="b"/>
              <a:pathLst>
                <a:path w="4700" h="4185" extrusionOk="0">
                  <a:moveTo>
                    <a:pt x="2421" y="1"/>
                  </a:moveTo>
                  <a:cubicBezTo>
                    <a:pt x="1724" y="1"/>
                    <a:pt x="1031" y="358"/>
                    <a:pt x="622" y="1007"/>
                  </a:cubicBezTo>
                  <a:cubicBezTo>
                    <a:pt x="0" y="1989"/>
                    <a:pt x="271" y="3281"/>
                    <a:pt x="1221" y="3880"/>
                  </a:cubicBezTo>
                  <a:cubicBezTo>
                    <a:pt x="1551" y="4086"/>
                    <a:pt x="1919" y="4184"/>
                    <a:pt x="2285" y="4184"/>
                  </a:cubicBezTo>
                  <a:cubicBezTo>
                    <a:pt x="2981" y="4184"/>
                    <a:pt x="3670" y="3829"/>
                    <a:pt x="4078" y="3186"/>
                  </a:cubicBezTo>
                  <a:cubicBezTo>
                    <a:pt x="4700" y="2196"/>
                    <a:pt x="4429" y="911"/>
                    <a:pt x="3479" y="305"/>
                  </a:cubicBezTo>
                  <a:cubicBezTo>
                    <a:pt x="3152" y="99"/>
                    <a:pt x="2786" y="1"/>
                    <a:pt x="2421"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57" name="Google Shape;657;p38"/>
            <p:cNvSpPr/>
            <p:nvPr/>
          </p:nvSpPr>
          <p:spPr>
            <a:xfrm>
              <a:off x="8735050" y="4772900"/>
              <a:ext cx="41425" cy="32300"/>
            </a:xfrm>
            <a:custGeom>
              <a:avLst/>
              <a:gdLst/>
              <a:ahLst/>
              <a:cxnLst/>
              <a:rect l="l" t="t" r="r" b="b"/>
              <a:pathLst>
                <a:path w="1657" h="1292" extrusionOk="0">
                  <a:moveTo>
                    <a:pt x="822" y="0"/>
                  </a:moveTo>
                  <a:cubicBezTo>
                    <a:pt x="609" y="0"/>
                    <a:pt x="402" y="106"/>
                    <a:pt x="284" y="301"/>
                  </a:cubicBezTo>
                  <a:cubicBezTo>
                    <a:pt x="1" y="744"/>
                    <a:pt x="331" y="1292"/>
                    <a:pt x="813" y="1292"/>
                  </a:cubicBezTo>
                  <a:cubicBezTo>
                    <a:pt x="862" y="1292"/>
                    <a:pt x="911" y="1286"/>
                    <a:pt x="962" y="1275"/>
                  </a:cubicBezTo>
                  <a:cubicBezTo>
                    <a:pt x="1529" y="1147"/>
                    <a:pt x="1656" y="413"/>
                    <a:pt x="1170" y="102"/>
                  </a:cubicBezTo>
                  <a:cubicBezTo>
                    <a:pt x="1061" y="33"/>
                    <a:pt x="940" y="0"/>
                    <a:pt x="822"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58" name="Google Shape;658;p38"/>
            <p:cNvSpPr/>
            <p:nvPr/>
          </p:nvSpPr>
          <p:spPr>
            <a:xfrm>
              <a:off x="7727150" y="4669375"/>
              <a:ext cx="1262975" cy="1044250"/>
            </a:xfrm>
            <a:custGeom>
              <a:avLst/>
              <a:gdLst/>
              <a:ahLst/>
              <a:cxnLst/>
              <a:rect l="l" t="t" r="r" b="b"/>
              <a:pathLst>
                <a:path w="50519" h="41770" extrusionOk="0">
                  <a:moveTo>
                    <a:pt x="42171" y="1"/>
                  </a:moveTo>
                  <a:cubicBezTo>
                    <a:pt x="40009" y="1"/>
                    <a:pt x="38398" y="1553"/>
                    <a:pt x="36921" y="2974"/>
                  </a:cubicBezTo>
                  <a:cubicBezTo>
                    <a:pt x="35948" y="3908"/>
                    <a:pt x="35022" y="4809"/>
                    <a:pt x="34049" y="5104"/>
                  </a:cubicBezTo>
                  <a:cubicBezTo>
                    <a:pt x="33685" y="5221"/>
                    <a:pt x="33341" y="5268"/>
                    <a:pt x="33007" y="5268"/>
                  </a:cubicBezTo>
                  <a:cubicBezTo>
                    <a:pt x="32335" y="5268"/>
                    <a:pt x="31706" y="5078"/>
                    <a:pt x="31056" y="4881"/>
                  </a:cubicBezTo>
                  <a:cubicBezTo>
                    <a:pt x="30338" y="4661"/>
                    <a:pt x="29579" y="4429"/>
                    <a:pt x="28693" y="4429"/>
                  </a:cubicBezTo>
                  <a:cubicBezTo>
                    <a:pt x="27493" y="4429"/>
                    <a:pt x="26060" y="4854"/>
                    <a:pt x="24178" y="6309"/>
                  </a:cubicBezTo>
                  <a:cubicBezTo>
                    <a:pt x="21992" y="8001"/>
                    <a:pt x="20859" y="9868"/>
                    <a:pt x="19957" y="11368"/>
                  </a:cubicBezTo>
                  <a:cubicBezTo>
                    <a:pt x="18762" y="13340"/>
                    <a:pt x="17959" y="14665"/>
                    <a:pt x="15608" y="14665"/>
                  </a:cubicBezTo>
                  <a:cubicBezTo>
                    <a:pt x="15495" y="14665"/>
                    <a:pt x="15378" y="14662"/>
                    <a:pt x="15257" y="14656"/>
                  </a:cubicBezTo>
                  <a:cubicBezTo>
                    <a:pt x="15022" y="14640"/>
                    <a:pt x="14786" y="14631"/>
                    <a:pt x="14551" y="14631"/>
                  </a:cubicBezTo>
                  <a:cubicBezTo>
                    <a:pt x="13978" y="14631"/>
                    <a:pt x="13405" y="14679"/>
                    <a:pt x="12839" y="14776"/>
                  </a:cubicBezTo>
                  <a:lnTo>
                    <a:pt x="12919" y="15286"/>
                  </a:lnTo>
                  <a:cubicBezTo>
                    <a:pt x="13462" y="15190"/>
                    <a:pt x="14008" y="15142"/>
                    <a:pt x="14556" y="15142"/>
                  </a:cubicBezTo>
                  <a:cubicBezTo>
                    <a:pt x="14782" y="15142"/>
                    <a:pt x="15008" y="15150"/>
                    <a:pt x="15233" y="15167"/>
                  </a:cubicBezTo>
                  <a:cubicBezTo>
                    <a:pt x="15366" y="15174"/>
                    <a:pt x="15495" y="15177"/>
                    <a:pt x="15620" y="15177"/>
                  </a:cubicBezTo>
                  <a:cubicBezTo>
                    <a:pt x="18244" y="15177"/>
                    <a:pt x="19200" y="13604"/>
                    <a:pt x="20396" y="11632"/>
                  </a:cubicBezTo>
                  <a:cubicBezTo>
                    <a:pt x="21322" y="10092"/>
                    <a:pt x="22383" y="8344"/>
                    <a:pt x="24489" y="6716"/>
                  </a:cubicBezTo>
                  <a:cubicBezTo>
                    <a:pt x="26262" y="5345"/>
                    <a:pt x="27580" y="4941"/>
                    <a:pt x="28697" y="4941"/>
                  </a:cubicBezTo>
                  <a:cubicBezTo>
                    <a:pt x="29510" y="4941"/>
                    <a:pt x="30217" y="5156"/>
                    <a:pt x="30913" y="5368"/>
                  </a:cubicBezTo>
                  <a:cubicBezTo>
                    <a:pt x="31581" y="5569"/>
                    <a:pt x="32260" y="5778"/>
                    <a:pt x="33011" y="5778"/>
                  </a:cubicBezTo>
                  <a:cubicBezTo>
                    <a:pt x="33389" y="5778"/>
                    <a:pt x="33786" y="5725"/>
                    <a:pt x="34208" y="5591"/>
                  </a:cubicBezTo>
                  <a:cubicBezTo>
                    <a:pt x="35286" y="5256"/>
                    <a:pt x="36259" y="4323"/>
                    <a:pt x="37280" y="3341"/>
                  </a:cubicBezTo>
                  <a:cubicBezTo>
                    <a:pt x="38727" y="1949"/>
                    <a:pt x="40209" y="523"/>
                    <a:pt x="42180" y="523"/>
                  </a:cubicBezTo>
                  <a:cubicBezTo>
                    <a:pt x="43056" y="523"/>
                    <a:pt x="44030" y="805"/>
                    <a:pt x="45140" y="1498"/>
                  </a:cubicBezTo>
                  <a:cubicBezTo>
                    <a:pt x="47654" y="3062"/>
                    <a:pt x="49249" y="5344"/>
                    <a:pt x="49617" y="7905"/>
                  </a:cubicBezTo>
                  <a:cubicBezTo>
                    <a:pt x="50000" y="10554"/>
                    <a:pt x="49098" y="13275"/>
                    <a:pt x="47063" y="15565"/>
                  </a:cubicBezTo>
                  <a:cubicBezTo>
                    <a:pt x="45036" y="17848"/>
                    <a:pt x="43097" y="17967"/>
                    <a:pt x="41557" y="18063"/>
                  </a:cubicBezTo>
                  <a:cubicBezTo>
                    <a:pt x="40017" y="18159"/>
                    <a:pt x="38693" y="18239"/>
                    <a:pt x="38062" y="20385"/>
                  </a:cubicBezTo>
                  <a:cubicBezTo>
                    <a:pt x="36921" y="24279"/>
                    <a:pt x="36395" y="26058"/>
                    <a:pt x="31304" y="27152"/>
                  </a:cubicBezTo>
                  <a:cubicBezTo>
                    <a:pt x="30203" y="27391"/>
                    <a:pt x="29181" y="27511"/>
                    <a:pt x="28192" y="27630"/>
                  </a:cubicBezTo>
                  <a:cubicBezTo>
                    <a:pt x="24569" y="28061"/>
                    <a:pt x="21705" y="28396"/>
                    <a:pt x="19598" y="34062"/>
                  </a:cubicBezTo>
                  <a:cubicBezTo>
                    <a:pt x="17822" y="38840"/>
                    <a:pt x="14754" y="41253"/>
                    <a:pt x="10479" y="41253"/>
                  </a:cubicBezTo>
                  <a:cubicBezTo>
                    <a:pt x="10049" y="41253"/>
                    <a:pt x="9607" y="41228"/>
                    <a:pt x="9153" y="41179"/>
                  </a:cubicBezTo>
                  <a:lnTo>
                    <a:pt x="256" y="35961"/>
                  </a:lnTo>
                  <a:lnTo>
                    <a:pt x="1" y="36408"/>
                  </a:lnTo>
                  <a:lnTo>
                    <a:pt x="8938" y="41650"/>
                  </a:lnTo>
                  <a:lnTo>
                    <a:pt x="9041" y="41682"/>
                  </a:lnTo>
                  <a:cubicBezTo>
                    <a:pt x="9520" y="41738"/>
                    <a:pt x="10007" y="41770"/>
                    <a:pt x="10502" y="41770"/>
                  </a:cubicBezTo>
                  <a:cubicBezTo>
                    <a:pt x="15002" y="41770"/>
                    <a:pt x="18218" y="39240"/>
                    <a:pt x="20061" y="34245"/>
                  </a:cubicBezTo>
                  <a:cubicBezTo>
                    <a:pt x="22072" y="28875"/>
                    <a:pt x="24657" y="28564"/>
                    <a:pt x="28240" y="28141"/>
                  </a:cubicBezTo>
                  <a:cubicBezTo>
                    <a:pt x="29245" y="28021"/>
                    <a:pt x="30282" y="27902"/>
                    <a:pt x="31408" y="27654"/>
                  </a:cubicBezTo>
                  <a:cubicBezTo>
                    <a:pt x="36794" y="26489"/>
                    <a:pt x="37376" y="24502"/>
                    <a:pt x="38541" y="20529"/>
                  </a:cubicBezTo>
                  <a:cubicBezTo>
                    <a:pt x="39068" y="18725"/>
                    <a:pt x="40065" y="18669"/>
                    <a:pt x="41581" y="18574"/>
                  </a:cubicBezTo>
                  <a:cubicBezTo>
                    <a:pt x="43225" y="18478"/>
                    <a:pt x="45268" y="18350"/>
                    <a:pt x="47438" y="15909"/>
                  </a:cubicBezTo>
                  <a:cubicBezTo>
                    <a:pt x="49569" y="13499"/>
                    <a:pt x="50518" y="10634"/>
                    <a:pt x="50119" y="7833"/>
                  </a:cubicBezTo>
                  <a:cubicBezTo>
                    <a:pt x="49720" y="5120"/>
                    <a:pt x="48053" y="2711"/>
                    <a:pt x="45403" y="1059"/>
                  </a:cubicBezTo>
                  <a:cubicBezTo>
                    <a:pt x="44194" y="305"/>
                    <a:pt x="43129" y="1"/>
                    <a:pt x="4217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59" name="Google Shape;659;p38"/>
            <p:cNvSpPr/>
            <p:nvPr/>
          </p:nvSpPr>
          <p:spPr>
            <a:xfrm>
              <a:off x="7309188" y="3621400"/>
              <a:ext cx="1391225" cy="1960775"/>
            </a:xfrm>
            <a:custGeom>
              <a:avLst/>
              <a:gdLst/>
              <a:ahLst/>
              <a:cxnLst/>
              <a:rect l="l" t="t" r="r" b="b"/>
              <a:pathLst>
                <a:path w="55649" h="78431" extrusionOk="0">
                  <a:moveTo>
                    <a:pt x="42992" y="405"/>
                  </a:moveTo>
                  <a:cubicBezTo>
                    <a:pt x="44625" y="405"/>
                    <a:pt x="46442" y="840"/>
                    <a:pt x="48363" y="2020"/>
                  </a:cubicBezTo>
                  <a:cubicBezTo>
                    <a:pt x="52010" y="4254"/>
                    <a:pt x="54092" y="7198"/>
                    <a:pt x="54563" y="10757"/>
                  </a:cubicBezTo>
                  <a:cubicBezTo>
                    <a:pt x="55225" y="15840"/>
                    <a:pt x="52409" y="20867"/>
                    <a:pt x="49544" y="23883"/>
                  </a:cubicBezTo>
                  <a:cubicBezTo>
                    <a:pt x="47709" y="25814"/>
                    <a:pt x="44804" y="27346"/>
                    <a:pt x="42243" y="28695"/>
                  </a:cubicBezTo>
                  <a:cubicBezTo>
                    <a:pt x="39243" y="30275"/>
                    <a:pt x="36649" y="31639"/>
                    <a:pt x="36227" y="33315"/>
                  </a:cubicBezTo>
                  <a:cubicBezTo>
                    <a:pt x="36083" y="33905"/>
                    <a:pt x="36211" y="34512"/>
                    <a:pt x="36618" y="35110"/>
                  </a:cubicBezTo>
                  <a:cubicBezTo>
                    <a:pt x="37759" y="36794"/>
                    <a:pt x="38947" y="39379"/>
                    <a:pt x="38134" y="42084"/>
                  </a:cubicBezTo>
                  <a:cubicBezTo>
                    <a:pt x="37384" y="44582"/>
                    <a:pt x="35070" y="46648"/>
                    <a:pt x="31255" y="48220"/>
                  </a:cubicBezTo>
                  <a:cubicBezTo>
                    <a:pt x="26436" y="50215"/>
                    <a:pt x="27058" y="53024"/>
                    <a:pt x="27856" y="56583"/>
                  </a:cubicBezTo>
                  <a:cubicBezTo>
                    <a:pt x="28574" y="59814"/>
                    <a:pt x="29476" y="63844"/>
                    <a:pt x="26603" y="68727"/>
                  </a:cubicBezTo>
                  <a:cubicBezTo>
                    <a:pt x="23076" y="74736"/>
                    <a:pt x="18544" y="78023"/>
                    <a:pt x="13804" y="78023"/>
                  </a:cubicBezTo>
                  <a:cubicBezTo>
                    <a:pt x="13693" y="78023"/>
                    <a:pt x="13581" y="78015"/>
                    <a:pt x="13469" y="78015"/>
                  </a:cubicBezTo>
                  <a:lnTo>
                    <a:pt x="1947" y="68871"/>
                  </a:lnTo>
                  <a:cubicBezTo>
                    <a:pt x="774" y="65943"/>
                    <a:pt x="423" y="62751"/>
                    <a:pt x="918" y="59639"/>
                  </a:cubicBezTo>
                  <a:cubicBezTo>
                    <a:pt x="1811" y="53974"/>
                    <a:pt x="5873" y="51596"/>
                    <a:pt x="9144" y="49681"/>
                  </a:cubicBezTo>
                  <a:cubicBezTo>
                    <a:pt x="11347" y="48388"/>
                    <a:pt x="13246" y="47271"/>
                    <a:pt x="13844" y="45475"/>
                  </a:cubicBezTo>
                  <a:cubicBezTo>
                    <a:pt x="14427" y="43744"/>
                    <a:pt x="14307" y="41590"/>
                    <a:pt x="14179" y="39108"/>
                  </a:cubicBezTo>
                  <a:cubicBezTo>
                    <a:pt x="13972" y="35246"/>
                    <a:pt x="13741" y="30873"/>
                    <a:pt x="16134" y="26836"/>
                  </a:cubicBezTo>
                  <a:cubicBezTo>
                    <a:pt x="19015" y="21992"/>
                    <a:pt x="22725" y="20803"/>
                    <a:pt x="25430" y="19933"/>
                  </a:cubicBezTo>
                  <a:cubicBezTo>
                    <a:pt x="27577" y="19247"/>
                    <a:pt x="29276" y="18697"/>
                    <a:pt x="29300" y="16598"/>
                  </a:cubicBezTo>
                  <a:cubicBezTo>
                    <a:pt x="29364" y="10941"/>
                    <a:pt x="33194" y="4422"/>
                    <a:pt x="38022" y="1756"/>
                  </a:cubicBezTo>
                  <a:cubicBezTo>
                    <a:pt x="39321" y="1037"/>
                    <a:pt x="41024" y="405"/>
                    <a:pt x="42992" y="405"/>
                  </a:cubicBezTo>
                  <a:close/>
                  <a:moveTo>
                    <a:pt x="42997" y="1"/>
                  </a:moveTo>
                  <a:cubicBezTo>
                    <a:pt x="40947" y="1"/>
                    <a:pt x="39176" y="659"/>
                    <a:pt x="37822" y="1405"/>
                  </a:cubicBezTo>
                  <a:cubicBezTo>
                    <a:pt x="32883" y="4134"/>
                    <a:pt x="28957" y="10813"/>
                    <a:pt x="28893" y="16598"/>
                  </a:cubicBezTo>
                  <a:cubicBezTo>
                    <a:pt x="28870" y="18409"/>
                    <a:pt x="27457" y="18856"/>
                    <a:pt x="25311" y="19550"/>
                  </a:cubicBezTo>
                  <a:cubicBezTo>
                    <a:pt x="22534" y="20436"/>
                    <a:pt x="18744" y="21649"/>
                    <a:pt x="15783" y="26636"/>
                  </a:cubicBezTo>
                  <a:cubicBezTo>
                    <a:pt x="13326" y="30769"/>
                    <a:pt x="13565" y="35214"/>
                    <a:pt x="13772" y="39132"/>
                  </a:cubicBezTo>
                  <a:cubicBezTo>
                    <a:pt x="13900" y="41574"/>
                    <a:pt x="14004" y="43704"/>
                    <a:pt x="13453" y="45348"/>
                  </a:cubicBezTo>
                  <a:cubicBezTo>
                    <a:pt x="12911" y="47000"/>
                    <a:pt x="11067" y="48077"/>
                    <a:pt x="8937" y="49330"/>
                  </a:cubicBezTo>
                  <a:cubicBezTo>
                    <a:pt x="5594" y="51284"/>
                    <a:pt x="1436" y="53726"/>
                    <a:pt x="511" y="59575"/>
                  </a:cubicBezTo>
                  <a:cubicBezTo>
                    <a:pt x="0" y="62783"/>
                    <a:pt x="375" y="66070"/>
                    <a:pt x="1588" y="69079"/>
                  </a:cubicBezTo>
                  <a:lnTo>
                    <a:pt x="1612" y="69134"/>
                  </a:lnTo>
                  <a:lnTo>
                    <a:pt x="13326" y="78422"/>
                  </a:lnTo>
                  <a:lnTo>
                    <a:pt x="13389" y="78422"/>
                  </a:lnTo>
                  <a:cubicBezTo>
                    <a:pt x="13525" y="78430"/>
                    <a:pt x="13661" y="78430"/>
                    <a:pt x="13804" y="78430"/>
                  </a:cubicBezTo>
                  <a:cubicBezTo>
                    <a:pt x="18696" y="78430"/>
                    <a:pt x="23356" y="75079"/>
                    <a:pt x="26954" y="68935"/>
                  </a:cubicBezTo>
                  <a:cubicBezTo>
                    <a:pt x="29907" y="63908"/>
                    <a:pt x="28989" y="59798"/>
                    <a:pt x="28255" y="56495"/>
                  </a:cubicBezTo>
                  <a:cubicBezTo>
                    <a:pt x="27473" y="52992"/>
                    <a:pt x="26907" y="50463"/>
                    <a:pt x="31407" y="48603"/>
                  </a:cubicBezTo>
                  <a:cubicBezTo>
                    <a:pt x="35341" y="46976"/>
                    <a:pt x="37735" y="44821"/>
                    <a:pt x="38517" y="42204"/>
                  </a:cubicBezTo>
                  <a:cubicBezTo>
                    <a:pt x="39378" y="39339"/>
                    <a:pt x="38142" y="36642"/>
                    <a:pt x="36953" y="34887"/>
                  </a:cubicBezTo>
                  <a:cubicBezTo>
                    <a:pt x="36610" y="34376"/>
                    <a:pt x="36498" y="33897"/>
                    <a:pt x="36618" y="33419"/>
                  </a:cubicBezTo>
                  <a:cubicBezTo>
                    <a:pt x="37001" y="31919"/>
                    <a:pt x="39634" y="30530"/>
                    <a:pt x="42427" y="29054"/>
                  </a:cubicBezTo>
                  <a:cubicBezTo>
                    <a:pt x="45020" y="27697"/>
                    <a:pt x="47956" y="26149"/>
                    <a:pt x="49839" y="24171"/>
                  </a:cubicBezTo>
                  <a:cubicBezTo>
                    <a:pt x="52768" y="21082"/>
                    <a:pt x="55648" y="15936"/>
                    <a:pt x="54962" y="10709"/>
                  </a:cubicBezTo>
                  <a:cubicBezTo>
                    <a:pt x="54483" y="7015"/>
                    <a:pt x="52337" y="3983"/>
                    <a:pt x="48579" y="1677"/>
                  </a:cubicBezTo>
                  <a:cubicBezTo>
                    <a:pt x="46580" y="452"/>
                    <a:pt x="44693" y="1"/>
                    <a:pt x="4299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60" name="Google Shape;660;p38"/>
            <p:cNvSpPr/>
            <p:nvPr/>
          </p:nvSpPr>
          <p:spPr>
            <a:xfrm>
              <a:off x="7525763" y="3930300"/>
              <a:ext cx="765050" cy="1556100"/>
            </a:xfrm>
            <a:custGeom>
              <a:avLst/>
              <a:gdLst/>
              <a:ahLst/>
              <a:cxnLst/>
              <a:rect l="l" t="t" r="r" b="b"/>
              <a:pathLst>
                <a:path w="30602" h="62244" extrusionOk="0">
                  <a:moveTo>
                    <a:pt x="30337" y="0"/>
                  </a:moveTo>
                  <a:cubicBezTo>
                    <a:pt x="30281" y="0"/>
                    <a:pt x="30225" y="27"/>
                    <a:pt x="30189" y="93"/>
                  </a:cubicBezTo>
                  <a:cubicBezTo>
                    <a:pt x="28545" y="3109"/>
                    <a:pt x="26925" y="6133"/>
                    <a:pt x="25313" y="9173"/>
                  </a:cubicBezTo>
                  <a:cubicBezTo>
                    <a:pt x="22297" y="14855"/>
                    <a:pt x="19305" y="20568"/>
                    <a:pt x="16464" y="26345"/>
                  </a:cubicBezTo>
                  <a:cubicBezTo>
                    <a:pt x="14310" y="30734"/>
                    <a:pt x="12259" y="35186"/>
                    <a:pt x="10208" y="39631"/>
                  </a:cubicBezTo>
                  <a:cubicBezTo>
                    <a:pt x="7998" y="44426"/>
                    <a:pt x="5804" y="49230"/>
                    <a:pt x="3633" y="54041"/>
                  </a:cubicBezTo>
                  <a:cubicBezTo>
                    <a:pt x="2843" y="55781"/>
                    <a:pt x="2061" y="57512"/>
                    <a:pt x="1279" y="59252"/>
                  </a:cubicBezTo>
                  <a:cubicBezTo>
                    <a:pt x="896" y="60106"/>
                    <a:pt x="442" y="60952"/>
                    <a:pt x="122" y="61829"/>
                  </a:cubicBezTo>
                  <a:cubicBezTo>
                    <a:pt x="106" y="61869"/>
                    <a:pt x="82" y="61909"/>
                    <a:pt x="67" y="61949"/>
                  </a:cubicBezTo>
                  <a:cubicBezTo>
                    <a:pt x="1" y="62102"/>
                    <a:pt x="134" y="62244"/>
                    <a:pt x="257" y="62244"/>
                  </a:cubicBezTo>
                  <a:cubicBezTo>
                    <a:pt x="314" y="62244"/>
                    <a:pt x="369" y="62214"/>
                    <a:pt x="402" y="62141"/>
                  </a:cubicBezTo>
                  <a:cubicBezTo>
                    <a:pt x="1359" y="60010"/>
                    <a:pt x="2317" y="57880"/>
                    <a:pt x="3282" y="55749"/>
                  </a:cubicBezTo>
                  <a:cubicBezTo>
                    <a:pt x="5389" y="51073"/>
                    <a:pt x="7519" y="46405"/>
                    <a:pt x="9658" y="41745"/>
                  </a:cubicBezTo>
                  <a:cubicBezTo>
                    <a:pt x="11788" y="37109"/>
                    <a:pt x="13927" y="32481"/>
                    <a:pt x="16137" y="27885"/>
                  </a:cubicBezTo>
                  <a:cubicBezTo>
                    <a:pt x="18834" y="22331"/>
                    <a:pt x="21683" y="16857"/>
                    <a:pt x="24571" y="11400"/>
                  </a:cubicBezTo>
                  <a:cubicBezTo>
                    <a:pt x="26494" y="7745"/>
                    <a:pt x="28537" y="4146"/>
                    <a:pt x="30420" y="468"/>
                  </a:cubicBezTo>
                  <a:cubicBezTo>
                    <a:pt x="30452" y="412"/>
                    <a:pt x="30484" y="348"/>
                    <a:pt x="30524" y="292"/>
                  </a:cubicBezTo>
                  <a:cubicBezTo>
                    <a:pt x="30602" y="142"/>
                    <a:pt x="30467" y="0"/>
                    <a:pt x="3033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61" name="Google Shape;661;p38"/>
            <p:cNvSpPr/>
            <p:nvPr/>
          </p:nvSpPr>
          <p:spPr>
            <a:xfrm>
              <a:off x="7846688" y="4257600"/>
              <a:ext cx="53100" cy="436175"/>
            </a:xfrm>
            <a:custGeom>
              <a:avLst/>
              <a:gdLst/>
              <a:ahLst/>
              <a:cxnLst/>
              <a:rect l="l" t="t" r="r" b="b"/>
              <a:pathLst>
                <a:path w="2124" h="17447" extrusionOk="0">
                  <a:moveTo>
                    <a:pt x="184" y="0"/>
                  </a:moveTo>
                  <a:cubicBezTo>
                    <a:pt x="89" y="0"/>
                    <a:pt x="1" y="60"/>
                    <a:pt x="13" y="183"/>
                  </a:cubicBezTo>
                  <a:cubicBezTo>
                    <a:pt x="515" y="5178"/>
                    <a:pt x="1010" y="10173"/>
                    <a:pt x="1513" y="15168"/>
                  </a:cubicBezTo>
                  <a:cubicBezTo>
                    <a:pt x="1584" y="15870"/>
                    <a:pt x="1656" y="16564"/>
                    <a:pt x="1728" y="17267"/>
                  </a:cubicBezTo>
                  <a:cubicBezTo>
                    <a:pt x="1740" y="17386"/>
                    <a:pt x="1842" y="17446"/>
                    <a:pt x="1938" y="17446"/>
                  </a:cubicBezTo>
                  <a:cubicBezTo>
                    <a:pt x="2033" y="17446"/>
                    <a:pt x="2123" y="17386"/>
                    <a:pt x="2111" y="17267"/>
                  </a:cubicBezTo>
                  <a:cubicBezTo>
                    <a:pt x="1608" y="12272"/>
                    <a:pt x="1106" y="7276"/>
                    <a:pt x="603" y="2281"/>
                  </a:cubicBezTo>
                  <a:cubicBezTo>
                    <a:pt x="539" y="1579"/>
                    <a:pt x="467" y="877"/>
                    <a:pt x="396" y="183"/>
                  </a:cubicBezTo>
                  <a:cubicBezTo>
                    <a:pt x="383" y="62"/>
                    <a:pt x="280" y="0"/>
                    <a:pt x="184"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62" name="Google Shape;662;p38"/>
            <p:cNvSpPr/>
            <p:nvPr/>
          </p:nvSpPr>
          <p:spPr>
            <a:xfrm>
              <a:off x="7681675" y="5057875"/>
              <a:ext cx="296050" cy="168450"/>
            </a:xfrm>
            <a:custGeom>
              <a:avLst/>
              <a:gdLst/>
              <a:ahLst/>
              <a:cxnLst/>
              <a:rect l="l" t="t" r="r" b="b"/>
              <a:pathLst>
                <a:path w="11842" h="6738" extrusionOk="0">
                  <a:moveTo>
                    <a:pt x="11554" y="0"/>
                  </a:moveTo>
                  <a:cubicBezTo>
                    <a:pt x="11524" y="0"/>
                    <a:pt x="11492" y="8"/>
                    <a:pt x="11459" y="25"/>
                  </a:cubicBezTo>
                  <a:lnTo>
                    <a:pt x="1580" y="5595"/>
                  </a:lnTo>
                  <a:lnTo>
                    <a:pt x="184" y="6377"/>
                  </a:lnTo>
                  <a:cubicBezTo>
                    <a:pt x="0" y="6479"/>
                    <a:pt x="118" y="6738"/>
                    <a:pt x="290" y="6738"/>
                  </a:cubicBezTo>
                  <a:cubicBezTo>
                    <a:pt x="320" y="6738"/>
                    <a:pt x="352" y="6730"/>
                    <a:pt x="383" y="6712"/>
                  </a:cubicBezTo>
                  <a:lnTo>
                    <a:pt x="10262" y="1143"/>
                  </a:lnTo>
                  <a:lnTo>
                    <a:pt x="11658" y="361"/>
                  </a:lnTo>
                  <a:cubicBezTo>
                    <a:pt x="11842" y="259"/>
                    <a:pt x="11730" y="0"/>
                    <a:pt x="11554"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63" name="Google Shape;663;p38"/>
            <p:cNvSpPr/>
            <p:nvPr/>
          </p:nvSpPr>
          <p:spPr>
            <a:xfrm>
              <a:off x="8399025" y="3914450"/>
              <a:ext cx="248375" cy="179575"/>
            </a:xfrm>
            <a:custGeom>
              <a:avLst/>
              <a:gdLst/>
              <a:ahLst/>
              <a:cxnLst/>
              <a:rect l="l" t="t" r="r" b="b"/>
              <a:pathLst>
                <a:path w="9935" h="7183" extrusionOk="0">
                  <a:moveTo>
                    <a:pt x="4556" y="1"/>
                  </a:moveTo>
                  <a:cubicBezTo>
                    <a:pt x="0" y="1158"/>
                    <a:pt x="686" y="7094"/>
                    <a:pt x="5386" y="7182"/>
                  </a:cubicBezTo>
                  <a:cubicBezTo>
                    <a:pt x="9935" y="6033"/>
                    <a:pt x="9256" y="96"/>
                    <a:pt x="4556"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64" name="Google Shape;664;p38"/>
            <p:cNvSpPr/>
            <p:nvPr/>
          </p:nvSpPr>
          <p:spPr>
            <a:xfrm>
              <a:off x="8446500" y="4114150"/>
              <a:ext cx="105150" cy="76025"/>
            </a:xfrm>
            <a:custGeom>
              <a:avLst/>
              <a:gdLst/>
              <a:ahLst/>
              <a:cxnLst/>
              <a:rect l="l" t="t" r="r" b="b"/>
              <a:pathLst>
                <a:path w="4206" h="3041" extrusionOk="0">
                  <a:moveTo>
                    <a:pt x="1931" y="0"/>
                  </a:moveTo>
                  <a:lnTo>
                    <a:pt x="1931" y="0"/>
                  </a:lnTo>
                  <a:cubicBezTo>
                    <a:pt x="0" y="487"/>
                    <a:pt x="288" y="3000"/>
                    <a:pt x="2282" y="3040"/>
                  </a:cubicBezTo>
                  <a:cubicBezTo>
                    <a:pt x="4205" y="2545"/>
                    <a:pt x="3918" y="32"/>
                    <a:pt x="1931"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65" name="Google Shape;665;p38"/>
            <p:cNvSpPr/>
            <p:nvPr/>
          </p:nvSpPr>
          <p:spPr>
            <a:xfrm>
              <a:off x="8303875" y="4007425"/>
              <a:ext cx="135875" cy="98550"/>
            </a:xfrm>
            <a:custGeom>
              <a:avLst/>
              <a:gdLst/>
              <a:ahLst/>
              <a:cxnLst/>
              <a:rect l="l" t="t" r="r" b="b"/>
              <a:pathLst>
                <a:path w="5435" h="3942" extrusionOk="0">
                  <a:moveTo>
                    <a:pt x="2490" y="0"/>
                  </a:moveTo>
                  <a:lnTo>
                    <a:pt x="2490" y="0"/>
                  </a:lnTo>
                  <a:cubicBezTo>
                    <a:pt x="0" y="638"/>
                    <a:pt x="367" y="3894"/>
                    <a:pt x="2944" y="3942"/>
                  </a:cubicBezTo>
                  <a:cubicBezTo>
                    <a:pt x="5434" y="3304"/>
                    <a:pt x="5059" y="48"/>
                    <a:pt x="249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66" name="Google Shape;666;p38"/>
            <p:cNvSpPr/>
            <p:nvPr/>
          </p:nvSpPr>
          <p:spPr>
            <a:xfrm>
              <a:off x="7149388" y="3611825"/>
              <a:ext cx="651550" cy="1853250"/>
            </a:xfrm>
            <a:custGeom>
              <a:avLst/>
              <a:gdLst/>
              <a:ahLst/>
              <a:cxnLst/>
              <a:rect l="l" t="t" r="r" b="b"/>
              <a:pathLst>
                <a:path w="26062" h="74130" extrusionOk="0">
                  <a:moveTo>
                    <a:pt x="13653" y="1"/>
                  </a:moveTo>
                  <a:cubicBezTo>
                    <a:pt x="9001" y="1"/>
                    <a:pt x="6512" y="2634"/>
                    <a:pt x="5243" y="4844"/>
                  </a:cubicBezTo>
                  <a:cubicBezTo>
                    <a:pt x="2706" y="9281"/>
                    <a:pt x="2809" y="16287"/>
                    <a:pt x="5474" y="20795"/>
                  </a:cubicBezTo>
                  <a:cubicBezTo>
                    <a:pt x="6296" y="22184"/>
                    <a:pt x="5419" y="23197"/>
                    <a:pt x="4094" y="24721"/>
                  </a:cubicBezTo>
                  <a:cubicBezTo>
                    <a:pt x="2362" y="26708"/>
                    <a:pt x="1" y="29437"/>
                    <a:pt x="56" y="34679"/>
                  </a:cubicBezTo>
                  <a:cubicBezTo>
                    <a:pt x="96" y="39028"/>
                    <a:pt x="2370" y="42356"/>
                    <a:pt x="4365" y="45284"/>
                  </a:cubicBezTo>
                  <a:cubicBezTo>
                    <a:pt x="5610" y="47111"/>
                    <a:pt x="6687" y="48691"/>
                    <a:pt x="7030" y="50231"/>
                  </a:cubicBezTo>
                  <a:cubicBezTo>
                    <a:pt x="7382" y="51747"/>
                    <a:pt x="6464" y="53447"/>
                    <a:pt x="5411" y="55402"/>
                  </a:cubicBezTo>
                  <a:cubicBezTo>
                    <a:pt x="3743" y="58490"/>
                    <a:pt x="1676" y="62328"/>
                    <a:pt x="3703" y="67291"/>
                  </a:cubicBezTo>
                  <a:cubicBezTo>
                    <a:pt x="4820" y="70004"/>
                    <a:pt x="6647" y="72374"/>
                    <a:pt x="9001" y="74129"/>
                  </a:cubicBezTo>
                  <a:lnTo>
                    <a:pt x="9249" y="73810"/>
                  </a:lnTo>
                  <a:cubicBezTo>
                    <a:pt x="6959" y="72095"/>
                    <a:pt x="5171" y="69789"/>
                    <a:pt x="4086" y="67140"/>
                  </a:cubicBezTo>
                  <a:cubicBezTo>
                    <a:pt x="2123" y="62352"/>
                    <a:pt x="4062" y="58769"/>
                    <a:pt x="5770" y="55601"/>
                  </a:cubicBezTo>
                  <a:cubicBezTo>
                    <a:pt x="6871" y="53567"/>
                    <a:pt x="7820" y="51811"/>
                    <a:pt x="7437" y="50143"/>
                  </a:cubicBezTo>
                  <a:cubicBezTo>
                    <a:pt x="7070" y="48524"/>
                    <a:pt x="5969" y="46912"/>
                    <a:pt x="4700" y="45053"/>
                  </a:cubicBezTo>
                  <a:cubicBezTo>
                    <a:pt x="2738" y="42172"/>
                    <a:pt x="511" y="38900"/>
                    <a:pt x="463" y="34671"/>
                  </a:cubicBezTo>
                  <a:cubicBezTo>
                    <a:pt x="416" y="29581"/>
                    <a:pt x="2722" y="26931"/>
                    <a:pt x="4405" y="24992"/>
                  </a:cubicBezTo>
                  <a:cubicBezTo>
                    <a:pt x="5746" y="23444"/>
                    <a:pt x="6807" y="22224"/>
                    <a:pt x="5834" y="20580"/>
                  </a:cubicBezTo>
                  <a:cubicBezTo>
                    <a:pt x="3232" y="16191"/>
                    <a:pt x="3128" y="9369"/>
                    <a:pt x="5602" y="5052"/>
                  </a:cubicBezTo>
                  <a:cubicBezTo>
                    <a:pt x="6815" y="2929"/>
                    <a:pt x="9201" y="416"/>
                    <a:pt x="13653" y="416"/>
                  </a:cubicBezTo>
                  <a:lnTo>
                    <a:pt x="13701" y="416"/>
                  </a:lnTo>
                  <a:cubicBezTo>
                    <a:pt x="17555" y="432"/>
                    <a:pt x="20540" y="1716"/>
                    <a:pt x="22566" y="4246"/>
                  </a:cubicBezTo>
                  <a:cubicBezTo>
                    <a:pt x="25463" y="7853"/>
                    <a:pt x="25638" y="13047"/>
                    <a:pt x="24840" y="16718"/>
                  </a:cubicBezTo>
                  <a:cubicBezTo>
                    <a:pt x="24346" y="18976"/>
                    <a:pt x="22965" y="21497"/>
                    <a:pt x="21752" y="23724"/>
                  </a:cubicBezTo>
                  <a:cubicBezTo>
                    <a:pt x="20188" y="26580"/>
                    <a:pt x="18840" y="29038"/>
                    <a:pt x="19367" y="30634"/>
                  </a:cubicBezTo>
                  <a:cubicBezTo>
                    <a:pt x="19550" y="31176"/>
                    <a:pt x="19949" y="31591"/>
                    <a:pt x="20548" y="31871"/>
                  </a:cubicBezTo>
                  <a:lnTo>
                    <a:pt x="20715" y="31496"/>
                  </a:lnTo>
                  <a:cubicBezTo>
                    <a:pt x="20220" y="31272"/>
                    <a:pt x="19901" y="30945"/>
                    <a:pt x="19758" y="30506"/>
                  </a:cubicBezTo>
                  <a:cubicBezTo>
                    <a:pt x="19287" y="29086"/>
                    <a:pt x="20659" y="26580"/>
                    <a:pt x="22111" y="23923"/>
                  </a:cubicBezTo>
                  <a:cubicBezTo>
                    <a:pt x="23348" y="21673"/>
                    <a:pt x="24737" y="19128"/>
                    <a:pt x="25239" y="16806"/>
                  </a:cubicBezTo>
                  <a:cubicBezTo>
                    <a:pt x="26061" y="13055"/>
                    <a:pt x="25870" y="7709"/>
                    <a:pt x="22885" y="3991"/>
                  </a:cubicBezTo>
                  <a:cubicBezTo>
                    <a:pt x="20779" y="1365"/>
                    <a:pt x="17683" y="25"/>
                    <a:pt x="1370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67" name="Google Shape;667;p38"/>
            <p:cNvSpPr/>
            <p:nvPr/>
          </p:nvSpPr>
          <p:spPr>
            <a:xfrm>
              <a:off x="7372713" y="3929775"/>
              <a:ext cx="153625" cy="1556700"/>
            </a:xfrm>
            <a:custGeom>
              <a:avLst/>
              <a:gdLst/>
              <a:ahLst/>
              <a:cxnLst/>
              <a:rect l="l" t="t" r="r" b="b"/>
              <a:pathLst>
                <a:path w="6145" h="62268" extrusionOk="0">
                  <a:moveTo>
                    <a:pt x="191" y="0"/>
                  </a:moveTo>
                  <a:cubicBezTo>
                    <a:pt x="94" y="0"/>
                    <a:pt x="1" y="62"/>
                    <a:pt x="9" y="186"/>
                  </a:cubicBezTo>
                  <a:cubicBezTo>
                    <a:pt x="424" y="9099"/>
                    <a:pt x="918" y="18012"/>
                    <a:pt x="1716" y="26901"/>
                  </a:cubicBezTo>
                  <a:cubicBezTo>
                    <a:pt x="2538" y="36045"/>
                    <a:pt x="3679" y="45165"/>
                    <a:pt x="4788" y="54286"/>
                  </a:cubicBezTo>
                  <a:cubicBezTo>
                    <a:pt x="5099" y="56887"/>
                    <a:pt x="5419" y="59480"/>
                    <a:pt x="5738" y="62082"/>
                  </a:cubicBezTo>
                  <a:cubicBezTo>
                    <a:pt x="5754" y="62205"/>
                    <a:pt x="5859" y="62267"/>
                    <a:pt x="5957" y="62267"/>
                  </a:cubicBezTo>
                  <a:cubicBezTo>
                    <a:pt x="6055" y="62267"/>
                    <a:pt x="6145" y="62205"/>
                    <a:pt x="6129" y="62082"/>
                  </a:cubicBezTo>
                  <a:cubicBezTo>
                    <a:pt x="5283" y="55339"/>
                    <a:pt x="4469" y="48597"/>
                    <a:pt x="3695" y="41854"/>
                  </a:cubicBezTo>
                  <a:cubicBezTo>
                    <a:pt x="2530" y="31752"/>
                    <a:pt x="1596" y="21650"/>
                    <a:pt x="998" y="11500"/>
                  </a:cubicBezTo>
                  <a:cubicBezTo>
                    <a:pt x="775" y="7726"/>
                    <a:pt x="575" y="3960"/>
                    <a:pt x="392" y="186"/>
                  </a:cubicBezTo>
                  <a:cubicBezTo>
                    <a:pt x="388" y="62"/>
                    <a:pt x="288" y="0"/>
                    <a:pt x="191"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68" name="Google Shape;668;p38"/>
            <p:cNvSpPr/>
            <p:nvPr/>
          </p:nvSpPr>
          <p:spPr>
            <a:xfrm>
              <a:off x="5449050" y="3617350"/>
              <a:ext cx="1329000" cy="1833400"/>
            </a:xfrm>
            <a:custGeom>
              <a:avLst/>
              <a:gdLst/>
              <a:ahLst/>
              <a:cxnLst/>
              <a:rect l="l" t="t" r="r" b="b"/>
              <a:pathLst>
                <a:path w="53160" h="73336" extrusionOk="0">
                  <a:moveTo>
                    <a:pt x="11989" y="406"/>
                  </a:moveTo>
                  <a:cubicBezTo>
                    <a:pt x="13443" y="406"/>
                    <a:pt x="14849" y="709"/>
                    <a:pt x="16199" y="1313"/>
                  </a:cubicBezTo>
                  <a:cubicBezTo>
                    <a:pt x="20643" y="3300"/>
                    <a:pt x="23308" y="8096"/>
                    <a:pt x="24322" y="11918"/>
                  </a:cubicBezTo>
                  <a:cubicBezTo>
                    <a:pt x="24976" y="14367"/>
                    <a:pt x="24761" y="17479"/>
                    <a:pt x="24577" y="20232"/>
                  </a:cubicBezTo>
                  <a:cubicBezTo>
                    <a:pt x="24362" y="23448"/>
                    <a:pt x="24170" y="26233"/>
                    <a:pt x="25327" y="27414"/>
                  </a:cubicBezTo>
                  <a:cubicBezTo>
                    <a:pt x="25705" y="27806"/>
                    <a:pt x="26207" y="28000"/>
                    <a:pt x="26832" y="28000"/>
                  </a:cubicBezTo>
                  <a:cubicBezTo>
                    <a:pt x="26881" y="28000"/>
                    <a:pt x="26929" y="27998"/>
                    <a:pt x="26979" y="27996"/>
                  </a:cubicBezTo>
                  <a:cubicBezTo>
                    <a:pt x="27146" y="27989"/>
                    <a:pt x="27319" y="27985"/>
                    <a:pt x="27497" y="27985"/>
                  </a:cubicBezTo>
                  <a:cubicBezTo>
                    <a:pt x="29373" y="27985"/>
                    <a:pt x="31745" y="28417"/>
                    <a:pt x="33378" y="30246"/>
                  </a:cubicBezTo>
                  <a:cubicBezTo>
                    <a:pt x="35014" y="32098"/>
                    <a:pt x="35541" y="35002"/>
                    <a:pt x="34918" y="38872"/>
                  </a:cubicBezTo>
                  <a:cubicBezTo>
                    <a:pt x="34128" y="43779"/>
                    <a:pt x="36722" y="44673"/>
                    <a:pt x="40001" y="45806"/>
                  </a:cubicBezTo>
                  <a:cubicBezTo>
                    <a:pt x="42985" y="46836"/>
                    <a:pt x="46688" y="48112"/>
                    <a:pt x="49217" y="52876"/>
                  </a:cubicBezTo>
                  <a:cubicBezTo>
                    <a:pt x="52393" y="58860"/>
                    <a:pt x="52736" y="64278"/>
                    <a:pt x="50191" y="68141"/>
                  </a:cubicBezTo>
                  <a:lnTo>
                    <a:pt x="37041" y="72912"/>
                  </a:lnTo>
                  <a:cubicBezTo>
                    <a:pt x="34088" y="72402"/>
                    <a:pt x="31320" y="71101"/>
                    <a:pt x="29045" y="69146"/>
                  </a:cubicBezTo>
                  <a:cubicBezTo>
                    <a:pt x="24912" y="65595"/>
                    <a:pt x="25008" y="61119"/>
                    <a:pt x="25088" y="57520"/>
                  </a:cubicBezTo>
                  <a:cubicBezTo>
                    <a:pt x="25136" y="55086"/>
                    <a:pt x="25183" y="52988"/>
                    <a:pt x="24026" y="51607"/>
                  </a:cubicBezTo>
                  <a:cubicBezTo>
                    <a:pt x="22909" y="50275"/>
                    <a:pt x="21114" y="49293"/>
                    <a:pt x="19031" y="48160"/>
                  </a:cubicBezTo>
                  <a:cubicBezTo>
                    <a:pt x="15800" y="46397"/>
                    <a:pt x="12145" y="44402"/>
                    <a:pt x="10070" y="40452"/>
                  </a:cubicBezTo>
                  <a:cubicBezTo>
                    <a:pt x="7581" y="35704"/>
                    <a:pt x="8467" y="32106"/>
                    <a:pt x="9113" y="29480"/>
                  </a:cubicBezTo>
                  <a:cubicBezTo>
                    <a:pt x="9632" y="27398"/>
                    <a:pt x="10039" y="25746"/>
                    <a:pt x="8339" y="24677"/>
                  </a:cubicBezTo>
                  <a:cubicBezTo>
                    <a:pt x="3791" y="21804"/>
                    <a:pt x="415" y="15453"/>
                    <a:pt x="663" y="10218"/>
                  </a:cubicBezTo>
                  <a:cubicBezTo>
                    <a:pt x="782" y="7633"/>
                    <a:pt x="1820" y="4106"/>
                    <a:pt x="6033" y="1967"/>
                  </a:cubicBezTo>
                  <a:cubicBezTo>
                    <a:pt x="8093" y="926"/>
                    <a:pt x="10083" y="406"/>
                    <a:pt x="11989" y="406"/>
                  </a:cubicBezTo>
                  <a:close/>
                  <a:moveTo>
                    <a:pt x="11995" y="0"/>
                  </a:moveTo>
                  <a:cubicBezTo>
                    <a:pt x="10022" y="0"/>
                    <a:pt x="7967" y="536"/>
                    <a:pt x="5849" y="1608"/>
                  </a:cubicBezTo>
                  <a:cubicBezTo>
                    <a:pt x="1453" y="3835"/>
                    <a:pt x="376" y="7513"/>
                    <a:pt x="256" y="10202"/>
                  </a:cubicBezTo>
                  <a:cubicBezTo>
                    <a:pt x="0" y="15572"/>
                    <a:pt x="3456" y="22083"/>
                    <a:pt x="8116" y="25028"/>
                  </a:cubicBezTo>
                  <a:cubicBezTo>
                    <a:pt x="9568" y="25938"/>
                    <a:pt x="9225" y="27310"/>
                    <a:pt x="8714" y="29385"/>
                  </a:cubicBezTo>
                  <a:cubicBezTo>
                    <a:pt x="8052" y="32074"/>
                    <a:pt x="7142" y="35760"/>
                    <a:pt x="9703" y="40644"/>
                  </a:cubicBezTo>
                  <a:cubicBezTo>
                    <a:pt x="11834" y="44705"/>
                    <a:pt x="15552" y="46732"/>
                    <a:pt x="18832" y="48519"/>
                  </a:cubicBezTo>
                  <a:cubicBezTo>
                    <a:pt x="20875" y="49636"/>
                    <a:pt x="22646" y="50610"/>
                    <a:pt x="23707" y="51871"/>
                  </a:cubicBezTo>
                  <a:cubicBezTo>
                    <a:pt x="24777" y="53139"/>
                    <a:pt x="24729" y="55166"/>
                    <a:pt x="24673" y="57512"/>
                  </a:cubicBezTo>
                  <a:cubicBezTo>
                    <a:pt x="24593" y="61198"/>
                    <a:pt x="24497" y="65787"/>
                    <a:pt x="28774" y="69457"/>
                  </a:cubicBezTo>
                  <a:cubicBezTo>
                    <a:pt x="31120" y="71468"/>
                    <a:pt x="33977" y="72808"/>
                    <a:pt x="37025" y="73327"/>
                  </a:cubicBezTo>
                  <a:lnTo>
                    <a:pt x="37073" y="73335"/>
                  </a:lnTo>
                  <a:lnTo>
                    <a:pt x="50446" y="68476"/>
                  </a:lnTo>
                  <a:lnTo>
                    <a:pt x="50486" y="68420"/>
                  </a:lnTo>
                  <a:cubicBezTo>
                    <a:pt x="53159" y="64430"/>
                    <a:pt x="52840" y="58837"/>
                    <a:pt x="49568" y="52684"/>
                  </a:cubicBezTo>
                  <a:cubicBezTo>
                    <a:pt x="46967" y="47785"/>
                    <a:pt x="43177" y="46468"/>
                    <a:pt x="40137" y="45423"/>
                  </a:cubicBezTo>
                  <a:cubicBezTo>
                    <a:pt x="36913" y="44306"/>
                    <a:pt x="34583" y="43508"/>
                    <a:pt x="35317" y="38936"/>
                  </a:cubicBezTo>
                  <a:cubicBezTo>
                    <a:pt x="35964" y="34938"/>
                    <a:pt x="35413" y="31922"/>
                    <a:pt x="33682" y="29975"/>
                  </a:cubicBezTo>
                  <a:cubicBezTo>
                    <a:pt x="31948" y="28029"/>
                    <a:pt x="29443" y="27579"/>
                    <a:pt x="27476" y="27579"/>
                  </a:cubicBezTo>
                  <a:cubicBezTo>
                    <a:pt x="27298" y="27579"/>
                    <a:pt x="27124" y="27583"/>
                    <a:pt x="26955" y="27589"/>
                  </a:cubicBezTo>
                  <a:cubicBezTo>
                    <a:pt x="26906" y="27592"/>
                    <a:pt x="26857" y="27593"/>
                    <a:pt x="26810" y="27593"/>
                  </a:cubicBezTo>
                  <a:cubicBezTo>
                    <a:pt x="26312" y="27593"/>
                    <a:pt x="25913" y="27440"/>
                    <a:pt x="25614" y="27134"/>
                  </a:cubicBezTo>
                  <a:cubicBezTo>
                    <a:pt x="24593" y="26081"/>
                    <a:pt x="24784" y="23248"/>
                    <a:pt x="24984" y="20256"/>
                  </a:cubicBezTo>
                  <a:cubicBezTo>
                    <a:pt x="25168" y="17479"/>
                    <a:pt x="25383" y="14328"/>
                    <a:pt x="24713" y="11814"/>
                  </a:cubicBezTo>
                  <a:cubicBezTo>
                    <a:pt x="23675" y="7904"/>
                    <a:pt x="20938" y="2997"/>
                    <a:pt x="16358" y="938"/>
                  </a:cubicBezTo>
                  <a:cubicBezTo>
                    <a:pt x="14959" y="313"/>
                    <a:pt x="13501" y="0"/>
                    <a:pt x="1199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69" name="Google Shape;669;p38"/>
            <p:cNvSpPr/>
            <p:nvPr/>
          </p:nvSpPr>
          <p:spPr>
            <a:xfrm>
              <a:off x="5690225" y="3982350"/>
              <a:ext cx="890100" cy="1390900"/>
            </a:xfrm>
            <a:custGeom>
              <a:avLst/>
              <a:gdLst/>
              <a:ahLst/>
              <a:cxnLst/>
              <a:rect l="l" t="t" r="r" b="b"/>
              <a:pathLst>
                <a:path w="35604" h="55636" extrusionOk="0">
                  <a:moveTo>
                    <a:pt x="263" y="0"/>
                  </a:moveTo>
                  <a:cubicBezTo>
                    <a:pt x="133" y="0"/>
                    <a:pt x="0" y="140"/>
                    <a:pt x="88" y="294"/>
                  </a:cubicBezTo>
                  <a:lnTo>
                    <a:pt x="80" y="286"/>
                  </a:lnTo>
                  <a:lnTo>
                    <a:pt x="80" y="286"/>
                  </a:lnTo>
                  <a:cubicBezTo>
                    <a:pt x="4748" y="8441"/>
                    <a:pt x="9496" y="16556"/>
                    <a:pt x="14507" y="24504"/>
                  </a:cubicBezTo>
                  <a:cubicBezTo>
                    <a:pt x="19678" y="32698"/>
                    <a:pt x="25136" y="40718"/>
                    <a:pt x="30562" y="48745"/>
                  </a:cubicBezTo>
                  <a:cubicBezTo>
                    <a:pt x="32094" y="51019"/>
                    <a:pt x="33634" y="53285"/>
                    <a:pt x="35174" y="55551"/>
                  </a:cubicBezTo>
                  <a:cubicBezTo>
                    <a:pt x="35214" y="55611"/>
                    <a:pt x="35273" y="55636"/>
                    <a:pt x="35331" y="55636"/>
                  </a:cubicBezTo>
                  <a:cubicBezTo>
                    <a:pt x="35468" y="55636"/>
                    <a:pt x="35604" y="55500"/>
                    <a:pt x="35509" y="55360"/>
                  </a:cubicBezTo>
                  <a:cubicBezTo>
                    <a:pt x="31503" y="49471"/>
                    <a:pt x="27522" y="43566"/>
                    <a:pt x="23572" y="37646"/>
                  </a:cubicBezTo>
                  <a:cubicBezTo>
                    <a:pt x="20875" y="33608"/>
                    <a:pt x="18194" y="29570"/>
                    <a:pt x="15584" y="25477"/>
                  </a:cubicBezTo>
                  <a:cubicBezTo>
                    <a:pt x="12417" y="20522"/>
                    <a:pt x="9400" y="15463"/>
                    <a:pt x="6416" y="10396"/>
                  </a:cubicBezTo>
                  <a:cubicBezTo>
                    <a:pt x="4397" y="6981"/>
                    <a:pt x="2394" y="3542"/>
                    <a:pt x="416" y="95"/>
                  </a:cubicBezTo>
                  <a:cubicBezTo>
                    <a:pt x="379" y="28"/>
                    <a:pt x="321" y="0"/>
                    <a:pt x="26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70" name="Google Shape;670;p38"/>
            <p:cNvSpPr/>
            <p:nvPr/>
          </p:nvSpPr>
          <p:spPr>
            <a:xfrm>
              <a:off x="5738275" y="4496425"/>
              <a:ext cx="381925" cy="187600"/>
            </a:xfrm>
            <a:custGeom>
              <a:avLst/>
              <a:gdLst/>
              <a:ahLst/>
              <a:cxnLst/>
              <a:rect l="l" t="t" r="r" b="b"/>
              <a:pathLst>
                <a:path w="15277" h="7504" extrusionOk="0">
                  <a:moveTo>
                    <a:pt x="294" y="0"/>
                  </a:moveTo>
                  <a:cubicBezTo>
                    <a:pt x="116" y="0"/>
                    <a:pt x="1" y="261"/>
                    <a:pt x="193" y="350"/>
                  </a:cubicBezTo>
                  <a:lnTo>
                    <a:pt x="13088" y="6606"/>
                  </a:lnTo>
                  <a:lnTo>
                    <a:pt x="14891" y="7483"/>
                  </a:lnTo>
                  <a:cubicBezTo>
                    <a:pt x="14920" y="7497"/>
                    <a:pt x="14949" y="7503"/>
                    <a:pt x="14976" y="7503"/>
                  </a:cubicBezTo>
                  <a:cubicBezTo>
                    <a:pt x="15152" y="7503"/>
                    <a:pt x="15276" y="7245"/>
                    <a:pt x="15083" y="7148"/>
                  </a:cubicBezTo>
                  <a:lnTo>
                    <a:pt x="2188" y="892"/>
                  </a:lnTo>
                  <a:lnTo>
                    <a:pt x="385" y="23"/>
                  </a:lnTo>
                  <a:cubicBezTo>
                    <a:pt x="353" y="7"/>
                    <a:pt x="323" y="0"/>
                    <a:pt x="294"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71" name="Google Shape;671;p38"/>
            <p:cNvSpPr/>
            <p:nvPr/>
          </p:nvSpPr>
          <p:spPr>
            <a:xfrm>
              <a:off x="6418450" y="4829075"/>
              <a:ext cx="21775" cy="316700"/>
            </a:xfrm>
            <a:custGeom>
              <a:avLst/>
              <a:gdLst/>
              <a:ahLst/>
              <a:cxnLst/>
              <a:rect l="l" t="t" r="r" b="b"/>
              <a:pathLst>
                <a:path w="871" h="12668" extrusionOk="0">
                  <a:moveTo>
                    <a:pt x="681" y="0"/>
                  </a:moveTo>
                  <a:cubicBezTo>
                    <a:pt x="585" y="0"/>
                    <a:pt x="487" y="62"/>
                    <a:pt x="483" y="186"/>
                  </a:cubicBezTo>
                  <a:lnTo>
                    <a:pt x="68" y="10934"/>
                  </a:lnTo>
                  <a:lnTo>
                    <a:pt x="4" y="12482"/>
                  </a:lnTo>
                  <a:cubicBezTo>
                    <a:pt x="0" y="12606"/>
                    <a:pt x="94" y="12668"/>
                    <a:pt x="190" y="12668"/>
                  </a:cubicBezTo>
                  <a:cubicBezTo>
                    <a:pt x="286" y="12668"/>
                    <a:pt x="383" y="12606"/>
                    <a:pt x="387" y="12482"/>
                  </a:cubicBezTo>
                  <a:lnTo>
                    <a:pt x="810" y="1734"/>
                  </a:lnTo>
                  <a:lnTo>
                    <a:pt x="866" y="186"/>
                  </a:lnTo>
                  <a:cubicBezTo>
                    <a:pt x="870" y="62"/>
                    <a:pt x="776" y="0"/>
                    <a:pt x="681"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72" name="Google Shape;672;p38"/>
            <p:cNvSpPr/>
            <p:nvPr/>
          </p:nvSpPr>
          <p:spPr>
            <a:xfrm>
              <a:off x="5931075" y="4106625"/>
              <a:ext cx="70700" cy="294400"/>
            </a:xfrm>
            <a:custGeom>
              <a:avLst/>
              <a:gdLst/>
              <a:ahLst/>
              <a:cxnLst/>
              <a:rect l="l" t="t" r="r" b="b"/>
              <a:pathLst>
                <a:path w="2828" h="11776" extrusionOk="0">
                  <a:moveTo>
                    <a:pt x="2591" y="0"/>
                  </a:moveTo>
                  <a:cubicBezTo>
                    <a:pt x="2515" y="0"/>
                    <a:pt x="2443" y="43"/>
                    <a:pt x="2423" y="143"/>
                  </a:cubicBezTo>
                  <a:lnTo>
                    <a:pt x="333" y="10117"/>
                  </a:lnTo>
                  <a:lnTo>
                    <a:pt x="30" y="11537"/>
                  </a:lnTo>
                  <a:cubicBezTo>
                    <a:pt x="1" y="11680"/>
                    <a:pt x="121" y="11775"/>
                    <a:pt x="234" y="11775"/>
                  </a:cubicBezTo>
                  <a:cubicBezTo>
                    <a:pt x="310" y="11775"/>
                    <a:pt x="382" y="11732"/>
                    <a:pt x="405" y="11633"/>
                  </a:cubicBezTo>
                  <a:lnTo>
                    <a:pt x="2495" y="1659"/>
                  </a:lnTo>
                  <a:cubicBezTo>
                    <a:pt x="2599" y="1188"/>
                    <a:pt x="2695" y="717"/>
                    <a:pt x="2798" y="238"/>
                  </a:cubicBezTo>
                  <a:cubicBezTo>
                    <a:pt x="2827" y="95"/>
                    <a:pt x="2704" y="0"/>
                    <a:pt x="2591"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73" name="Google Shape;673;p38"/>
            <p:cNvSpPr/>
            <p:nvPr/>
          </p:nvSpPr>
          <p:spPr>
            <a:xfrm>
              <a:off x="5773875" y="4610600"/>
              <a:ext cx="82950" cy="69025"/>
            </a:xfrm>
            <a:custGeom>
              <a:avLst/>
              <a:gdLst/>
              <a:ahLst/>
              <a:cxnLst/>
              <a:rect l="l" t="t" r="r" b="b"/>
              <a:pathLst>
                <a:path w="3318" h="2761" extrusionOk="0">
                  <a:moveTo>
                    <a:pt x="1663" y="0"/>
                  </a:moveTo>
                  <a:cubicBezTo>
                    <a:pt x="1200" y="0"/>
                    <a:pt x="714" y="235"/>
                    <a:pt x="365" y="778"/>
                  </a:cubicBezTo>
                  <a:cubicBezTo>
                    <a:pt x="0" y="1934"/>
                    <a:pt x="785" y="2760"/>
                    <a:pt x="1655" y="2760"/>
                  </a:cubicBezTo>
                  <a:cubicBezTo>
                    <a:pt x="2118" y="2760"/>
                    <a:pt x="2606" y="2526"/>
                    <a:pt x="2958" y="1983"/>
                  </a:cubicBezTo>
                  <a:cubicBezTo>
                    <a:pt x="3318" y="827"/>
                    <a:pt x="2532" y="0"/>
                    <a:pt x="1663"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74" name="Google Shape;674;p38"/>
            <p:cNvSpPr/>
            <p:nvPr/>
          </p:nvSpPr>
          <p:spPr>
            <a:xfrm>
              <a:off x="5801475" y="3956100"/>
              <a:ext cx="84350" cy="70300"/>
            </a:xfrm>
            <a:custGeom>
              <a:avLst/>
              <a:gdLst/>
              <a:ahLst/>
              <a:cxnLst/>
              <a:rect l="l" t="t" r="r" b="b"/>
              <a:pathLst>
                <a:path w="3374" h="2812" extrusionOk="0">
                  <a:moveTo>
                    <a:pt x="1689" y="1"/>
                  </a:moveTo>
                  <a:cubicBezTo>
                    <a:pt x="1219" y="1"/>
                    <a:pt x="725" y="239"/>
                    <a:pt x="370" y="793"/>
                  </a:cubicBezTo>
                  <a:cubicBezTo>
                    <a:pt x="0" y="1971"/>
                    <a:pt x="800" y="2811"/>
                    <a:pt x="1684" y="2811"/>
                  </a:cubicBezTo>
                  <a:cubicBezTo>
                    <a:pt x="2155" y="2811"/>
                    <a:pt x="2649" y="2574"/>
                    <a:pt x="3003" y="2022"/>
                  </a:cubicBezTo>
                  <a:cubicBezTo>
                    <a:pt x="3373" y="845"/>
                    <a:pt x="2573" y="1"/>
                    <a:pt x="1689"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75" name="Google Shape;675;p38"/>
            <p:cNvSpPr/>
            <p:nvPr/>
          </p:nvSpPr>
          <p:spPr>
            <a:xfrm>
              <a:off x="5767550" y="3822700"/>
              <a:ext cx="109300" cy="91175"/>
            </a:xfrm>
            <a:custGeom>
              <a:avLst/>
              <a:gdLst/>
              <a:ahLst/>
              <a:cxnLst/>
              <a:rect l="l" t="t" r="r" b="b"/>
              <a:pathLst>
                <a:path w="4372" h="3647" extrusionOk="0">
                  <a:moveTo>
                    <a:pt x="2184" y="0"/>
                  </a:moveTo>
                  <a:cubicBezTo>
                    <a:pt x="1574" y="0"/>
                    <a:pt x="934" y="308"/>
                    <a:pt x="474" y="1023"/>
                  </a:cubicBezTo>
                  <a:cubicBezTo>
                    <a:pt x="1" y="2554"/>
                    <a:pt x="1039" y="3646"/>
                    <a:pt x="2186" y="3646"/>
                  </a:cubicBezTo>
                  <a:cubicBezTo>
                    <a:pt x="2796" y="3646"/>
                    <a:pt x="3437" y="3337"/>
                    <a:pt x="3898" y="2619"/>
                  </a:cubicBezTo>
                  <a:cubicBezTo>
                    <a:pt x="4372" y="1092"/>
                    <a:pt x="3332" y="0"/>
                    <a:pt x="2184"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grpSp>
        <p:nvGrpSpPr>
          <p:cNvPr id="676" name="Google Shape;676;p38"/>
          <p:cNvGrpSpPr/>
          <p:nvPr/>
        </p:nvGrpSpPr>
        <p:grpSpPr>
          <a:xfrm>
            <a:off x="2687967" y="5092233"/>
            <a:ext cx="2757933" cy="2433667"/>
            <a:chOff x="2015975" y="3819175"/>
            <a:chExt cx="2068450" cy="1825250"/>
          </a:xfrm>
        </p:grpSpPr>
        <p:sp>
          <p:nvSpPr>
            <p:cNvPr id="677" name="Google Shape;677;p38"/>
            <p:cNvSpPr/>
            <p:nvPr/>
          </p:nvSpPr>
          <p:spPr>
            <a:xfrm>
              <a:off x="2739475" y="3819175"/>
              <a:ext cx="1344950" cy="1825250"/>
            </a:xfrm>
            <a:custGeom>
              <a:avLst/>
              <a:gdLst/>
              <a:ahLst/>
              <a:cxnLst/>
              <a:rect l="l" t="t" r="r" b="b"/>
              <a:pathLst>
                <a:path w="53798" h="73010" extrusionOk="0">
                  <a:moveTo>
                    <a:pt x="11932" y="407"/>
                  </a:moveTo>
                  <a:cubicBezTo>
                    <a:pt x="13334" y="407"/>
                    <a:pt x="14695" y="691"/>
                    <a:pt x="16007" y="1258"/>
                  </a:cubicBezTo>
                  <a:cubicBezTo>
                    <a:pt x="20475" y="3189"/>
                    <a:pt x="23204" y="7953"/>
                    <a:pt x="24265" y="11759"/>
                  </a:cubicBezTo>
                  <a:cubicBezTo>
                    <a:pt x="24952" y="14201"/>
                    <a:pt x="24776" y="17313"/>
                    <a:pt x="24632" y="20066"/>
                  </a:cubicBezTo>
                  <a:cubicBezTo>
                    <a:pt x="24457" y="23289"/>
                    <a:pt x="24305" y="26082"/>
                    <a:pt x="25478" y="27247"/>
                  </a:cubicBezTo>
                  <a:cubicBezTo>
                    <a:pt x="25850" y="27619"/>
                    <a:pt x="26355" y="27811"/>
                    <a:pt x="26963" y="27811"/>
                  </a:cubicBezTo>
                  <a:cubicBezTo>
                    <a:pt x="27020" y="27811"/>
                    <a:pt x="27079" y="27809"/>
                    <a:pt x="27138" y="27806"/>
                  </a:cubicBezTo>
                  <a:cubicBezTo>
                    <a:pt x="27355" y="27794"/>
                    <a:pt x="27581" y="27788"/>
                    <a:pt x="27814" y="27788"/>
                  </a:cubicBezTo>
                  <a:cubicBezTo>
                    <a:pt x="29664" y="27788"/>
                    <a:pt x="31953" y="28211"/>
                    <a:pt x="33561" y="29968"/>
                  </a:cubicBezTo>
                  <a:cubicBezTo>
                    <a:pt x="35229" y="31796"/>
                    <a:pt x="35788" y="34692"/>
                    <a:pt x="35213" y="38578"/>
                  </a:cubicBezTo>
                  <a:cubicBezTo>
                    <a:pt x="34487" y="43493"/>
                    <a:pt x="37096" y="44355"/>
                    <a:pt x="40392" y="45440"/>
                  </a:cubicBezTo>
                  <a:cubicBezTo>
                    <a:pt x="43384" y="46430"/>
                    <a:pt x="47102" y="47667"/>
                    <a:pt x="49696" y="52390"/>
                  </a:cubicBezTo>
                  <a:cubicBezTo>
                    <a:pt x="52951" y="58335"/>
                    <a:pt x="53358" y="63745"/>
                    <a:pt x="50869" y="67639"/>
                  </a:cubicBezTo>
                  <a:lnTo>
                    <a:pt x="37782" y="72586"/>
                  </a:lnTo>
                  <a:cubicBezTo>
                    <a:pt x="34822" y="72107"/>
                    <a:pt x="32037" y="70839"/>
                    <a:pt x="29731" y="68916"/>
                  </a:cubicBezTo>
                  <a:cubicBezTo>
                    <a:pt x="25550" y="65421"/>
                    <a:pt x="25590" y="60944"/>
                    <a:pt x="25622" y="57346"/>
                  </a:cubicBezTo>
                  <a:cubicBezTo>
                    <a:pt x="25646" y="54912"/>
                    <a:pt x="25662" y="52813"/>
                    <a:pt x="24489" y="51449"/>
                  </a:cubicBezTo>
                  <a:cubicBezTo>
                    <a:pt x="23348" y="50124"/>
                    <a:pt x="21536" y="49167"/>
                    <a:pt x="19446" y="48065"/>
                  </a:cubicBezTo>
                  <a:cubicBezTo>
                    <a:pt x="16190" y="46350"/>
                    <a:pt x="12504" y="44403"/>
                    <a:pt x="10381" y="40485"/>
                  </a:cubicBezTo>
                  <a:cubicBezTo>
                    <a:pt x="7836" y="35769"/>
                    <a:pt x="8674" y="32163"/>
                    <a:pt x="9288" y="29529"/>
                  </a:cubicBezTo>
                  <a:cubicBezTo>
                    <a:pt x="9775" y="27431"/>
                    <a:pt x="10158" y="25779"/>
                    <a:pt x="8450" y="24734"/>
                  </a:cubicBezTo>
                  <a:cubicBezTo>
                    <a:pt x="3862" y="21917"/>
                    <a:pt x="415" y="15605"/>
                    <a:pt x="591" y="10371"/>
                  </a:cubicBezTo>
                  <a:cubicBezTo>
                    <a:pt x="678" y="7786"/>
                    <a:pt x="1668" y="4251"/>
                    <a:pt x="5857" y="2056"/>
                  </a:cubicBezTo>
                  <a:cubicBezTo>
                    <a:pt x="7950" y="956"/>
                    <a:pt x="9982" y="407"/>
                    <a:pt x="11932" y="407"/>
                  </a:cubicBezTo>
                  <a:close/>
                  <a:moveTo>
                    <a:pt x="11934" y="1"/>
                  </a:moveTo>
                  <a:cubicBezTo>
                    <a:pt x="9917" y="1"/>
                    <a:pt x="7821" y="566"/>
                    <a:pt x="5665" y="1697"/>
                  </a:cubicBezTo>
                  <a:cubicBezTo>
                    <a:pt x="1293" y="3979"/>
                    <a:pt x="271" y="7658"/>
                    <a:pt x="184" y="10355"/>
                  </a:cubicBezTo>
                  <a:cubicBezTo>
                    <a:pt x="0" y="15725"/>
                    <a:pt x="3535" y="22196"/>
                    <a:pt x="8235" y="25077"/>
                  </a:cubicBezTo>
                  <a:cubicBezTo>
                    <a:pt x="9695" y="25971"/>
                    <a:pt x="9376" y="27343"/>
                    <a:pt x="8889" y="29426"/>
                  </a:cubicBezTo>
                  <a:cubicBezTo>
                    <a:pt x="8259" y="32131"/>
                    <a:pt x="7397" y="35825"/>
                    <a:pt x="10030" y="40677"/>
                  </a:cubicBezTo>
                  <a:cubicBezTo>
                    <a:pt x="12209" y="44706"/>
                    <a:pt x="15951" y="46677"/>
                    <a:pt x="19254" y="48425"/>
                  </a:cubicBezTo>
                  <a:cubicBezTo>
                    <a:pt x="21313" y="49518"/>
                    <a:pt x="23100" y="50467"/>
                    <a:pt x="24178" y="51720"/>
                  </a:cubicBezTo>
                  <a:cubicBezTo>
                    <a:pt x="25255" y="52965"/>
                    <a:pt x="25239" y="54992"/>
                    <a:pt x="25215" y="57346"/>
                  </a:cubicBezTo>
                  <a:cubicBezTo>
                    <a:pt x="25191" y="61032"/>
                    <a:pt x="25143" y="65620"/>
                    <a:pt x="29476" y="69235"/>
                  </a:cubicBezTo>
                  <a:cubicBezTo>
                    <a:pt x="31846" y="71214"/>
                    <a:pt x="34718" y="72514"/>
                    <a:pt x="37774" y="73001"/>
                  </a:cubicBezTo>
                  <a:lnTo>
                    <a:pt x="37822" y="73009"/>
                  </a:lnTo>
                  <a:lnTo>
                    <a:pt x="51076" y="67998"/>
                  </a:lnTo>
                  <a:lnTo>
                    <a:pt x="51140" y="67974"/>
                  </a:lnTo>
                  <a:lnTo>
                    <a:pt x="51172" y="67918"/>
                  </a:lnTo>
                  <a:cubicBezTo>
                    <a:pt x="53797" y="63889"/>
                    <a:pt x="53398" y="58303"/>
                    <a:pt x="50055" y="52199"/>
                  </a:cubicBezTo>
                  <a:cubicBezTo>
                    <a:pt x="47390" y="47323"/>
                    <a:pt x="43583" y="46071"/>
                    <a:pt x="40519" y="45057"/>
                  </a:cubicBezTo>
                  <a:cubicBezTo>
                    <a:pt x="37288" y="43988"/>
                    <a:pt x="34950" y="43214"/>
                    <a:pt x="35620" y="38634"/>
                  </a:cubicBezTo>
                  <a:cubicBezTo>
                    <a:pt x="36211" y="34628"/>
                    <a:pt x="35620" y="31620"/>
                    <a:pt x="33865" y="29697"/>
                  </a:cubicBezTo>
                  <a:cubicBezTo>
                    <a:pt x="32166" y="27829"/>
                    <a:pt x="29759" y="27379"/>
                    <a:pt x="27828" y="27379"/>
                  </a:cubicBezTo>
                  <a:cubicBezTo>
                    <a:pt x="27581" y="27379"/>
                    <a:pt x="27343" y="27386"/>
                    <a:pt x="27114" y="27399"/>
                  </a:cubicBezTo>
                  <a:cubicBezTo>
                    <a:pt x="27061" y="27402"/>
                    <a:pt x="27010" y="27403"/>
                    <a:pt x="26959" y="27403"/>
                  </a:cubicBezTo>
                  <a:cubicBezTo>
                    <a:pt x="26453" y="27403"/>
                    <a:pt x="26063" y="27257"/>
                    <a:pt x="25766" y="26960"/>
                  </a:cubicBezTo>
                  <a:cubicBezTo>
                    <a:pt x="24728" y="25923"/>
                    <a:pt x="24880" y="23082"/>
                    <a:pt x="25039" y="20090"/>
                  </a:cubicBezTo>
                  <a:cubicBezTo>
                    <a:pt x="25191" y="17313"/>
                    <a:pt x="25359" y="14153"/>
                    <a:pt x="24664" y="11648"/>
                  </a:cubicBezTo>
                  <a:cubicBezTo>
                    <a:pt x="23579" y="7754"/>
                    <a:pt x="20770" y="2878"/>
                    <a:pt x="16166" y="883"/>
                  </a:cubicBezTo>
                  <a:cubicBezTo>
                    <a:pt x="14802" y="295"/>
                    <a:pt x="13389" y="1"/>
                    <a:pt x="11934"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78" name="Google Shape;678;p38"/>
            <p:cNvSpPr/>
            <p:nvPr/>
          </p:nvSpPr>
          <p:spPr>
            <a:xfrm>
              <a:off x="2980025" y="4184600"/>
              <a:ext cx="908275" cy="1379725"/>
            </a:xfrm>
            <a:custGeom>
              <a:avLst/>
              <a:gdLst/>
              <a:ahLst/>
              <a:cxnLst/>
              <a:rect l="l" t="t" r="r" b="b"/>
              <a:pathLst>
                <a:path w="36331" h="55189" extrusionOk="0">
                  <a:moveTo>
                    <a:pt x="266" y="0"/>
                  </a:moveTo>
                  <a:cubicBezTo>
                    <a:pt x="133" y="0"/>
                    <a:pt x="1" y="137"/>
                    <a:pt x="89" y="286"/>
                  </a:cubicBezTo>
                  <a:lnTo>
                    <a:pt x="89" y="294"/>
                  </a:lnTo>
                  <a:cubicBezTo>
                    <a:pt x="4861" y="8385"/>
                    <a:pt x="9720" y="16444"/>
                    <a:pt x="14827" y="24320"/>
                  </a:cubicBezTo>
                  <a:cubicBezTo>
                    <a:pt x="20109" y="32451"/>
                    <a:pt x="25671" y="40399"/>
                    <a:pt x="31201" y="48362"/>
                  </a:cubicBezTo>
                  <a:cubicBezTo>
                    <a:pt x="32765" y="50612"/>
                    <a:pt x="34329" y="52854"/>
                    <a:pt x="35900" y="55105"/>
                  </a:cubicBezTo>
                  <a:cubicBezTo>
                    <a:pt x="35943" y="55164"/>
                    <a:pt x="36002" y="55189"/>
                    <a:pt x="36060" y="55189"/>
                  </a:cubicBezTo>
                  <a:cubicBezTo>
                    <a:pt x="36198" y="55189"/>
                    <a:pt x="36331" y="55051"/>
                    <a:pt x="36236" y="54905"/>
                  </a:cubicBezTo>
                  <a:cubicBezTo>
                    <a:pt x="32150" y="49072"/>
                    <a:pt x="28089" y="43223"/>
                    <a:pt x="24067" y="37350"/>
                  </a:cubicBezTo>
                  <a:cubicBezTo>
                    <a:pt x="21322" y="33345"/>
                    <a:pt x="18577" y="29339"/>
                    <a:pt x="15912" y="25278"/>
                  </a:cubicBezTo>
                  <a:cubicBezTo>
                    <a:pt x="12688" y="20362"/>
                    <a:pt x="9608" y="15351"/>
                    <a:pt x="6552" y="10316"/>
                  </a:cubicBezTo>
                  <a:cubicBezTo>
                    <a:pt x="4494" y="6917"/>
                    <a:pt x="2443" y="3510"/>
                    <a:pt x="424" y="95"/>
                  </a:cubicBezTo>
                  <a:cubicBezTo>
                    <a:pt x="385" y="28"/>
                    <a:pt x="325" y="0"/>
                    <a:pt x="26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79" name="Google Shape;679;p38"/>
            <p:cNvSpPr/>
            <p:nvPr/>
          </p:nvSpPr>
          <p:spPr>
            <a:xfrm>
              <a:off x="3034800" y="4698200"/>
              <a:ext cx="384375" cy="182700"/>
            </a:xfrm>
            <a:custGeom>
              <a:avLst/>
              <a:gdLst/>
              <a:ahLst/>
              <a:cxnLst/>
              <a:rect l="l" t="t" r="r" b="b"/>
              <a:pathLst>
                <a:path w="15375" h="7308" extrusionOk="0">
                  <a:moveTo>
                    <a:pt x="314" y="0"/>
                  </a:moveTo>
                  <a:cubicBezTo>
                    <a:pt x="129" y="0"/>
                    <a:pt x="1" y="262"/>
                    <a:pt x="196" y="353"/>
                  </a:cubicBezTo>
                  <a:lnTo>
                    <a:pt x="13179" y="6441"/>
                  </a:lnTo>
                  <a:lnTo>
                    <a:pt x="14990" y="7287"/>
                  </a:lnTo>
                  <a:cubicBezTo>
                    <a:pt x="15020" y="7301"/>
                    <a:pt x="15049" y="7307"/>
                    <a:pt x="15077" y="7307"/>
                  </a:cubicBezTo>
                  <a:cubicBezTo>
                    <a:pt x="15257" y="7307"/>
                    <a:pt x="15375" y="7050"/>
                    <a:pt x="15181" y="6960"/>
                  </a:cubicBezTo>
                  <a:lnTo>
                    <a:pt x="2207" y="872"/>
                  </a:lnTo>
                  <a:lnTo>
                    <a:pt x="396" y="18"/>
                  </a:lnTo>
                  <a:cubicBezTo>
                    <a:pt x="368" y="6"/>
                    <a:pt x="340" y="0"/>
                    <a:pt x="314"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80" name="Google Shape;680;p38"/>
            <p:cNvSpPr/>
            <p:nvPr/>
          </p:nvSpPr>
          <p:spPr>
            <a:xfrm>
              <a:off x="3727000" y="5021750"/>
              <a:ext cx="17775" cy="316900"/>
            </a:xfrm>
            <a:custGeom>
              <a:avLst/>
              <a:gdLst/>
              <a:ahLst/>
              <a:cxnLst/>
              <a:rect l="l" t="t" r="r" b="b"/>
              <a:pathLst>
                <a:path w="711" h="12676" extrusionOk="0">
                  <a:moveTo>
                    <a:pt x="518" y="0"/>
                  </a:moveTo>
                  <a:cubicBezTo>
                    <a:pt x="421" y="0"/>
                    <a:pt x="324" y="62"/>
                    <a:pt x="324" y="186"/>
                  </a:cubicBezTo>
                  <a:cubicBezTo>
                    <a:pt x="228" y="3769"/>
                    <a:pt x="132" y="7359"/>
                    <a:pt x="44" y="10942"/>
                  </a:cubicBezTo>
                  <a:cubicBezTo>
                    <a:pt x="28" y="11461"/>
                    <a:pt x="20" y="11971"/>
                    <a:pt x="4" y="12490"/>
                  </a:cubicBezTo>
                  <a:cubicBezTo>
                    <a:pt x="0" y="12614"/>
                    <a:pt x="94" y="12676"/>
                    <a:pt x="190" y="12676"/>
                  </a:cubicBezTo>
                  <a:cubicBezTo>
                    <a:pt x="286" y="12676"/>
                    <a:pt x="383" y="12614"/>
                    <a:pt x="387" y="12490"/>
                  </a:cubicBezTo>
                  <a:cubicBezTo>
                    <a:pt x="475" y="8907"/>
                    <a:pt x="571" y="5317"/>
                    <a:pt x="667" y="1734"/>
                  </a:cubicBezTo>
                  <a:cubicBezTo>
                    <a:pt x="675" y="1215"/>
                    <a:pt x="691" y="705"/>
                    <a:pt x="707" y="186"/>
                  </a:cubicBezTo>
                  <a:cubicBezTo>
                    <a:pt x="711" y="62"/>
                    <a:pt x="615" y="0"/>
                    <a:pt x="518"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81" name="Google Shape;681;p38"/>
            <p:cNvSpPr/>
            <p:nvPr/>
          </p:nvSpPr>
          <p:spPr>
            <a:xfrm>
              <a:off x="3072725" y="4811550"/>
              <a:ext cx="82375" cy="69075"/>
            </a:xfrm>
            <a:custGeom>
              <a:avLst/>
              <a:gdLst/>
              <a:ahLst/>
              <a:cxnLst/>
              <a:rect l="l" t="t" r="r" b="b"/>
              <a:pathLst>
                <a:path w="3295" h="2763" extrusionOk="0">
                  <a:moveTo>
                    <a:pt x="1652" y="1"/>
                  </a:moveTo>
                  <a:cubicBezTo>
                    <a:pt x="1184" y="1"/>
                    <a:pt x="693" y="241"/>
                    <a:pt x="347" y="798"/>
                  </a:cubicBezTo>
                  <a:cubicBezTo>
                    <a:pt x="0" y="1952"/>
                    <a:pt x="784" y="2763"/>
                    <a:pt x="1645" y="2763"/>
                  </a:cubicBezTo>
                  <a:cubicBezTo>
                    <a:pt x="2112" y="2763"/>
                    <a:pt x="2603" y="2524"/>
                    <a:pt x="2948" y="1971"/>
                  </a:cubicBezTo>
                  <a:cubicBezTo>
                    <a:pt x="3294" y="813"/>
                    <a:pt x="2513" y="1"/>
                    <a:pt x="1652"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82" name="Google Shape;682;p38"/>
            <p:cNvSpPr/>
            <p:nvPr/>
          </p:nvSpPr>
          <p:spPr>
            <a:xfrm>
              <a:off x="3212200" y="4114925"/>
              <a:ext cx="83925" cy="70275"/>
            </a:xfrm>
            <a:custGeom>
              <a:avLst/>
              <a:gdLst/>
              <a:ahLst/>
              <a:cxnLst/>
              <a:rect l="l" t="t" r="r" b="b"/>
              <a:pathLst>
                <a:path w="3357" h="2811" extrusionOk="0">
                  <a:moveTo>
                    <a:pt x="1677" y="0"/>
                  </a:moveTo>
                  <a:cubicBezTo>
                    <a:pt x="1201" y="0"/>
                    <a:pt x="703" y="243"/>
                    <a:pt x="353" y="807"/>
                  </a:cubicBezTo>
                  <a:cubicBezTo>
                    <a:pt x="1" y="1982"/>
                    <a:pt x="800" y="2811"/>
                    <a:pt x="1680" y="2811"/>
                  </a:cubicBezTo>
                  <a:cubicBezTo>
                    <a:pt x="2156" y="2811"/>
                    <a:pt x="2657" y="2568"/>
                    <a:pt x="3010" y="2004"/>
                  </a:cubicBezTo>
                  <a:cubicBezTo>
                    <a:pt x="3357" y="829"/>
                    <a:pt x="2555" y="0"/>
                    <a:pt x="1677"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83" name="Google Shape;683;p38"/>
            <p:cNvSpPr/>
            <p:nvPr/>
          </p:nvSpPr>
          <p:spPr>
            <a:xfrm>
              <a:off x="3059800" y="4023600"/>
              <a:ext cx="108775" cy="91150"/>
            </a:xfrm>
            <a:custGeom>
              <a:avLst/>
              <a:gdLst/>
              <a:ahLst/>
              <a:cxnLst/>
              <a:rect l="l" t="t" r="r" b="b"/>
              <a:pathLst>
                <a:path w="4351" h="3646" extrusionOk="0">
                  <a:moveTo>
                    <a:pt x="2177" y="1"/>
                  </a:moveTo>
                  <a:cubicBezTo>
                    <a:pt x="1560" y="1"/>
                    <a:pt x="913" y="316"/>
                    <a:pt x="456" y="1045"/>
                  </a:cubicBezTo>
                  <a:cubicBezTo>
                    <a:pt x="1" y="2572"/>
                    <a:pt x="1036" y="3645"/>
                    <a:pt x="2174" y="3645"/>
                  </a:cubicBezTo>
                  <a:cubicBezTo>
                    <a:pt x="2791" y="3645"/>
                    <a:pt x="3438" y="3330"/>
                    <a:pt x="3895" y="2601"/>
                  </a:cubicBezTo>
                  <a:cubicBezTo>
                    <a:pt x="4351" y="1074"/>
                    <a:pt x="3316" y="1"/>
                    <a:pt x="2177"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684" name="Google Shape;684;p38"/>
            <p:cNvSpPr/>
            <p:nvPr/>
          </p:nvSpPr>
          <p:spPr>
            <a:xfrm>
              <a:off x="2015975" y="4638825"/>
              <a:ext cx="1357725" cy="890975"/>
            </a:xfrm>
            <a:custGeom>
              <a:avLst/>
              <a:gdLst/>
              <a:ahLst/>
              <a:cxnLst/>
              <a:rect l="l" t="t" r="r" b="b"/>
              <a:pathLst>
                <a:path w="54309" h="35639" extrusionOk="0">
                  <a:moveTo>
                    <a:pt x="11489" y="0"/>
                  </a:moveTo>
                  <a:cubicBezTo>
                    <a:pt x="11012" y="0"/>
                    <a:pt x="10534" y="32"/>
                    <a:pt x="10055" y="98"/>
                  </a:cubicBezTo>
                  <a:cubicBezTo>
                    <a:pt x="6871" y="537"/>
                    <a:pt x="4262" y="2412"/>
                    <a:pt x="2307" y="5660"/>
                  </a:cubicBezTo>
                  <a:cubicBezTo>
                    <a:pt x="1" y="9474"/>
                    <a:pt x="934" y="12809"/>
                    <a:pt x="2131" y="14932"/>
                  </a:cubicBezTo>
                  <a:cubicBezTo>
                    <a:pt x="4549" y="19241"/>
                    <a:pt x="10198" y="22512"/>
                    <a:pt x="15273" y="22536"/>
                  </a:cubicBezTo>
                  <a:cubicBezTo>
                    <a:pt x="16797" y="22544"/>
                    <a:pt x="17196" y="23749"/>
                    <a:pt x="17795" y="25576"/>
                  </a:cubicBezTo>
                  <a:cubicBezTo>
                    <a:pt x="18577" y="27954"/>
                    <a:pt x="19646" y="31226"/>
                    <a:pt x="23963" y="33739"/>
                  </a:cubicBezTo>
                  <a:cubicBezTo>
                    <a:pt x="26447" y="35192"/>
                    <a:pt x="29051" y="35524"/>
                    <a:pt x="31542" y="35524"/>
                  </a:cubicBezTo>
                  <a:cubicBezTo>
                    <a:pt x="32635" y="35524"/>
                    <a:pt x="33706" y="35460"/>
                    <a:pt x="34735" y="35399"/>
                  </a:cubicBezTo>
                  <a:cubicBezTo>
                    <a:pt x="35664" y="35346"/>
                    <a:pt x="36537" y="35294"/>
                    <a:pt x="37345" y="35294"/>
                  </a:cubicBezTo>
                  <a:cubicBezTo>
                    <a:pt x="38362" y="35294"/>
                    <a:pt x="39277" y="35376"/>
                    <a:pt x="40073" y="35638"/>
                  </a:cubicBezTo>
                  <a:lnTo>
                    <a:pt x="40193" y="35247"/>
                  </a:lnTo>
                  <a:cubicBezTo>
                    <a:pt x="39355" y="34971"/>
                    <a:pt x="38382" y="34886"/>
                    <a:pt x="37328" y="34886"/>
                  </a:cubicBezTo>
                  <a:cubicBezTo>
                    <a:pt x="36495" y="34886"/>
                    <a:pt x="35612" y="34939"/>
                    <a:pt x="34703" y="34992"/>
                  </a:cubicBezTo>
                  <a:cubicBezTo>
                    <a:pt x="33687" y="35053"/>
                    <a:pt x="32629" y="35117"/>
                    <a:pt x="31551" y="35117"/>
                  </a:cubicBezTo>
                  <a:cubicBezTo>
                    <a:pt x="29115" y="35117"/>
                    <a:pt x="26574" y="34793"/>
                    <a:pt x="24162" y="33388"/>
                  </a:cubicBezTo>
                  <a:cubicBezTo>
                    <a:pt x="19989" y="30946"/>
                    <a:pt x="18944" y="27771"/>
                    <a:pt x="18186" y="25449"/>
                  </a:cubicBezTo>
                  <a:cubicBezTo>
                    <a:pt x="17579" y="23597"/>
                    <a:pt x="17100" y="22137"/>
                    <a:pt x="15273" y="22129"/>
                  </a:cubicBezTo>
                  <a:cubicBezTo>
                    <a:pt x="10422" y="22105"/>
                    <a:pt x="4804" y="18858"/>
                    <a:pt x="2482" y="14732"/>
                  </a:cubicBezTo>
                  <a:cubicBezTo>
                    <a:pt x="1349" y="12705"/>
                    <a:pt x="447" y="9514"/>
                    <a:pt x="2650" y="5867"/>
                  </a:cubicBezTo>
                  <a:cubicBezTo>
                    <a:pt x="4549" y="2723"/>
                    <a:pt x="7054" y="920"/>
                    <a:pt x="10111" y="497"/>
                  </a:cubicBezTo>
                  <a:cubicBezTo>
                    <a:pt x="10569" y="434"/>
                    <a:pt x="11028" y="404"/>
                    <a:pt x="11484" y="404"/>
                  </a:cubicBezTo>
                  <a:cubicBezTo>
                    <a:pt x="15354" y="404"/>
                    <a:pt x="19067" y="2549"/>
                    <a:pt x="21393" y="4726"/>
                  </a:cubicBezTo>
                  <a:cubicBezTo>
                    <a:pt x="23061" y="6290"/>
                    <a:pt x="24394" y="8780"/>
                    <a:pt x="25567" y="10974"/>
                  </a:cubicBezTo>
                  <a:cubicBezTo>
                    <a:pt x="26947" y="13543"/>
                    <a:pt x="28136" y="15770"/>
                    <a:pt x="29596" y="16129"/>
                  </a:cubicBezTo>
                  <a:cubicBezTo>
                    <a:pt x="29731" y="16162"/>
                    <a:pt x="29866" y="16178"/>
                    <a:pt x="30001" y="16178"/>
                  </a:cubicBezTo>
                  <a:cubicBezTo>
                    <a:pt x="30387" y="16178"/>
                    <a:pt x="30776" y="16044"/>
                    <a:pt x="31160" y="15778"/>
                  </a:cubicBezTo>
                  <a:cubicBezTo>
                    <a:pt x="32276" y="15015"/>
                    <a:pt x="33853" y="14220"/>
                    <a:pt x="35589" y="14220"/>
                  </a:cubicBezTo>
                  <a:cubicBezTo>
                    <a:pt x="36089" y="14220"/>
                    <a:pt x="36602" y="14285"/>
                    <a:pt x="37121" y="14437"/>
                  </a:cubicBezTo>
                  <a:cubicBezTo>
                    <a:pt x="39259" y="15067"/>
                    <a:pt x="41047" y="17038"/>
                    <a:pt x="42419" y="20302"/>
                  </a:cubicBezTo>
                  <a:cubicBezTo>
                    <a:pt x="43538" y="22952"/>
                    <a:pt x="44926" y="23686"/>
                    <a:pt x="46581" y="23686"/>
                  </a:cubicBezTo>
                  <a:cubicBezTo>
                    <a:pt x="47522" y="23686"/>
                    <a:pt x="48550" y="23448"/>
                    <a:pt x="49664" y="23190"/>
                  </a:cubicBezTo>
                  <a:cubicBezTo>
                    <a:pt x="51007" y="22886"/>
                    <a:pt x="52526" y="22536"/>
                    <a:pt x="54190" y="22536"/>
                  </a:cubicBezTo>
                  <a:cubicBezTo>
                    <a:pt x="54227" y="22536"/>
                    <a:pt x="54264" y="22536"/>
                    <a:pt x="54300" y="22536"/>
                  </a:cubicBezTo>
                  <a:lnTo>
                    <a:pt x="54308" y="22129"/>
                  </a:lnTo>
                  <a:cubicBezTo>
                    <a:pt x="54289" y="22129"/>
                    <a:pt x="54269" y="22129"/>
                    <a:pt x="54250" y="22129"/>
                  </a:cubicBezTo>
                  <a:cubicBezTo>
                    <a:pt x="52517" y="22129"/>
                    <a:pt x="50949" y="22476"/>
                    <a:pt x="49569" y="22791"/>
                  </a:cubicBezTo>
                  <a:cubicBezTo>
                    <a:pt x="48478" y="23044"/>
                    <a:pt x="47498" y="23271"/>
                    <a:pt x="46614" y="23271"/>
                  </a:cubicBezTo>
                  <a:cubicBezTo>
                    <a:pt x="45072" y="23271"/>
                    <a:pt x="43824" y="22582"/>
                    <a:pt x="42794" y="20142"/>
                  </a:cubicBezTo>
                  <a:cubicBezTo>
                    <a:pt x="41374" y="16767"/>
                    <a:pt x="39499" y="14716"/>
                    <a:pt x="37232" y="14054"/>
                  </a:cubicBezTo>
                  <a:cubicBezTo>
                    <a:pt x="36671" y="13889"/>
                    <a:pt x="36118" y="13818"/>
                    <a:pt x="35580" y="13818"/>
                  </a:cubicBezTo>
                  <a:cubicBezTo>
                    <a:pt x="33747" y="13818"/>
                    <a:pt x="32095" y="14648"/>
                    <a:pt x="30929" y="15450"/>
                  </a:cubicBezTo>
                  <a:cubicBezTo>
                    <a:pt x="30612" y="15666"/>
                    <a:pt x="30303" y="15774"/>
                    <a:pt x="29997" y="15774"/>
                  </a:cubicBezTo>
                  <a:cubicBezTo>
                    <a:pt x="29895" y="15774"/>
                    <a:pt x="29794" y="15762"/>
                    <a:pt x="29692" y="15738"/>
                  </a:cubicBezTo>
                  <a:cubicBezTo>
                    <a:pt x="28415" y="15426"/>
                    <a:pt x="27202" y="13168"/>
                    <a:pt x="25926" y="10782"/>
                  </a:cubicBezTo>
                  <a:cubicBezTo>
                    <a:pt x="24737" y="8564"/>
                    <a:pt x="23388" y="6043"/>
                    <a:pt x="21673" y="4439"/>
                  </a:cubicBezTo>
                  <a:cubicBezTo>
                    <a:pt x="19292" y="2200"/>
                    <a:pt x="15478" y="0"/>
                    <a:pt x="1148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85" name="Google Shape;685;p38"/>
            <p:cNvSpPr/>
            <p:nvPr/>
          </p:nvSpPr>
          <p:spPr>
            <a:xfrm>
              <a:off x="2303575" y="4995900"/>
              <a:ext cx="1348250" cy="647750"/>
            </a:xfrm>
            <a:custGeom>
              <a:avLst/>
              <a:gdLst/>
              <a:ahLst/>
              <a:cxnLst/>
              <a:rect l="l" t="t" r="r" b="b"/>
              <a:pathLst>
                <a:path w="53930" h="25910" extrusionOk="0">
                  <a:moveTo>
                    <a:pt x="294" y="0"/>
                  </a:moveTo>
                  <a:cubicBezTo>
                    <a:pt x="120" y="0"/>
                    <a:pt x="1" y="255"/>
                    <a:pt x="193" y="358"/>
                  </a:cubicBezTo>
                  <a:lnTo>
                    <a:pt x="185" y="358"/>
                  </a:lnTo>
                  <a:cubicBezTo>
                    <a:pt x="7669" y="4364"/>
                    <a:pt x="15186" y="8314"/>
                    <a:pt x="22830" y="12000"/>
                  </a:cubicBezTo>
                  <a:cubicBezTo>
                    <a:pt x="30706" y="15798"/>
                    <a:pt x="38709" y="19317"/>
                    <a:pt x="46696" y="22868"/>
                  </a:cubicBezTo>
                  <a:cubicBezTo>
                    <a:pt x="48971" y="23873"/>
                    <a:pt x="51253" y="24887"/>
                    <a:pt x="53535" y="25892"/>
                  </a:cubicBezTo>
                  <a:cubicBezTo>
                    <a:pt x="53563" y="25904"/>
                    <a:pt x="53590" y="25910"/>
                    <a:pt x="53617" y="25910"/>
                  </a:cubicBezTo>
                  <a:cubicBezTo>
                    <a:pt x="53802" y="25910"/>
                    <a:pt x="53930" y="25648"/>
                    <a:pt x="53734" y="25557"/>
                  </a:cubicBezTo>
                  <a:cubicBezTo>
                    <a:pt x="47869" y="22980"/>
                    <a:pt x="42013" y="20370"/>
                    <a:pt x="36172" y="17737"/>
                  </a:cubicBezTo>
                  <a:cubicBezTo>
                    <a:pt x="27338" y="13748"/>
                    <a:pt x="18625" y="9574"/>
                    <a:pt x="10023" y="5106"/>
                  </a:cubicBezTo>
                  <a:cubicBezTo>
                    <a:pt x="6800" y="3430"/>
                    <a:pt x="3584" y="1739"/>
                    <a:pt x="384" y="23"/>
                  </a:cubicBezTo>
                  <a:cubicBezTo>
                    <a:pt x="353" y="7"/>
                    <a:pt x="323" y="0"/>
                    <a:pt x="294"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86" name="Google Shape;686;p38"/>
            <p:cNvSpPr/>
            <p:nvPr/>
          </p:nvSpPr>
          <p:spPr>
            <a:xfrm>
              <a:off x="2588275" y="5326575"/>
              <a:ext cx="379225" cy="49175"/>
            </a:xfrm>
            <a:custGeom>
              <a:avLst/>
              <a:gdLst/>
              <a:ahLst/>
              <a:cxnLst/>
              <a:rect l="l" t="t" r="r" b="b"/>
              <a:pathLst>
                <a:path w="15169" h="1967" extrusionOk="0">
                  <a:moveTo>
                    <a:pt x="14943" y="1"/>
                  </a:moveTo>
                  <a:cubicBezTo>
                    <a:pt x="14936" y="1"/>
                    <a:pt x="14929" y="1"/>
                    <a:pt x="14921" y="2"/>
                  </a:cubicBezTo>
                  <a:lnTo>
                    <a:pt x="2058" y="1382"/>
                  </a:lnTo>
                  <a:lnTo>
                    <a:pt x="239" y="1582"/>
                  </a:lnTo>
                  <a:cubicBezTo>
                    <a:pt x="9" y="1605"/>
                    <a:pt x="0" y="1967"/>
                    <a:pt x="219" y="1967"/>
                  </a:cubicBezTo>
                  <a:cubicBezTo>
                    <a:pt x="228" y="1967"/>
                    <a:pt x="237" y="1966"/>
                    <a:pt x="247" y="1965"/>
                  </a:cubicBezTo>
                  <a:lnTo>
                    <a:pt x="13110" y="584"/>
                  </a:lnTo>
                  <a:lnTo>
                    <a:pt x="14921" y="385"/>
                  </a:lnTo>
                  <a:cubicBezTo>
                    <a:pt x="15161" y="362"/>
                    <a:pt x="15168" y="1"/>
                    <a:pt x="1494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87" name="Google Shape;687;p38"/>
            <p:cNvSpPr/>
            <p:nvPr/>
          </p:nvSpPr>
          <p:spPr>
            <a:xfrm>
              <a:off x="3275800" y="5290350"/>
              <a:ext cx="150725" cy="251100"/>
            </a:xfrm>
            <a:custGeom>
              <a:avLst/>
              <a:gdLst/>
              <a:ahLst/>
              <a:cxnLst/>
              <a:rect l="l" t="t" r="r" b="b"/>
              <a:pathLst>
                <a:path w="6029" h="10044" extrusionOk="0">
                  <a:moveTo>
                    <a:pt x="266" y="0"/>
                  </a:moveTo>
                  <a:cubicBezTo>
                    <a:pt x="135" y="0"/>
                    <a:pt x="1" y="139"/>
                    <a:pt x="83" y="294"/>
                  </a:cubicBezTo>
                  <a:cubicBezTo>
                    <a:pt x="1703" y="3111"/>
                    <a:pt x="3315" y="5935"/>
                    <a:pt x="4927" y="8752"/>
                  </a:cubicBezTo>
                  <a:lnTo>
                    <a:pt x="5613" y="9949"/>
                  </a:lnTo>
                  <a:cubicBezTo>
                    <a:pt x="5650" y="10015"/>
                    <a:pt x="5708" y="10043"/>
                    <a:pt x="5766" y="10043"/>
                  </a:cubicBezTo>
                  <a:cubicBezTo>
                    <a:pt x="5896" y="10043"/>
                    <a:pt x="6029" y="9904"/>
                    <a:pt x="5940" y="9749"/>
                  </a:cubicBezTo>
                  <a:lnTo>
                    <a:pt x="1097" y="1291"/>
                  </a:lnTo>
                  <a:lnTo>
                    <a:pt x="419" y="94"/>
                  </a:lnTo>
                  <a:cubicBezTo>
                    <a:pt x="382" y="28"/>
                    <a:pt x="324" y="0"/>
                    <a:pt x="266"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88" name="Google Shape;688;p38"/>
            <p:cNvSpPr/>
            <p:nvPr/>
          </p:nvSpPr>
          <p:spPr>
            <a:xfrm>
              <a:off x="2452525" y="4877725"/>
              <a:ext cx="161550" cy="283900"/>
            </a:xfrm>
            <a:custGeom>
              <a:avLst/>
              <a:gdLst/>
              <a:ahLst/>
              <a:cxnLst/>
              <a:rect l="l" t="t" r="r" b="b"/>
              <a:pathLst>
                <a:path w="6462" h="11356" extrusionOk="0">
                  <a:moveTo>
                    <a:pt x="265" y="0"/>
                  </a:moveTo>
                  <a:cubicBezTo>
                    <a:pt x="135" y="0"/>
                    <a:pt x="1" y="141"/>
                    <a:pt x="83" y="290"/>
                  </a:cubicBezTo>
                  <a:cubicBezTo>
                    <a:pt x="1823" y="3481"/>
                    <a:pt x="3555" y="6673"/>
                    <a:pt x="5294" y="9873"/>
                  </a:cubicBezTo>
                  <a:lnTo>
                    <a:pt x="6044" y="11261"/>
                  </a:lnTo>
                  <a:cubicBezTo>
                    <a:pt x="6081" y="11328"/>
                    <a:pt x="6138" y="11355"/>
                    <a:pt x="6197" y="11355"/>
                  </a:cubicBezTo>
                  <a:cubicBezTo>
                    <a:pt x="6327" y="11355"/>
                    <a:pt x="6462" y="11216"/>
                    <a:pt x="6379" y="11062"/>
                  </a:cubicBezTo>
                  <a:lnTo>
                    <a:pt x="1169" y="1478"/>
                  </a:lnTo>
                  <a:lnTo>
                    <a:pt x="419" y="98"/>
                  </a:lnTo>
                  <a:cubicBezTo>
                    <a:pt x="381" y="29"/>
                    <a:pt x="323" y="0"/>
                    <a:pt x="265"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89" name="Google Shape;689;p38"/>
            <p:cNvSpPr/>
            <p:nvPr/>
          </p:nvSpPr>
          <p:spPr>
            <a:xfrm>
              <a:off x="2684800" y="5416750"/>
              <a:ext cx="64075" cy="62275"/>
            </a:xfrm>
            <a:custGeom>
              <a:avLst/>
              <a:gdLst/>
              <a:ahLst/>
              <a:cxnLst/>
              <a:rect l="l" t="t" r="r" b="b"/>
              <a:pathLst>
                <a:path w="2563" h="2491" extrusionOk="0">
                  <a:moveTo>
                    <a:pt x="1285" y="0"/>
                  </a:moveTo>
                  <a:cubicBezTo>
                    <a:pt x="644" y="0"/>
                    <a:pt x="14" y="492"/>
                    <a:pt x="1" y="1398"/>
                  </a:cubicBezTo>
                  <a:cubicBezTo>
                    <a:pt x="194" y="2142"/>
                    <a:pt x="742" y="2491"/>
                    <a:pt x="1281" y="2491"/>
                  </a:cubicBezTo>
                  <a:cubicBezTo>
                    <a:pt x="1923" y="2491"/>
                    <a:pt x="2553" y="1997"/>
                    <a:pt x="2562" y="1087"/>
                  </a:cubicBezTo>
                  <a:cubicBezTo>
                    <a:pt x="2369" y="347"/>
                    <a:pt x="1823" y="0"/>
                    <a:pt x="1285"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90" name="Google Shape;690;p38"/>
            <p:cNvSpPr/>
            <p:nvPr/>
          </p:nvSpPr>
          <p:spPr>
            <a:xfrm>
              <a:off x="2463963" y="4497000"/>
              <a:ext cx="893625" cy="690175"/>
            </a:xfrm>
            <a:custGeom>
              <a:avLst/>
              <a:gdLst/>
              <a:ahLst/>
              <a:cxnLst/>
              <a:rect l="l" t="t" r="r" b="b"/>
              <a:pathLst>
                <a:path w="35745" h="27607" extrusionOk="0">
                  <a:moveTo>
                    <a:pt x="254" y="0"/>
                  </a:moveTo>
                  <a:cubicBezTo>
                    <a:pt x="102" y="0"/>
                    <a:pt x="0" y="249"/>
                    <a:pt x="158" y="374"/>
                  </a:cubicBezTo>
                  <a:lnTo>
                    <a:pt x="3653" y="3063"/>
                  </a:lnTo>
                  <a:lnTo>
                    <a:pt x="12087" y="9582"/>
                  </a:lnTo>
                  <a:cubicBezTo>
                    <a:pt x="15470" y="12191"/>
                    <a:pt x="18861" y="14808"/>
                    <a:pt x="22245" y="17426"/>
                  </a:cubicBezTo>
                  <a:lnTo>
                    <a:pt x="31030" y="24208"/>
                  </a:lnTo>
                  <a:lnTo>
                    <a:pt x="33950" y="26458"/>
                  </a:lnTo>
                  <a:cubicBezTo>
                    <a:pt x="34373" y="26785"/>
                    <a:pt x="34844" y="27296"/>
                    <a:pt x="35331" y="27528"/>
                  </a:cubicBezTo>
                  <a:cubicBezTo>
                    <a:pt x="35355" y="27536"/>
                    <a:pt x="35371" y="27552"/>
                    <a:pt x="35395" y="27567"/>
                  </a:cubicBezTo>
                  <a:cubicBezTo>
                    <a:pt x="35431" y="27595"/>
                    <a:pt x="35466" y="27607"/>
                    <a:pt x="35499" y="27607"/>
                  </a:cubicBezTo>
                  <a:cubicBezTo>
                    <a:pt x="35648" y="27607"/>
                    <a:pt x="35744" y="27365"/>
                    <a:pt x="35594" y="27240"/>
                  </a:cubicBezTo>
                  <a:lnTo>
                    <a:pt x="32099" y="24543"/>
                  </a:lnTo>
                  <a:lnTo>
                    <a:pt x="23665" y="18032"/>
                  </a:lnTo>
                  <a:lnTo>
                    <a:pt x="13507" y="10188"/>
                  </a:lnTo>
                  <a:lnTo>
                    <a:pt x="4714" y="3406"/>
                  </a:lnTo>
                  <a:lnTo>
                    <a:pt x="1801" y="1156"/>
                  </a:lnTo>
                  <a:cubicBezTo>
                    <a:pt x="1378" y="829"/>
                    <a:pt x="900" y="318"/>
                    <a:pt x="421" y="86"/>
                  </a:cubicBezTo>
                  <a:cubicBezTo>
                    <a:pt x="397" y="70"/>
                    <a:pt x="373" y="55"/>
                    <a:pt x="357" y="39"/>
                  </a:cubicBezTo>
                  <a:cubicBezTo>
                    <a:pt x="322" y="12"/>
                    <a:pt x="287" y="0"/>
                    <a:pt x="254"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91" name="Google Shape;691;p38"/>
            <p:cNvSpPr/>
            <p:nvPr/>
          </p:nvSpPr>
          <p:spPr>
            <a:xfrm>
              <a:off x="2248075" y="4327075"/>
              <a:ext cx="247600" cy="224575"/>
            </a:xfrm>
            <a:custGeom>
              <a:avLst/>
              <a:gdLst/>
              <a:ahLst/>
              <a:cxnLst/>
              <a:rect l="l" t="t" r="r" b="b"/>
              <a:pathLst>
                <a:path w="9904" h="8983" extrusionOk="0">
                  <a:moveTo>
                    <a:pt x="5146" y="385"/>
                  </a:moveTo>
                  <a:cubicBezTo>
                    <a:pt x="5422" y="385"/>
                    <a:pt x="5697" y="409"/>
                    <a:pt x="5969" y="458"/>
                  </a:cubicBezTo>
                  <a:cubicBezTo>
                    <a:pt x="7932" y="825"/>
                    <a:pt x="9480" y="2469"/>
                    <a:pt x="9512" y="4496"/>
                  </a:cubicBezTo>
                  <a:cubicBezTo>
                    <a:pt x="9512" y="4515"/>
                    <a:pt x="9515" y="4532"/>
                    <a:pt x="9519" y="4549"/>
                  </a:cubicBezTo>
                  <a:lnTo>
                    <a:pt x="9519" y="4549"/>
                  </a:lnTo>
                  <a:cubicBezTo>
                    <a:pt x="9464" y="6313"/>
                    <a:pt x="8259" y="7820"/>
                    <a:pt x="6592" y="8366"/>
                  </a:cubicBezTo>
                  <a:cubicBezTo>
                    <a:pt x="6115" y="8521"/>
                    <a:pt x="5619" y="8597"/>
                    <a:pt x="5126" y="8597"/>
                  </a:cubicBezTo>
                  <a:cubicBezTo>
                    <a:pt x="3844" y="8597"/>
                    <a:pt x="2581" y="8082"/>
                    <a:pt x="1716" y="7097"/>
                  </a:cubicBezTo>
                  <a:cubicBezTo>
                    <a:pt x="559" y="5796"/>
                    <a:pt x="400" y="3897"/>
                    <a:pt x="1317" y="2421"/>
                  </a:cubicBezTo>
                  <a:cubicBezTo>
                    <a:pt x="2134" y="1112"/>
                    <a:pt x="3636" y="385"/>
                    <a:pt x="5146" y="385"/>
                  </a:cubicBezTo>
                  <a:close/>
                  <a:moveTo>
                    <a:pt x="5135" y="1"/>
                  </a:moveTo>
                  <a:cubicBezTo>
                    <a:pt x="3712" y="1"/>
                    <a:pt x="2292" y="597"/>
                    <a:pt x="1357" y="1711"/>
                  </a:cubicBezTo>
                  <a:cubicBezTo>
                    <a:pt x="129" y="3171"/>
                    <a:pt x="1" y="5262"/>
                    <a:pt x="1046" y="6865"/>
                  </a:cubicBezTo>
                  <a:cubicBezTo>
                    <a:pt x="1952" y="8224"/>
                    <a:pt x="3525" y="8983"/>
                    <a:pt x="5125" y="8983"/>
                  </a:cubicBezTo>
                  <a:cubicBezTo>
                    <a:pt x="5442" y="8983"/>
                    <a:pt x="5759" y="8953"/>
                    <a:pt x="6073" y="8892"/>
                  </a:cubicBezTo>
                  <a:cubicBezTo>
                    <a:pt x="8201" y="8494"/>
                    <a:pt x="9859" y="6687"/>
                    <a:pt x="9903" y="4505"/>
                  </a:cubicBezTo>
                  <a:lnTo>
                    <a:pt x="9903" y="4505"/>
                  </a:lnTo>
                  <a:cubicBezTo>
                    <a:pt x="9903" y="4502"/>
                    <a:pt x="9903" y="4499"/>
                    <a:pt x="9903" y="4496"/>
                  </a:cubicBezTo>
                  <a:lnTo>
                    <a:pt x="9903" y="4496"/>
                  </a:lnTo>
                  <a:cubicBezTo>
                    <a:pt x="9903" y="4496"/>
                    <a:pt x="9903" y="4496"/>
                    <a:pt x="9903" y="4496"/>
                  </a:cubicBezTo>
                  <a:cubicBezTo>
                    <a:pt x="9903" y="4493"/>
                    <a:pt x="9903" y="4490"/>
                    <a:pt x="9903" y="4487"/>
                  </a:cubicBezTo>
                  <a:lnTo>
                    <a:pt x="9903" y="4487"/>
                  </a:lnTo>
                  <a:cubicBezTo>
                    <a:pt x="9868" y="2544"/>
                    <a:pt x="8568" y="896"/>
                    <a:pt x="6743" y="267"/>
                  </a:cubicBezTo>
                  <a:cubicBezTo>
                    <a:pt x="6225" y="88"/>
                    <a:pt x="5680" y="1"/>
                    <a:pt x="513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92" name="Google Shape;692;p38"/>
            <p:cNvSpPr/>
            <p:nvPr/>
          </p:nvSpPr>
          <p:spPr>
            <a:xfrm>
              <a:off x="2261200" y="4330025"/>
              <a:ext cx="155075" cy="159750"/>
            </a:xfrm>
            <a:custGeom>
              <a:avLst/>
              <a:gdLst/>
              <a:ahLst/>
              <a:cxnLst/>
              <a:rect l="l" t="t" r="r" b="b"/>
              <a:pathLst>
                <a:path w="6203" h="6390" extrusionOk="0">
                  <a:moveTo>
                    <a:pt x="5679" y="0"/>
                  </a:moveTo>
                  <a:cubicBezTo>
                    <a:pt x="5550" y="0"/>
                    <a:pt x="5417" y="142"/>
                    <a:pt x="5500" y="292"/>
                  </a:cubicBezTo>
                  <a:cubicBezTo>
                    <a:pt x="5788" y="867"/>
                    <a:pt x="5788" y="1545"/>
                    <a:pt x="5492" y="2111"/>
                  </a:cubicBezTo>
                  <a:cubicBezTo>
                    <a:pt x="5141" y="2750"/>
                    <a:pt x="4439" y="2997"/>
                    <a:pt x="3753" y="3053"/>
                  </a:cubicBezTo>
                  <a:cubicBezTo>
                    <a:pt x="3402" y="3077"/>
                    <a:pt x="3043" y="3061"/>
                    <a:pt x="2811" y="3372"/>
                  </a:cubicBezTo>
                  <a:cubicBezTo>
                    <a:pt x="2372" y="3963"/>
                    <a:pt x="2460" y="4793"/>
                    <a:pt x="2165" y="5439"/>
                  </a:cubicBezTo>
                  <a:cubicBezTo>
                    <a:pt x="1973" y="5840"/>
                    <a:pt x="1664" y="5985"/>
                    <a:pt x="1324" y="5985"/>
                  </a:cubicBezTo>
                  <a:cubicBezTo>
                    <a:pt x="1016" y="5985"/>
                    <a:pt x="682" y="5866"/>
                    <a:pt x="386" y="5710"/>
                  </a:cubicBezTo>
                  <a:cubicBezTo>
                    <a:pt x="354" y="5695"/>
                    <a:pt x="324" y="5688"/>
                    <a:pt x="295" y="5688"/>
                  </a:cubicBezTo>
                  <a:cubicBezTo>
                    <a:pt x="117" y="5688"/>
                    <a:pt x="1" y="5949"/>
                    <a:pt x="186" y="6045"/>
                  </a:cubicBezTo>
                  <a:lnTo>
                    <a:pt x="194" y="6045"/>
                  </a:lnTo>
                  <a:cubicBezTo>
                    <a:pt x="540" y="6228"/>
                    <a:pt x="956" y="6389"/>
                    <a:pt x="1357" y="6389"/>
                  </a:cubicBezTo>
                  <a:cubicBezTo>
                    <a:pt x="1604" y="6389"/>
                    <a:pt x="1845" y="6328"/>
                    <a:pt x="2061" y="6173"/>
                  </a:cubicBezTo>
                  <a:cubicBezTo>
                    <a:pt x="2787" y="5654"/>
                    <a:pt x="2700" y="4593"/>
                    <a:pt x="2995" y="3843"/>
                  </a:cubicBezTo>
                  <a:cubicBezTo>
                    <a:pt x="3059" y="3675"/>
                    <a:pt x="3138" y="3524"/>
                    <a:pt x="3298" y="3476"/>
                  </a:cubicBezTo>
                  <a:cubicBezTo>
                    <a:pt x="3482" y="3420"/>
                    <a:pt x="3697" y="3444"/>
                    <a:pt x="3888" y="3428"/>
                  </a:cubicBezTo>
                  <a:cubicBezTo>
                    <a:pt x="4639" y="3340"/>
                    <a:pt x="5389" y="3037"/>
                    <a:pt x="5788" y="2359"/>
                  </a:cubicBezTo>
                  <a:cubicBezTo>
                    <a:pt x="6187" y="1665"/>
                    <a:pt x="6202" y="811"/>
                    <a:pt x="5827" y="93"/>
                  </a:cubicBezTo>
                  <a:cubicBezTo>
                    <a:pt x="5791" y="27"/>
                    <a:pt x="5735" y="0"/>
                    <a:pt x="5679"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93" name="Google Shape;693;p38"/>
            <p:cNvSpPr/>
            <p:nvPr/>
          </p:nvSpPr>
          <p:spPr>
            <a:xfrm>
              <a:off x="2366575" y="4387250"/>
              <a:ext cx="119300" cy="164350"/>
            </a:xfrm>
            <a:custGeom>
              <a:avLst/>
              <a:gdLst/>
              <a:ahLst/>
              <a:cxnLst/>
              <a:rect l="l" t="t" r="r" b="b"/>
              <a:pathLst>
                <a:path w="4772" h="6574" extrusionOk="0">
                  <a:moveTo>
                    <a:pt x="4493" y="0"/>
                  </a:moveTo>
                  <a:cubicBezTo>
                    <a:pt x="4478" y="0"/>
                    <a:pt x="4462" y="2"/>
                    <a:pt x="4445" y="6"/>
                  </a:cubicBezTo>
                  <a:cubicBezTo>
                    <a:pt x="3926" y="110"/>
                    <a:pt x="3432" y="309"/>
                    <a:pt x="2977" y="580"/>
                  </a:cubicBezTo>
                  <a:cubicBezTo>
                    <a:pt x="2714" y="756"/>
                    <a:pt x="2466" y="971"/>
                    <a:pt x="2355" y="1267"/>
                  </a:cubicBezTo>
                  <a:cubicBezTo>
                    <a:pt x="2251" y="1530"/>
                    <a:pt x="2251" y="1817"/>
                    <a:pt x="2251" y="2097"/>
                  </a:cubicBezTo>
                  <a:cubicBezTo>
                    <a:pt x="2251" y="2392"/>
                    <a:pt x="2211" y="2655"/>
                    <a:pt x="1987" y="2871"/>
                  </a:cubicBezTo>
                  <a:cubicBezTo>
                    <a:pt x="1660" y="3190"/>
                    <a:pt x="1190" y="3238"/>
                    <a:pt x="822" y="3485"/>
                  </a:cubicBezTo>
                  <a:cubicBezTo>
                    <a:pt x="272" y="3852"/>
                    <a:pt x="48" y="4482"/>
                    <a:pt x="25" y="5121"/>
                  </a:cubicBezTo>
                  <a:cubicBezTo>
                    <a:pt x="1" y="5568"/>
                    <a:pt x="64" y="6014"/>
                    <a:pt x="192" y="6437"/>
                  </a:cubicBezTo>
                  <a:cubicBezTo>
                    <a:pt x="224" y="6533"/>
                    <a:pt x="301" y="6574"/>
                    <a:pt x="379" y="6574"/>
                  </a:cubicBezTo>
                  <a:cubicBezTo>
                    <a:pt x="495" y="6574"/>
                    <a:pt x="610" y="6481"/>
                    <a:pt x="567" y="6342"/>
                  </a:cubicBezTo>
                  <a:lnTo>
                    <a:pt x="559" y="6334"/>
                  </a:lnTo>
                  <a:cubicBezTo>
                    <a:pt x="304" y="5520"/>
                    <a:pt x="240" y="4291"/>
                    <a:pt x="1070" y="3780"/>
                  </a:cubicBezTo>
                  <a:cubicBezTo>
                    <a:pt x="1421" y="3565"/>
                    <a:pt x="1828" y="3493"/>
                    <a:pt x="2155" y="3230"/>
                  </a:cubicBezTo>
                  <a:cubicBezTo>
                    <a:pt x="2378" y="3062"/>
                    <a:pt x="2530" y="2815"/>
                    <a:pt x="2594" y="2543"/>
                  </a:cubicBezTo>
                  <a:cubicBezTo>
                    <a:pt x="2706" y="2009"/>
                    <a:pt x="2498" y="1466"/>
                    <a:pt x="2969" y="1059"/>
                  </a:cubicBezTo>
                  <a:cubicBezTo>
                    <a:pt x="3400" y="692"/>
                    <a:pt x="4006" y="493"/>
                    <a:pt x="4549" y="381"/>
                  </a:cubicBezTo>
                  <a:cubicBezTo>
                    <a:pt x="4772" y="329"/>
                    <a:pt x="4697" y="0"/>
                    <a:pt x="449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94" name="Google Shape;694;p38"/>
            <p:cNvSpPr/>
            <p:nvPr/>
          </p:nvSpPr>
          <p:spPr>
            <a:xfrm>
              <a:off x="2586050" y="4479375"/>
              <a:ext cx="145475" cy="180775"/>
            </a:xfrm>
            <a:custGeom>
              <a:avLst/>
              <a:gdLst/>
              <a:ahLst/>
              <a:cxnLst/>
              <a:rect l="l" t="t" r="r" b="b"/>
              <a:pathLst>
                <a:path w="5819" h="7231" extrusionOk="0">
                  <a:moveTo>
                    <a:pt x="2976" y="1"/>
                  </a:moveTo>
                  <a:cubicBezTo>
                    <a:pt x="2961" y="1"/>
                    <a:pt x="2945" y="1"/>
                    <a:pt x="2929" y="1"/>
                  </a:cubicBezTo>
                  <a:cubicBezTo>
                    <a:pt x="1" y="89"/>
                    <a:pt x="2929" y="7231"/>
                    <a:pt x="2929" y="7231"/>
                  </a:cubicBezTo>
                  <a:cubicBezTo>
                    <a:pt x="2929" y="7231"/>
                    <a:pt x="5818" y="1"/>
                    <a:pt x="2976"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95" name="Google Shape;695;p38"/>
            <p:cNvSpPr/>
            <p:nvPr/>
          </p:nvSpPr>
          <p:spPr>
            <a:xfrm>
              <a:off x="2725313" y="4864475"/>
              <a:ext cx="203800" cy="64975"/>
            </a:xfrm>
            <a:custGeom>
              <a:avLst/>
              <a:gdLst/>
              <a:ahLst/>
              <a:cxnLst/>
              <a:rect l="l" t="t" r="r" b="b"/>
              <a:pathLst>
                <a:path w="8152" h="2599" extrusionOk="0">
                  <a:moveTo>
                    <a:pt x="7583" y="0"/>
                  </a:moveTo>
                  <a:cubicBezTo>
                    <a:pt x="5726" y="0"/>
                    <a:pt x="1" y="147"/>
                    <a:pt x="771" y="1969"/>
                  </a:cubicBezTo>
                  <a:cubicBezTo>
                    <a:pt x="962" y="2420"/>
                    <a:pt x="1392" y="2599"/>
                    <a:pt x="1955" y="2599"/>
                  </a:cubicBezTo>
                  <a:cubicBezTo>
                    <a:pt x="4097" y="2599"/>
                    <a:pt x="8152" y="6"/>
                    <a:pt x="8152" y="6"/>
                  </a:cubicBezTo>
                  <a:cubicBezTo>
                    <a:pt x="8152" y="6"/>
                    <a:pt x="7938" y="0"/>
                    <a:pt x="7583"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grpSp>
        <p:nvGrpSpPr>
          <p:cNvPr id="696" name="Google Shape;696;p38"/>
          <p:cNvGrpSpPr/>
          <p:nvPr/>
        </p:nvGrpSpPr>
        <p:grpSpPr>
          <a:xfrm>
            <a:off x="7066279" y="5963164"/>
            <a:ext cx="339845" cy="691833"/>
            <a:chOff x="4229975" y="3121575"/>
            <a:chExt cx="92675" cy="188675"/>
          </a:xfrm>
        </p:grpSpPr>
        <p:sp>
          <p:nvSpPr>
            <p:cNvPr id="697" name="Google Shape;697;p38"/>
            <p:cNvSpPr/>
            <p:nvPr/>
          </p:nvSpPr>
          <p:spPr>
            <a:xfrm>
              <a:off x="4287575" y="3142350"/>
              <a:ext cx="25" cy="25"/>
            </a:xfrm>
            <a:custGeom>
              <a:avLst/>
              <a:gdLst/>
              <a:ahLst/>
              <a:cxnLst/>
              <a:rect l="l" t="t" r="r" b="b"/>
              <a:pathLst>
                <a:path w="1" h="1" extrusionOk="0">
                  <a:moveTo>
                    <a:pt x="0" y="1"/>
                  </a:moveTo>
                  <a:close/>
                  <a:moveTo>
                    <a:pt x="0" y="1"/>
                  </a:move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98" name="Google Shape;698;p38"/>
            <p:cNvSpPr/>
            <p:nvPr/>
          </p:nvSpPr>
          <p:spPr>
            <a:xfrm>
              <a:off x="4307875" y="3244225"/>
              <a:ext cx="25" cy="25"/>
            </a:xfrm>
            <a:custGeom>
              <a:avLst/>
              <a:gdLst/>
              <a:ahLst/>
              <a:cxnLst/>
              <a:rect l="l" t="t" r="r" b="b"/>
              <a:pathLst>
                <a:path w="1" h="1" extrusionOk="0">
                  <a:moveTo>
                    <a:pt x="1" y="0"/>
                  </a:moveTo>
                  <a:close/>
                  <a:moveTo>
                    <a:pt x="1" y="0"/>
                  </a:move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99" name="Google Shape;699;p38"/>
            <p:cNvSpPr/>
            <p:nvPr/>
          </p:nvSpPr>
          <p:spPr>
            <a:xfrm>
              <a:off x="4307875" y="3244225"/>
              <a:ext cx="25" cy="25"/>
            </a:xfrm>
            <a:custGeom>
              <a:avLst/>
              <a:gdLst/>
              <a:ahLst/>
              <a:cxnLst/>
              <a:rect l="l" t="t" r="r" b="b"/>
              <a:pathLst>
                <a:path w="1" h="1" extrusionOk="0">
                  <a:moveTo>
                    <a:pt x="1" y="0"/>
                  </a:moveTo>
                  <a:close/>
                  <a:moveTo>
                    <a:pt x="1" y="0"/>
                  </a:move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700" name="Google Shape;700;p38"/>
            <p:cNvSpPr/>
            <p:nvPr/>
          </p:nvSpPr>
          <p:spPr>
            <a:xfrm>
              <a:off x="4229975" y="3121575"/>
              <a:ext cx="92675" cy="188675"/>
            </a:xfrm>
            <a:custGeom>
              <a:avLst/>
              <a:gdLst/>
              <a:ahLst/>
              <a:cxnLst/>
              <a:rect l="l" t="t" r="r" b="b"/>
              <a:pathLst>
                <a:path w="3707" h="7547" extrusionOk="0">
                  <a:moveTo>
                    <a:pt x="2254" y="1054"/>
                  </a:moveTo>
                  <a:lnTo>
                    <a:pt x="3053" y="1219"/>
                  </a:lnTo>
                  <a:lnTo>
                    <a:pt x="2914" y="1911"/>
                  </a:lnTo>
                  <a:cubicBezTo>
                    <a:pt x="2704" y="1798"/>
                    <a:pt x="2477" y="1740"/>
                    <a:pt x="2243" y="1740"/>
                  </a:cubicBezTo>
                  <a:cubicBezTo>
                    <a:pt x="2200" y="1740"/>
                    <a:pt x="2157" y="1742"/>
                    <a:pt x="2114" y="1746"/>
                  </a:cubicBezTo>
                  <a:lnTo>
                    <a:pt x="2254" y="1054"/>
                  </a:lnTo>
                  <a:close/>
                  <a:moveTo>
                    <a:pt x="2235" y="1974"/>
                  </a:moveTo>
                  <a:cubicBezTo>
                    <a:pt x="2630" y="1974"/>
                    <a:pt x="3025" y="2164"/>
                    <a:pt x="3263" y="2545"/>
                  </a:cubicBezTo>
                  <a:lnTo>
                    <a:pt x="1206" y="2545"/>
                  </a:lnTo>
                  <a:cubicBezTo>
                    <a:pt x="1444" y="2164"/>
                    <a:pt x="1839" y="1974"/>
                    <a:pt x="2235" y="1974"/>
                  </a:cubicBezTo>
                  <a:close/>
                  <a:moveTo>
                    <a:pt x="3371" y="2767"/>
                  </a:moveTo>
                  <a:lnTo>
                    <a:pt x="3377" y="2786"/>
                  </a:lnTo>
                  <a:cubicBezTo>
                    <a:pt x="3459" y="3034"/>
                    <a:pt x="3466" y="3294"/>
                    <a:pt x="3396" y="3542"/>
                  </a:cubicBezTo>
                  <a:lnTo>
                    <a:pt x="3402" y="3548"/>
                  </a:lnTo>
                  <a:lnTo>
                    <a:pt x="2190" y="3294"/>
                  </a:lnTo>
                  <a:cubicBezTo>
                    <a:pt x="2180" y="3292"/>
                    <a:pt x="2171" y="3291"/>
                    <a:pt x="2162" y="3291"/>
                  </a:cubicBezTo>
                  <a:cubicBezTo>
                    <a:pt x="2038" y="3291"/>
                    <a:pt x="2003" y="3487"/>
                    <a:pt x="2139" y="3516"/>
                  </a:cubicBezTo>
                  <a:lnTo>
                    <a:pt x="3352" y="3770"/>
                  </a:lnTo>
                  <a:cubicBezTo>
                    <a:pt x="3193" y="4532"/>
                    <a:pt x="3129" y="4868"/>
                    <a:pt x="3098" y="4995"/>
                  </a:cubicBezTo>
                  <a:lnTo>
                    <a:pt x="3015" y="5401"/>
                  </a:lnTo>
                  <a:lnTo>
                    <a:pt x="635" y="4913"/>
                  </a:lnTo>
                  <a:lnTo>
                    <a:pt x="972" y="3275"/>
                  </a:lnTo>
                  <a:lnTo>
                    <a:pt x="984" y="3275"/>
                  </a:lnTo>
                  <a:lnTo>
                    <a:pt x="1695" y="3427"/>
                  </a:lnTo>
                  <a:cubicBezTo>
                    <a:pt x="1703" y="3429"/>
                    <a:pt x="1711" y="3429"/>
                    <a:pt x="1718" y="3429"/>
                  </a:cubicBezTo>
                  <a:cubicBezTo>
                    <a:pt x="1846" y="3429"/>
                    <a:pt x="1884" y="3229"/>
                    <a:pt x="1739" y="3205"/>
                  </a:cubicBezTo>
                  <a:lnTo>
                    <a:pt x="1016" y="3053"/>
                  </a:lnTo>
                  <a:cubicBezTo>
                    <a:pt x="1035" y="2958"/>
                    <a:pt x="1060" y="2863"/>
                    <a:pt x="1092" y="2767"/>
                  </a:cubicBezTo>
                  <a:close/>
                  <a:moveTo>
                    <a:pt x="591" y="5135"/>
                  </a:moveTo>
                  <a:lnTo>
                    <a:pt x="2971" y="5623"/>
                  </a:lnTo>
                  <a:lnTo>
                    <a:pt x="2634" y="7235"/>
                  </a:lnTo>
                  <a:cubicBezTo>
                    <a:pt x="2623" y="7291"/>
                    <a:pt x="2579" y="7327"/>
                    <a:pt x="2529" y="7327"/>
                  </a:cubicBezTo>
                  <a:cubicBezTo>
                    <a:pt x="2522" y="7327"/>
                    <a:pt x="2515" y="7326"/>
                    <a:pt x="2507" y="7324"/>
                  </a:cubicBezTo>
                  <a:lnTo>
                    <a:pt x="343" y="6874"/>
                  </a:lnTo>
                  <a:cubicBezTo>
                    <a:pt x="280" y="6861"/>
                    <a:pt x="242" y="6804"/>
                    <a:pt x="254" y="6747"/>
                  </a:cubicBezTo>
                  <a:lnTo>
                    <a:pt x="591" y="5135"/>
                  </a:lnTo>
                  <a:close/>
                  <a:moveTo>
                    <a:pt x="2215" y="0"/>
                  </a:moveTo>
                  <a:cubicBezTo>
                    <a:pt x="2089" y="0"/>
                    <a:pt x="1981" y="89"/>
                    <a:pt x="1955" y="216"/>
                  </a:cubicBezTo>
                  <a:cubicBezTo>
                    <a:pt x="1854" y="711"/>
                    <a:pt x="1847" y="698"/>
                    <a:pt x="1847" y="749"/>
                  </a:cubicBezTo>
                  <a:cubicBezTo>
                    <a:pt x="1854" y="863"/>
                    <a:pt x="1924" y="965"/>
                    <a:pt x="2031" y="1003"/>
                  </a:cubicBezTo>
                  <a:lnTo>
                    <a:pt x="1873" y="1784"/>
                  </a:lnTo>
                  <a:cubicBezTo>
                    <a:pt x="1448" y="1898"/>
                    <a:pt x="1092" y="2203"/>
                    <a:pt x="914" y="2602"/>
                  </a:cubicBezTo>
                  <a:cubicBezTo>
                    <a:pt x="826" y="2805"/>
                    <a:pt x="889" y="2571"/>
                    <a:pt x="32" y="6696"/>
                  </a:cubicBezTo>
                  <a:cubicBezTo>
                    <a:pt x="0" y="6880"/>
                    <a:pt x="115" y="7051"/>
                    <a:pt x="299" y="7089"/>
                  </a:cubicBezTo>
                  <a:cubicBezTo>
                    <a:pt x="2460" y="7535"/>
                    <a:pt x="2468" y="7546"/>
                    <a:pt x="2518" y="7546"/>
                  </a:cubicBezTo>
                  <a:cubicBezTo>
                    <a:pt x="2520" y="7546"/>
                    <a:pt x="2523" y="7546"/>
                    <a:pt x="2526" y="7546"/>
                  </a:cubicBezTo>
                  <a:cubicBezTo>
                    <a:pt x="2691" y="7546"/>
                    <a:pt x="2825" y="7432"/>
                    <a:pt x="2856" y="7280"/>
                  </a:cubicBezTo>
                  <a:cubicBezTo>
                    <a:pt x="2888" y="7140"/>
                    <a:pt x="3605" y="3688"/>
                    <a:pt x="3643" y="3472"/>
                  </a:cubicBezTo>
                  <a:cubicBezTo>
                    <a:pt x="3707" y="3180"/>
                    <a:pt x="3675" y="2875"/>
                    <a:pt x="3555" y="2602"/>
                  </a:cubicBezTo>
                  <a:lnTo>
                    <a:pt x="3555" y="2609"/>
                  </a:lnTo>
                  <a:cubicBezTo>
                    <a:pt x="3459" y="2387"/>
                    <a:pt x="3307" y="2190"/>
                    <a:pt x="3117" y="2044"/>
                  </a:cubicBezTo>
                  <a:lnTo>
                    <a:pt x="3275" y="1263"/>
                  </a:lnTo>
                  <a:cubicBezTo>
                    <a:pt x="3283" y="1264"/>
                    <a:pt x="3291" y="1264"/>
                    <a:pt x="3299" y="1264"/>
                  </a:cubicBezTo>
                  <a:cubicBezTo>
                    <a:pt x="3423" y="1264"/>
                    <a:pt x="3531" y="1173"/>
                    <a:pt x="3561" y="1054"/>
                  </a:cubicBezTo>
                  <a:cubicBezTo>
                    <a:pt x="3662" y="552"/>
                    <a:pt x="3662" y="565"/>
                    <a:pt x="3662" y="514"/>
                  </a:cubicBezTo>
                  <a:cubicBezTo>
                    <a:pt x="3662" y="375"/>
                    <a:pt x="3550" y="263"/>
                    <a:pt x="3458" y="263"/>
                  </a:cubicBezTo>
                  <a:cubicBezTo>
                    <a:pt x="3420" y="263"/>
                    <a:pt x="3386" y="282"/>
                    <a:pt x="3364" y="324"/>
                  </a:cubicBezTo>
                  <a:cubicBezTo>
                    <a:pt x="3339" y="381"/>
                    <a:pt x="3358" y="451"/>
                    <a:pt x="3415" y="483"/>
                  </a:cubicBezTo>
                  <a:cubicBezTo>
                    <a:pt x="3434" y="489"/>
                    <a:pt x="3440" y="508"/>
                    <a:pt x="3434" y="527"/>
                  </a:cubicBezTo>
                  <a:lnTo>
                    <a:pt x="3339" y="1003"/>
                  </a:lnTo>
                  <a:cubicBezTo>
                    <a:pt x="3333" y="1020"/>
                    <a:pt x="3318" y="1036"/>
                    <a:pt x="3298" y="1036"/>
                  </a:cubicBezTo>
                  <a:cubicBezTo>
                    <a:pt x="3295" y="1036"/>
                    <a:pt x="3291" y="1036"/>
                    <a:pt x="3288" y="1035"/>
                  </a:cubicBezTo>
                  <a:lnTo>
                    <a:pt x="2304" y="832"/>
                  </a:lnTo>
                  <a:cubicBezTo>
                    <a:pt x="2031" y="775"/>
                    <a:pt x="2063" y="813"/>
                    <a:pt x="2108" y="603"/>
                  </a:cubicBezTo>
                  <a:lnTo>
                    <a:pt x="2108" y="603"/>
                  </a:lnTo>
                  <a:cubicBezTo>
                    <a:pt x="2818" y="759"/>
                    <a:pt x="2864" y="768"/>
                    <a:pt x="2876" y="768"/>
                  </a:cubicBezTo>
                  <a:cubicBezTo>
                    <a:pt x="2878" y="768"/>
                    <a:pt x="2879" y="768"/>
                    <a:pt x="2882" y="768"/>
                  </a:cubicBezTo>
                  <a:cubicBezTo>
                    <a:pt x="3015" y="762"/>
                    <a:pt x="3034" y="572"/>
                    <a:pt x="2901" y="540"/>
                  </a:cubicBezTo>
                  <a:lnTo>
                    <a:pt x="2152" y="381"/>
                  </a:lnTo>
                  <a:lnTo>
                    <a:pt x="2177" y="267"/>
                  </a:lnTo>
                  <a:cubicBezTo>
                    <a:pt x="2184" y="248"/>
                    <a:pt x="2196" y="229"/>
                    <a:pt x="2215" y="229"/>
                  </a:cubicBezTo>
                  <a:cubicBezTo>
                    <a:pt x="2216" y="229"/>
                    <a:pt x="2217" y="229"/>
                    <a:pt x="2218" y="229"/>
                  </a:cubicBezTo>
                  <a:cubicBezTo>
                    <a:pt x="2225" y="229"/>
                    <a:pt x="2236" y="234"/>
                    <a:pt x="3002" y="387"/>
                  </a:cubicBezTo>
                  <a:cubicBezTo>
                    <a:pt x="3010" y="389"/>
                    <a:pt x="3017" y="390"/>
                    <a:pt x="3025" y="390"/>
                  </a:cubicBezTo>
                  <a:cubicBezTo>
                    <a:pt x="3075" y="390"/>
                    <a:pt x="3125" y="354"/>
                    <a:pt x="3136" y="299"/>
                  </a:cubicBezTo>
                  <a:cubicBezTo>
                    <a:pt x="3148" y="241"/>
                    <a:pt x="3110" y="178"/>
                    <a:pt x="3047" y="165"/>
                  </a:cubicBezTo>
                  <a:cubicBezTo>
                    <a:pt x="2222" y="0"/>
                    <a:pt x="2266" y="0"/>
                    <a:pt x="2215"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701" name="Google Shape;701;p38"/>
            <p:cNvSpPr/>
            <p:nvPr/>
          </p:nvSpPr>
          <p:spPr>
            <a:xfrm>
              <a:off x="4307075" y="3248025"/>
              <a:ext cx="25" cy="25"/>
            </a:xfrm>
            <a:custGeom>
              <a:avLst/>
              <a:gdLst/>
              <a:ahLst/>
              <a:cxnLst/>
              <a:rect l="l" t="t" r="r" b="b"/>
              <a:pathLst>
                <a:path w="1" h="1" extrusionOk="0">
                  <a:moveTo>
                    <a:pt x="1" y="1"/>
                  </a:moveTo>
                  <a:close/>
                  <a:moveTo>
                    <a:pt x="1" y="1"/>
                  </a:move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702" name="Google Shape;702;p38"/>
            <p:cNvSpPr/>
            <p:nvPr/>
          </p:nvSpPr>
          <p:spPr>
            <a:xfrm>
              <a:off x="4307075" y="3248025"/>
              <a:ext cx="25" cy="25"/>
            </a:xfrm>
            <a:custGeom>
              <a:avLst/>
              <a:gdLst/>
              <a:ahLst/>
              <a:cxnLst/>
              <a:rect l="l" t="t" r="r" b="b"/>
              <a:pathLst>
                <a:path w="1" h="1" extrusionOk="0">
                  <a:moveTo>
                    <a:pt x="1" y="1"/>
                  </a:moveTo>
                  <a:close/>
                  <a:moveTo>
                    <a:pt x="1" y="1"/>
                  </a:move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703" name="Google Shape;703;p38"/>
            <p:cNvSpPr/>
            <p:nvPr/>
          </p:nvSpPr>
          <p:spPr>
            <a:xfrm>
              <a:off x="4307075" y="3248175"/>
              <a:ext cx="25" cy="25"/>
            </a:xfrm>
            <a:custGeom>
              <a:avLst/>
              <a:gdLst/>
              <a:ahLst/>
              <a:cxnLst/>
              <a:rect l="l" t="t" r="r" b="b"/>
              <a:pathLst>
                <a:path w="1" h="1" extrusionOk="0">
                  <a:moveTo>
                    <a:pt x="1" y="1"/>
                  </a:moveTo>
                  <a:close/>
                  <a:moveTo>
                    <a:pt x="1" y="1"/>
                  </a:move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704" name="Google Shape;704;p38"/>
            <p:cNvSpPr/>
            <p:nvPr/>
          </p:nvSpPr>
          <p:spPr>
            <a:xfrm>
              <a:off x="4264875" y="3212925"/>
              <a:ext cx="27000" cy="34275"/>
            </a:xfrm>
            <a:custGeom>
              <a:avLst/>
              <a:gdLst/>
              <a:ahLst/>
              <a:cxnLst/>
              <a:rect l="l" t="t" r="r" b="b"/>
              <a:pathLst>
                <a:path w="1080" h="1371" extrusionOk="0">
                  <a:moveTo>
                    <a:pt x="709" y="1"/>
                  </a:moveTo>
                  <a:cubicBezTo>
                    <a:pt x="606" y="1"/>
                    <a:pt x="482" y="102"/>
                    <a:pt x="324" y="288"/>
                  </a:cubicBezTo>
                  <a:cubicBezTo>
                    <a:pt x="255" y="370"/>
                    <a:pt x="90" y="586"/>
                    <a:pt x="58" y="751"/>
                  </a:cubicBezTo>
                  <a:cubicBezTo>
                    <a:pt x="1" y="1030"/>
                    <a:pt x="178" y="1303"/>
                    <a:pt x="458" y="1360"/>
                  </a:cubicBezTo>
                  <a:cubicBezTo>
                    <a:pt x="493" y="1367"/>
                    <a:pt x="528" y="1371"/>
                    <a:pt x="563" y="1371"/>
                  </a:cubicBezTo>
                  <a:cubicBezTo>
                    <a:pt x="802" y="1371"/>
                    <a:pt x="1017" y="1204"/>
                    <a:pt x="1067" y="960"/>
                  </a:cubicBezTo>
                  <a:cubicBezTo>
                    <a:pt x="1080" y="897"/>
                    <a:pt x="1042" y="833"/>
                    <a:pt x="978" y="821"/>
                  </a:cubicBezTo>
                  <a:cubicBezTo>
                    <a:pt x="971" y="819"/>
                    <a:pt x="965" y="818"/>
                    <a:pt x="958" y="818"/>
                  </a:cubicBezTo>
                  <a:cubicBezTo>
                    <a:pt x="907" y="818"/>
                    <a:pt x="856" y="859"/>
                    <a:pt x="845" y="909"/>
                  </a:cubicBezTo>
                  <a:cubicBezTo>
                    <a:pt x="813" y="1071"/>
                    <a:pt x="692" y="1142"/>
                    <a:pt x="570" y="1142"/>
                  </a:cubicBezTo>
                  <a:cubicBezTo>
                    <a:pt x="405" y="1142"/>
                    <a:pt x="236" y="1011"/>
                    <a:pt x="280" y="795"/>
                  </a:cubicBezTo>
                  <a:cubicBezTo>
                    <a:pt x="312" y="649"/>
                    <a:pt x="566" y="338"/>
                    <a:pt x="686" y="249"/>
                  </a:cubicBezTo>
                  <a:cubicBezTo>
                    <a:pt x="737" y="338"/>
                    <a:pt x="775" y="440"/>
                    <a:pt x="800" y="541"/>
                  </a:cubicBezTo>
                  <a:cubicBezTo>
                    <a:pt x="816" y="599"/>
                    <a:pt x="858" y="624"/>
                    <a:pt x="902" y="624"/>
                  </a:cubicBezTo>
                  <a:cubicBezTo>
                    <a:pt x="970" y="624"/>
                    <a:pt x="1039" y="566"/>
                    <a:pt x="1016" y="478"/>
                  </a:cubicBezTo>
                  <a:cubicBezTo>
                    <a:pt x="929" y="150"/>
                    <a:pt x="834" y="1"/>
                    <a:pt x="709"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grpSp>
        <p:nvGrpSpPr>
          <p:cNvPr id="705" name="Google Shape;705;p38"/>
          <p:cNvGrpSpPr/>
          <p:nvPr/>
        </p:nvGrpSpPr>
        <p:grpSpPr>
          <a:xfrm>
            <a:off x="7328167" y="3468467"/>
            <a:ext cx="3312800" cy="5859133"/>
            <a:chOff x="5496125" y="2601350"/>
            <a:chExt cx="2484600" cy="4394350"/>
          </a:xfrm>
        </p:grpSpPr>
        <p:sp>
          <p:nvSpPr>
            <p:cNvPr id="706" name="Google Shape;706;p38"/>
            <p:cNvSpPr/>
            <p:nvPr/>
          </p:nvSpPr>
          <p:spPr>
            <a:xfrm>
              <a:off x="7745900" y="4366675"/>
              <a:ext cx="103375" cy="74650"/>
            </a:xfrm>
            <a:custGeom>
              <a:avLst/>
              <a:gdLst/>
              <a:ahLst/>
              <a:cxnLst/>
              <a:rect l="l" t="t" r="r" b="b"/>
              <a:pathLst>
                <a:path w="4135" h="2986" extrusionOk="0">
                  <a:moveTo>
                    <a:pt x="1900" y="1"/>
                  </a:moveTo>
                  <a:lnTo>
                    <a:pt x="1900" y="1"/>
                  </a:lnTo>
                  <a:cubicBezTo>
                    <a:pt x="1" y="480"/>
                    <a:pt x="288" y="2945"/>
                    <a:pt x="2243" y="2985"/>
                  </a:cubicBezTo>
                  <a:cubicBezTo>
                    <a:pt x="4134" y="2506"/>
                    <a:pt x="3847" y="41"/>
                    <a:pt x="1900"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707" name="Google Shape;707;p38"/>
            <p:cNvSpPr/>
            <p:nvPr/>
          </p:nvSpPr>
          <p:spPr>
            <a:xfrm>
              <a:off x="7283350" y="4537975"/>
              <a:ext cx="247025" cy="318725"/>
            </a:xfrm>
            <a:custGeom>
              <a:avLst/>
              <a:gdLst/>
              <a:ahLst/>
              <a:cxnLst/>
              <a:rect l="l" t="t" r="r" b="b"/>
              <a:pathLst>
                <a:path w="9881" h="12749" extrusionOk="0">
                  <a:moveTo>
                    <a:pt x="279" y="0"/>
                  </a:moveTo>
                  <a:cubicBezTo>
                    <a:pt x="138" y="0"/>
                    <a:pt x="1" y="141"/>
                    <a:pt x="102" y="282"/>
                  </a:cubicBezTo>
                  <a:lnTo>
                    <a:pt x="102" y="274"/>
                  </a:lnTo>
                  <a:cubicBezTo>
                    <a:pt x="2831" y="3889"/>
                    <a:pt x="5552" y="7504"/>
                    <a:pt x="8281" y="11118"/>
                  </a:cubicBezTo>
                  <a:lnTo>
                    <a:pt x="9446" y="12666"/>
                  </a:lnTo>
                  <a:cubicBezTo>
                    <a:pt x="9488" y="12725"/>
                    <a:pt x="9547" y="12749"/>
                    <a:pt x="9605" y="12749"/>
                  </a:cubicBezTo>
                  <a:cubicBezTo>
                    <a:pt x="9744" y="12749"/>
                    <a:pt x="9880" y="12608"/>
                    <a:pt x="9773" y="12467"/>
                  </a:cubicBezTo>
                  <a:lnTo>
                    <a:pt x="1602" y="1631"/>
                  </a:lnTo>
                  <a:lnTo>
                    <a:pt x="437" y="83"/>
                  </a:lnTo>
                  <a:cubicBezTo>
                    <a:pt x="395" y="24"/>
                    <a:pt x="337" y="0"/>
                    <a:pt x="279"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708" name="Google Shape;708;p38"/>
            <p:cNvSpPr/>
            <p:nvPr/>
          </p:nvSpPr>
          <p:spPr>
            <a:xfrm>
              <a:off x="7447988" y="3999800"/>
              <a:ext cx="179625" cy="291625"/>
            </a:xfrm>
            <a:custGeom>
              <a:avLst/>
              <a:gdLst/>
              <a:ahLst/>
              <a:cxnLst/>
              <a:rect l="l" t="t" r="r" b="b"/>
              <a:pathLst>
                <a:path w="7185" h="11665" extrusionOk="0">
                  <a:moveTo>
                    <a:pt x="6918" y="0"/>
                  </a:moveTo>
                  <a:cubicBezTo>
                    <a:pt x="6861" y="0"/>
                    <a:pt x="6805" y="27"/>
                    <a:pt x="6768" y="90"/>
                  </a:cubicBezTo>
                  <a:lnTo>
                    <a:pt x="911" y="9984"/>
                  </a:lnTo>
                  <a:lnTo>
                    <a:pt x="89" y="11380"/>
                  </a:lnTo>
                  <a:cubicBezTo>
                    <a:pt x="1" y="11525"/>
                    <a:pt x="132" y="11665"/>
                    <a:pt x="263" y="11665"/>
                  </a:cubicBezTo>
                  <a:cubicBezTo>
                    <a:pt x="320" y="11665"/>
                    <a:pt x="378" y="11638"/>
                    <a:pt x="417" y="11572"/>
                  </a:cubicBezTo>
                  <a:lnTo>
                    <a:pt x="417" y="11580"/>
                  </a:lnTo>
                  <a:lnTo>
                    <a:pt x="6266" y="1685"/>
                  </a:lnTo>
                  <a:cubicBezTo>
                    <a:pt x="6545" y="1215"/>
                    <a:pt x="6824" y="752"/>
                    <a:pt x="7095" y="289"/>
                  </a:cubicBezTo>
                  <a:cubicBezTo>
                    <a:pt x="7184" y="139"/>
                    <a:pt x="7049" y="0"/>
                    <a:pt x="6918"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709" name="Google Shape;709;p38"/>
            <p:cNvSpPr/>
            <p:nvPr/>
          </p:nvSpPr>
          <p:spPr>
            <a:xfrm>
              <a:off x="7241000" y="5271325"/>
              <a:ext cx="91775" cy="65425"/>
            </a:xfrm>
            <a:custGeom>
              <a:avLst/>
              <a:gdLst/>
              <a:ahLst/>
              <a:cxnLst/>
              <a:rect l="l" t="t" r="r" b="b"/>
              <a:pathLst>
                <a:path w="3671" h="2617" extrusionOk="0">
                  <a:moveTo>
                    <a:pt x="1825" y="1"/>
                  </a:moveTo>
                  <a:cubicBezTo>
                    <a:pt x="1565" y="1"/>
                    <a:pt x="1284" y="73"/>
                    <a:pt x="998" y="240"/>
                  </a:cubicBezTo>
                  <a:cubicBezTo>
                    <a:pt x="0" y="1257"/>
                    <a:pt x="718" y="2617"/>
                    <a:pt x="1840" y="2617"/>
                  </a:cubicBezTo>
                  <a:cubicBezTo>
                    <a:pt x="2099" y="2617"/>
                    <a:pt x="2380" y="2544"/>
                    <a:pt x="2666" y="2378"/>
                  </a:cubicBezTo>
                  <a:cubicBezTo>
                    <a:pt x="3671" y="1360"/>
                    <a:pt x="2948" y="1"/>
                    <a:pt x="1825" y="1"/>
                  </a:cubicBezTo>
                  <a:close/>
                </a:path>
              </a:pathLst>
            </a:custGeom>
            <a:solidFill>
              <a:srgbClr val="CB9CC6"/>
            </a:solidFill>
            <a:ln>
              <a:noFill/>
            </a:ln>
          </p:spPr>
          <p:txBody>
            <a:bodyPr spcFirstLastPara="1" wrap="square" lIns="121900" tIns="121900" rIns="121900" bIns="121900" anchor="ctr" anchorCtr="0">
              <a:noAutofit/>
            </a:bodyPr>
            <a:lstStyle/>
            <a:p>
              <a:endParaRPr sz="2400"/>
            </a:p>
          </p:txBody>
        </p:sp>
        <p:sp>
          <p:nvSpPr>
            <p:cNvPr id="710" name="Google Shape;710;p38"/>
            <p:cNvSpPr/>
            <p:nvPr/>
          </p:nvSpPr>
          <p:spPr>
            <a:xfrm>
              <a:off x="5918875" y="3915900"/>
              <a:ext cx="84450" cy="70350"/>
            </a:xfrm>
            <a:custGeom>
              <a:avLst/>
              <a:gdLst/>
              <a:ahLst/>
              <a:cxnLst/>
              <a:rect l="l" t="t" r="r" b="b"/>
              <a:pathLst>
                <a:path w="3378" h="2814" extrusionOk="0">
                  <a:moveTo>
                    <a:pt x="1690" y="1"/>
                  </a:moveTo>
                  <a:cubicBezTo>
                    <a:pt x="1219" y="1"/>
                    <a:pt x="723" y="239"/>
                    <a:pt x="366" y="790"/>
                  </a:cubicBezTo>
                  <a:cubicBezTo>
                    <a:pt x="1" y="1969"/>
                    <a:pt x="805" y="2813"/>
                    <a:pt x="1692" y="2813"/>
                  </a:cubicBezTo>
                  <a:cubicBezTo>
                    <a:pt x="2161" y="2813"/>
                    <a:pt x="2654" y="2576"/>
                    <a:pt x="3007" y="2026"/>
                  </a:cubicBezTo>
                  <a:cubicBezTo>
                    <a:pt x="3377" y="844"/>
                    <a:pt x="2576" y="1"/>
                    <a:pt x="1690"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711" name="Google Shape;711;p38"/>
            <p:cNvSpPr/>
            <p:nvPr/>
          </p:nvSpPr>
          <p:spPr>
            <a:xfrm>
              <a:off x="6023550" y="4610825"/>
              <a:ext cx="1396025" cy="2378275"/>
            </a:xfrm>
            <a:custGeom>
              <a:avLst/>
              <a:gdLst/>
              <a:ahLst/>
              <a:cxnLst/>
              <a:rect l="l" t="t" r="r" b="b"/>
              <a:pathLst>
                <a:path w="55841" h="95131" extrusionOk="0">
                  <a:moveTo>
                    <a:pt x="24234" y="0"/>
                  </a:moveTo>
                  <a:lnTo>
                    <a:pt x="1" y="89354"/>
                  </a:lnTo>
                  <a:lnTo>
                    <a:pt x="14659" y="95131"/>
                  </a:lnTo>
                  <a:lnTo>
                    <a:pt x="55840" y="5698"/>
                  </a:lnTo>
                  <a:lnTo>
                    <a:pt x="24234"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712" name="Google Shape;712;p38"/>
            <p:cNvSpPr/>
            <p:nvPr/>
          </p:nvSpPr>
          <p:spPr>
            <a:xfrm>
              <a:off x="6021550" y="5904675"/>
              <a:ext cx="871375" cy="1091025"/>
            </a:xfrm>
            <a:custGeom>
              <a:avLst/>
              <a:gdLst/>
              <a:ahLst/>
              <a:cxnLst/>
              <a:rect l="l" t="t" r="r" b="b"/>
              <a:pathLst>
                <a:path w="34855" h="43641" extrusionOk="0">
                  <a:moveTo>
                    <a:pt x="34488" y="1"/>
                  </a:moveTo>
                  <a:lnTo>
                    <a:pt x="14635" y="43113"/>
                  </a:lnTo>
                  <a:lnTo>
                    <a:pt x="152" y="37408"/>
                  </a:lnTo>
                  <a:lnTo>
                    <a:pt x="1" y="37791"/>
                  </a:lnTo>
                  <a:lnTo>
                    <a:pt x="14850" y="43640"/>
                  </a:lnTo>
                  <a:lnTo>
                    <a:pt x="34855" y="176"/>
                  </a:lnTo>
                  <a:lnTo>
                    <a:pt x="34488"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13" name="Google Shape;713;p38"/>
            <p:cNvSpPr/>
            <p:nvPr/>
          </p:nvSpPr>
          <p:spPr>
            <a:xfrm>
              <a:off x="6700800" y="4452825"/>
              <a:ext cx="781000" cy="2475050"/>
            </a:xfrm>
            <a:custGeom>
              <a:avLst/>
              <a:gdLst/>
              <a:ahLst/>
              <a:cxnLst/>
              <a:rect l="l" t="t" r="r" b="b"/>
              <a:pathLst>
                <a:path w="31240" h="99002" extrusionOk="0">
                  <a:moveTo>
                    <a:pt x="31240" y="1"/>
                  </a:moveTo>
                  <a:lnTo>
                    <a:pt x="1" y="7422"/>
                  </a:lnTo>
                  <a:lnTo>
                    <a:pt x="13542" y="99001"/>
                  </a:lnTo>
                  <a:lnTo>
                    <a:pt x="29293" y="98435"/>
                  </a:lnTo>
                  <a:lnTo>
                    <a:pt x="31240"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714" name="Google Shape;714;p38"/>
            <p:cNvSpPr/>
            <p:nvPr/>
          </p:nvSpPr>
          <p:spPr>
            <a:xfrm>
              <a:off x="7089800" y="4582900"/>
              <a:ext cx="151025" cy="2202725"/>
            </a:xfrm>
            <a:custGeom>
              <a:avLst/>
              <a:gdLst/>
              <a:ahLst/>
              <a:cxnLst/>
              <a:rect l="l" t="t" r="r" b="b"/>
              <a:pathLst>
                <a:path w="6041" h="88109" extrusionOk="0">
                  <a:moveTo>
                    <a:pt x="407" y="0"/>
                  </a:moveTo>
                  <a:lnTo>
                    <a:pt x="0" y="32"/>
                  </a:lnTo>
                  <a:lnTo>
                    <a:pt x="5634" y="88109"/>
                  </a:lnTo>
                  <a:lnTo>
                    <a:pt x="6041" y="88085"/>
                  </a:lnTo>
                  <a:lnTo>
                    <a:pt x="407"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715" name="Google Shape;715;p38"/>
            <p:cNvSpPr/>
            <p:nvPr/>
          </p:nvSpPr>
          <p:spPr>
            <a:xfrm>
              <a:off x="6695825" y="4637550"/>
              <a:ext cx="737500" cy="2295700"/>
            </a:xfrm>
            <a:custGeom>
              <a:avLst/>
              <a:gdLst/>
              <a:ahLst/>
              <a:cxnLst/>
              <a:rect l="l" t="t" r="r" b="b"/>
              <a:pathLst>
                <a:path w="29500" h="91828" extrusionOk="0">
                  <a:moveTo>
                    <a:pt x="399" y="1"/>
                  </a:moveTo>
                  <a:lnTo>
                    <a:pt x="0" y="65"/>
                  </a:lnTo>
                  <a:lnTo>
                    <a:pt x="13565" y="91828"/>
                  </a:lnTo>
                  <a:lnTo>
                    <a:pt x="29500" y="91245"/>
                  </a:lnTo>
                  <a:lnTo>
                    <a:pt x="29484" y="90838"/>
                  </a:lnTo>
                  <a:lnTo>
                    <a:pt x="13916" y="91405"/>
                  </a:lnTo>
                  <a:lnTo>
                    <a:pt x="399"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16" name="Google Shape;716;p38"/>
            <p:cNvSpPr/>
            <p:nvPr/>
          </p:nvSpPr>
          <p:spPr>
            <a:xfrm>
              <a:off x="5506975" y="4232075"/>
              <a:ext cx="681075" cy="246150"/>
            </a:xfrm>
            <a:custGeom>
              <a:avLst/>
              <a:gdLst/>
              <a:ahLst/>
              <a:cxnLst/>
              <a:rect l="l" t="t" r="r" b="b"/>
              <a:pathLst>
                <a:path w="27243" h="9846" extrusionOk="0">
                  <a:moveTo>
                    <a:pt x="4245" y="0"/>
                  </a:moveTo>
                  <a:cubicBezTo>
                    <a:pt x="3640" y="0"/>
                    <a:pt x="3269" y="68"/>
                    <a:pt x="3197" y="245"/>
                  </a:cubicBezTo>
                  <a:cubicBezTo>
                    <a:pt x="2798" y="1194"/>
                    <a:pt x="7330" y="1961"/>
                    <a:pt x="7330" y="1961"/>
                  </a:cubicBezTo>
                  <a:cubicBezTo>
                    <a:pt x="7330" y="1961"/>
                    <a:pt x="6428" y="1917"/>
                    <a:pt x="5257" y="1917"/>
                  </a:cubicBezTo>
                  <a:cubicBezTo>
                    <a:pt x="3089" y="1917"/>
                    <a:pt x="0" y="2065"/>
                    <a:pt x="21" y="2910"/>
                  </a:cubicBezTo>
                  <a:cubicBezTo>
                    <a:pt x="39" y="3625"/>
                    <a:pt x="2250" y="3883"/>
                    <a:pt x="4225" y="3972"/>
                  </a:cubicBezTo>
                  <a:lnTo>
                    <a:pt x="4225" y="3972"/>
                  </a:lnTo>
                  <a:cubicBezTo>
                    <a:pt x="2260" y="4010"/>
                    <a:pt x="69" y="4189"/>
                    <a:pt x="69" y="4801"/>
                  </a:cubicBezTo>
                  <a:cubicBezTo>
                    <a:pt x="69" y="5566"/>
                    <a:pt x="3438" y="5746"/>
                    <a:pt x="5533" y="5785"/>
                  </a:cubicBezTo>
                  <a:lnTo>
                    <a:pt x="5533" y="5785"/>
                  </a:lnTo>
                  <a:cubicBezTo>
                    <a:pt x="3502" y="5814"/>
                    <a:pt x="328" y="5995"/>
                    <a:pt x="595" y="6852"/>
                  </a:cubicBezTo>
                  <a:cubicBezTo>
                    <a:pt x="717" y="7244"/>
                    <a:pt x="1396" y="7468"/>
                    <a:pt x="2272" y="7590"/>
                  </a:cubicBezTo>
                  <a:lnTo>
                    <a:pt x="2272" y="7590"/>
                  </a:lnTo>
                  <a:cubicBezTo>
                    <a:pt x="1985" y="7617"/>
                    <a:pt x="1718" y="7652"/>
                    <a:pt x="1481" y="7698"/>
                  </a:cubicBezTo>
                  <a:cubicBezTo>
                    <a:pt x="428" y="7905"/>
                    <a:pt x="165" y="8520"/>
                    <a:pt x="1154" y="9038"/>
                  </a:cubicBezTo>
                  <a:cubicBezTo>
                    <a:pt x="1832" y="9397"/>
                    <a:pt x="3221" y="9708"/>
                    <a:pt x="4848" y="9796"/>
                  </a:cubicBezTo>
                  <a:cubicBezTo>
                    <a:pt x="5481" y="9830"/>
                    <a:pt x="6163" y="9846"/>
                    <a:pt x="6879" y="9846"/>
                  </a:cubicBezTo>
                  <a:cubicBezTo>
                    <a:pt x="13218" y="9846"/>
                    <a:pt x="22180" y="8647"/>
                    <a:pt x="22180" y="8647"/>
                  </a:cubicBezTo>
                  <a:cubicBezTo>
                    <a:pt x="22180" y="8647"/>
                    <a:pt x="27242" y="403"/>
                    <a:pt x="21400" y="403"/>
                  </a:cubicBezTo>
                  <a:cubicBezTo>
                    <a:pt x="21070" y="403"/>
                    <a:pt x="20706" y="429"/>
                    <a:pt x="20305" y="484"/>
                  </a:cubicBezTo>
                  <a:cubicBezTo>
                    <a:pt x="18822" y="688"/>
                    <a:pt x="17276" y="766"/>
                    <a:pt x="15745" y="766"/>
                  </a:cubicBezTo>
                  <a:cubicBezTo>
                    <a:pt x="10932" y="766"/>
                    <a:pt x="6274" y="0"/>
                    <a:pt x="4245"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717" name="Google Shape;717;p38"/>
            <p:cNvSpPr/>
            <p:nvPr/>
          </p:nvSpPr>
          <p:spPr>
            <a:xfrm>
              <a:off x="5496125" y="4226225"/>
              <a:ext cx="578125" cy="112225"/>
            </a:xfrm>
            <a:custGeom>
              <a:avLst/>
              <a:gdLst/>
              <a:ahLst/>
              <a:cxnLst/>
              <a:rect l="l" t="t" r="r" b="b"/>
              <a:pathLst>
                <a:path w="23125" h="4489" extrusionOk="0">
                  <a:moveTo>
                    <a:pt x="5150" y="0"/>
                  </a:moveTo>
                  <a:cubicBezTo>
                    <a:pt x="4112" y="0"/>
                    <a:pt x="3193" y="160"/>
                    <a:pt x="3343" y="774"/>
                  </a:cubicBezTo>
                  <a:cubicBezTo>
                    <a:pt x="3519" y="1492"/>
                    <a:pt x="4780" y="1716"/>
                    <a:pt x="5346" y="1875"/>
                  </a:cubicBezTo>
                  <a:cubicBezTo>
                    <a:pt x="5353" y="1877"/>
                    <a:pt x="5361" y="1879"/>
                    <a:pt x="5368" y="1881"/>
                  </a:cubicBezTo>
                  <a:lnTo>
                    <a:pt x="5368" y="1881"/>
                  </a:lnTo>
                  <a:cubicBezTo>
                    <a:pt x="5237" y="1879"/>
                    <a:pt x="5107" y="1878"/>
                    <a:pt x="4976" y="1878"/>
                  </a:cubicBezTo>
                  <a:cubicBezTo>
                    <a:pt x="4090" y="1878"/>
                    <a:pt x="3206" y="1922"/>
                    <a:pt x="2338" y="2035"/>
                  </a:cubicBezTo>
                  <a:cubicBezTo>
                    <a:pt x="1740" y="2115"/>
                    <a:pt x="694" y="2210"/>
                    <a:pt x="383" y="2841"/>
                  </a:cubicBezTo>
                  <a:cubicBezTo>
                    <a:pt x="0" y="3615"/>
                    <a:pt x="1149" y="3966"/>
                    <a:pt x="1684" y="4094"/>
                  </a:cubicBezTo>
                  <a:cubicBezTo>
                    <a:pt x="2897" y="4400"/>
                    <a:pt x="4186" y="4489"/>
                    <a:pt x="5462" y="4489"/>
                  </a:cubicBezTo>
                  <a:cubicBezTo>
                    <a:pt x="6048" y="4489"/>
                    <a:pt x="6632" y="4470"/>
                    <a:pt x="7206" y="4445"/>
                  </a:cubicBezTo>
                  <a:cubicBezTo>
                    <a:pt x="7448" y="4437"/>
                    <a:pt x="7453" y="4061"/>
                    <a:pt x="7220" y="4061"/>
                  </a:cubicBezTo>
                  <a:cubicBezTo>
                    <a:pt x="7215" y="4061"/>
                    <a:pt x="7210" y="4061"/>
                    <a:pt x="7206" y="4062"/>
                  </a:cubicBezTo>
                  <a:lnTo>
                    <a:pt x="7198" y="4054"/>
                  </a:lnTo>
                  <a:cubicBezTo>
                    <a:pt x="6645" y="4076"/>
                    <a:pt x="6082" y="4093"/>
                    <a:pt x="5517" y="4093"/>
                  </a:cubicBezTo>
                  <a:cubicBezTo>
                    <a:pt x="4278" y="4093"/>
                    <a:pt x="3027" y="4011"/>
                    <a:pt x="1843" y="3727"/>
                  </a:cubicBezTo>
                  <a:cubicBezTo>
                    <a:pt x="1556" y="3663"/>
                    <a:pt x="479" y="3439"/>
                    <a:pt x="750" y="2961"/>
                  </a:cubicBezTo>
                  <a:cubicBezTo>
                    <a:pt x="942" y="2633"/>
                    <a:pt x="1588" y="2546"/>
                    <a:pt x="1907" y="2482"/>
                  </a:cubicBezTo>
                  <a:cubicBezTo>
                    <a:pt x="2859" y="2295"/>
                    <a:pt x="3852" y="2231"/>
                    <a:pt x="4845" y="2231"/>
                  </a:cubicBezTo>
                  <a:cubicBezTo>
                    <a:pt x="5707" y="2231"/>
                    <a:pt x="6570" y="2279"/>
                    <a:pt x="7406" y="2336"/>
                  </a:cubicBezTo>
                  <a:lnTo>
                    <a:pt x="7406" y="2336"/>
                  </a:lnTo>
                  <a:cubicBezTo>
                    <a:pt x="7440" y="2342"/>
                    <a:pt x="7474" y="2348"/>
                    <a:pt x="7509" y="2354"/>
                  </a:cubicBezTo>
                  <a:lnTo>
                    <a:pt x="7510" y="2343"/>
                  </a:lnTo>
                  <a:lnTo>
                    <a:pt x="7510" y="2343"/>
                  </a:lnTo>
                  <a:cubicBezTo>
                    <a:pt x="7526" y="2344"/>
                    <a:pt x="7541" y="2345"/>
                    <a:pt x="7557" y="2346"/>
                  </a:cubicBezTo>
                  <a:cubicBezTo>
                    <a:pt x="7561" y="2346"/>
                    <a:pt x="7566" y="2347"/>
                    <a:pt x="7571" y="2347"/>
                  </a:cubicBezTo>
                  <a:cubicBezTo>
                    <a:pt x="7774" y="2347"/>
                    <a:pt x="7823" y="2010"/>
                    <a:pt x="7612" y="1971"/>
                  </a:cubicBezTo>
                  <a:cubicBezTo>
                    <a:pt x="7110" y="1883"/>
                    <a:pt x="6623" y="1780"/>
                    <a:pt x="6128" y="1660"/>
                  </a:cubicBezTo>
                  <a:cubicBezTo>
                    <a:pt x="5442" y="1500"/>
                    <a:pt x="4469" y="1365"/>
                    <a:pt x="3910" y="902"/>
                  </a:cubicBezTo>
                  <a:cubicBezTo>
                    <a:pt x="3374" y="468"/>
                    <a:pt x="4423" y="403"/>
                    <a:pt x="4907" y="403"/>
                  </a:cubicBezTo>
                  <a:cubicBezTo>
                    <a:pt x="4993" y="403"/>
                    <a:pt x="5061" y="405"/>
                    <a:pt x="5099" y="407"/>
                  </a:cubicBezTo>
                  <a:cubicBezTo>
                    <a:pt x="5426" y="415"/>
                    <a:pt x="5761" y="439"/>
                    <a:pt x="6096" y="463"/>
                  </a:cubicBezTo>
                  <a:cubicBezTo>
                    <a:pt x="7046" y="519"/>
                    <a:pt x="8003" y="591"/>
                    <a:pt x="8953" y="662"/>
                  </a:cubicBezTo>
                  <a:cubicBezTo>
                    <a:pt x="12153" y="902"/>
                    <a:pt x="15337" y="1189"/>
                    <a:pt x="18552" y="1293"/>
                  </a:cubicBezTo>
                  <a:cubicBezTo>
                    <a:pt x="19491" y="1324"/>
                    <a:pt x="20458" y="1395"/>
                    <a:pt x="21416" y="1395"/>
                  </a:cubicBezTo>
                  <a:cubicBezTo>
                    <a:pt x="21907" y="1395"/>
                    <a:pt x="22396" y="1376"/>
                    <a:pt x="22877" y="1325"/>
                  </a:cubicBezTo>
                  <a:cubicBezTo>
                    <a:pt x="23117" y="1302"/>
                    <a:pt x="23124" y="941"/>
                    <a:pt x="22899" y="941"/>
                  </a:cubicBezTo>
                  <a:cubicBezTo>
                    <a:pt x="22892" y="941"/>
                    <a:pt x="22885" y="941"/>
                    <a:pt x="22877" y="942"/>
                  </a:cubicBezTo>
                  <a:cubicBezTo>
                    <a:pt x="22404" y="993"/>
                    <a:pt x="21923" y="1012"/>
                    <a:pt x="21441" y="1012"/>
                  </a:cubicBezTo>
                  <a:cubicBezTo>
                    <a:pt x="20498" y="1012"/>
                    <a:pt x="19547" y="941"/>
                    <a:pt x="18624" y="910"/>
                  </a:cubicBezTo>
                  <a:cubicBezTo>
                    <a:pt x="16773" y="854"/>
                    <a:pt x="14914" y="782"/>
                    <a:pt x="13070" y="647"/>
                  </a:cubicBezTo>
                  <a:cubicBezTo>
                    <a:pt x="11275" y="511"/>
                    <a:pt x="9480" y="311"/>
                    <a:pt x="7684" y="184"/>
                  </a:cubicBezTo>
                  <a:cubicBezTo>
                    <a:pt x="7375" y="164"/>
                    <a:pt x="6202" y="0"/>
                    <a:pt x="515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18" name="Google Shape;718;p38"/>
            <p:cNvSpPr/>
            <p:nvPr/>
          </p:nvSpPr>
          <p:spPr>
            <a:xfrm>
              <a:off x="5496725" y="4324750"/>
              <a:ext cx="186125" cy="57100"/>
            </a:xfrm>
            <a:custGeom>
              <a:avLst/>
              <a:gdLst/>
              <a:ahLst/>
              <a:cxnLst/>
              <a:rect l="l" t="t" r="r" b="b"/>
              <a:pathLst>
                <a:path w="7445" h="2284" extrusionOk="0">
                  <a:moveTo>
                    <a:pt x="2585" y="0"/>
                  </a:moveTo>
                  <a:cubicBezTo>
                    <a:pt x="1820" y="0"/>
                    <a:pt x="992" y="102"/>
                    <a:pt x="447" y="568"/>
                  </a:cubicBezTo>
                  <a:cubicBezTo>
                    <a:pt x="0" y="951"/>
                    <a:pt x="96" y="1501"/>
                    <a:pt x="575" y="1804"/>
                  </a:cubicBezTo>
                  <a:cubicBezTo>
                    <a:pt x="1125" y="2155"/>
                    <a:pt x="1931" y="2163"/>
                    <a:pt x="2561" y="2203"/>
                  </a:cubicBezTo>
                  <a:cubicBezTo>
                    <a:pt x="3519" y="2275"/>
                    <a:pt x="4484" y="2283"/>
                    <a:pt x="5450" y="2283"/>
                  </a:cubicBezTo>
                  <a:cubicBezTo>
                    <a:pt x="6032" y="2283"/>
                    <a:pt x="6615" y="2283"/>
                    <a:pt x="7197" y="2267"/>
                  </a:cubicBezTo>
                  <a:cubicBezTo>
                    <a:pt x="7445" y="2259"/>
                    <a:pt x="7445" y="1876"/>
                    <a:pt x="7197" y="1876"/>
                  </a:cubicBezTo>
                  <a:lnTo>
                    <a:pt x="7197" y="1884"/>
                  </a:lnTo>
                  <a:cubicBezTo>
                    <a:pt x="6629" y="1899"/>
                    <a:pt x="6058" y="1907"/>
                    <a:pt x="5487" y="1907"/>
                  </a:cubicBezTo>
                  <a:cubicBezTo>
                    <a:pt x="4849" y="1907"/>
                    <a:pt x="4211" y="1897"/>
                    <a:pt x="3575" y="1876"/>
                  </a:cubicBezTo>
                  <a:cubicBezTo>
                    <a:pt x="3280" y="1868"/>
                    <a:pt x="80" y="1820"/>
                    <a:pt x="575" y="990"/>
                  </a:cubicBezTo>
                  <a:cubicBezTo>
                    <a:pt x="742" y="711"/>
                    <a:pt x="1157" y="599"/>
                    <a:pt x="1444" y="528"/>
                  </a:cubicBezTo>
                  <a:cubicBezTo>
                    <a:pt x="1853" y="428"/>
                    <a:pt x="2278" y="394"/>
                    <a:pt x="2702" y="394"/>
                  </a:cubicBezTo>
                  <a:cubicBezTo>
                    <a:pt x="2957" y="394"/>
                    <a:pt x="3212" y="406"/>
                    <a:pt x="3463" y="424"/>
                  </a:cubicBezTo>
                  <a:cubicBezTo>
                    <a:pt x="3468" y="424"/>
                    <a:pt x="3473" y="424"/>
                    <a:pt x="3478" y="424"/>
                  </a:cubicBezTo>
                  <a:cubicBezTo>
                    <a:pt x="3710" y="424"/>
                    <a:pt x="3706" y="49"/>
                    <a:pt x="3463" y="33"/>
                  </a:cubicBezTo>
                  <a:cubicBezTo>
                    <a:pt x="3196" y="17"/>
                    <a:pt x="2896" y="0"/>
                    <a:pt x="258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19" name="Google Shape;719;p38"/>
            <p:cNvSpPr/>
            <p:nvPr/>
          </p:nvSpPr>
          <p:spPr>
            <a:xfrm>
              <a:off x="5512875" y="4372025"/>
              <a:ext cx="158600" cy="57525"/>
            </a:xfrm>
            <a:custGeom>
              <a:avLst/>
              <a:gdLst/>
              <a:ahLst/>
              <a:cxnLst/>
              <a:rect l="l" t="t" r="r" b="b"/>
              <a:pathLst>
                <a:path w="6344" h="2301" extrusionOk="0">
                  <a:moveTo>
                    <a:pt x="3439" y="1"/>
                  </a:moveTo>
                  <a:cubicBezTo>
                    <a:pt x="3437" y="1"/>
                    <a:pt x="3434" y="1"/>
                    <a:pt x="3432" y="1"/>
                  </a:cubicBezTo>
                  <a:cubicBezTo>
                    <a:pt x="2610" y="17"/>
                    <a:pt x="1732" y="65"/>
                    <a:pt x="942" y="336"/>
                  </a:cubicBezTo>
                  <a:cubicBezTo>
                    <a:pt x="607" y="448"/>
                    <a:pt x="144" y="639"/>
                    <a:pt x="72" y="1030"/>
                  </a:cubicBezTo>
                  <a:cubicBezTo>
                    <a:pt x="0" y="1390"/>
                    <a:pt x="328" y="1661"/>
                    <a:pt x="615" y="1804"/>
                  </a:cubicBezTo>
                  <a:cubicBezTo>
                    <a:pt x="1405" y="2203"/>
                    <a:pt x="2410" y="2219"/>
                    <a:pt x="3280" y="2259"/>
                  </a:cubicBezTo>
                  <a:cubicBezTo>
                    <a:pt x="3810" y="2286"/>
                    <a:pt x="4345" y="2301"/>
                    <a:pt x="4880" y="2301"/>
                  </a:cubicBezTo>
                  <a:cubicBezTo>
                    <a:pt x="5287" y="2301"/>
                    <a:pt x="5693" y="2292"/>
                    <a:pt x="6097" y="2275"/>
                  </a:cubicBezTo>
                  <a:cubicBezTo>
                    <a:pt x="6339" y="2267"/>
                    <a:pt x="6344" y="1892"/>
                    <a:pt x="6111" y="1892"/>
                  </a:cubicBezTo>
                  <a:cubicBezTo>
                    <a:pt x="6106" y="1892"/>
                    <a:pt x="6102" y="1892"/>
                    <a:pt x="6097" y="1892"/>
                  </a:cubicBezTo>
                  <a:cubicBezTo>
                    <a:pt x="5702" y="1907"/>
                    <a:pt x="5307" y="1913"/>
                    <a:pt x="4913" y="1913"/>
                  </a:cubicBezTo>
                  <a:cubicBezTo>
                    <a:pt x="4685" y="1913"/>
                    <a:pt x="4457" y="1911"/>
                    <a:pt x="4229" y="1908"/>
                  </a:cubicBezTo>
                  <a:cubicBezTo>
                    <a:pt x="3264" y="1892"/>
                    <a:pt x="2267" y="1876"/>
                    <a:pt x="1325" y="1645"/>
                  </a:cubicBezTo>
                  <a:cubicBezTo>
                    <a:pt x="1062" y="1589"/>
                    <a:pt x="543" y="1445"/>
                    <a:pt x="447" y="1166"/>
                  </a:cubicBezTo>
                  <a:cubicBezTo>
                    <a:pt x="431" y="1102"/>
                    <a:pt x="447" y="1054"/>
                    <a:pt x="527" y="975"/>
                  </a:cubicBezTo>
                  <a:cubicBezTo>
                    <a:pt x="663" y="863"/>
                    <a:pt x="814" y="775"/>
                    <a:pt x="974" y="727"/>
                  </a:cubicBezTo>
                  <a:cubicBezTo>
                    <a:pt x="1756" y="440"/>
                    <a:pt x="2618" y="408"/>
                    <a:pt x="3432" y="384"/>
                  </a:cubicBezTo>
                  <a:cubicBezTo>
                    <a:pt x="3676" y="376"/>
                    <a:pt x="3679" y="1"/>
                    <a:pt x="343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20" name="Google Shape;720;p38"/>
            <p:cNvSpPr/>
            <p:nvPr/>
          </p:nvSpPr>
          <p:spPr>
            <a:xfrm>
              <a:off x="5514075" y="4418375"/>
              <a:ext cx="554125" cy="64800"/>
            </a:xfrm>
            <a:custGeom>
              <a:avLst/>
              <a:gdLst/>
              <a:ahLst/>
              <a:cxnLst/>
              <a:rect l="l" t="t" r="r" b="b"/>
              <a:pathLst>
                <a:path w="22165" h="2592" extrusionOk="0">
                  <a:moveTo>
                    <a:pt x="2241" y="0"/>
                  </a:moveTo>
                  <a:cubicBezTo>
                    <a:pt x="1617" y="0"/>
                    <a:pt x="967" y="51"/>
                    <a:pt x="487" y="302"/>
                  </a:cubicBezTo>
                  <a:cubicBezTo>
                    <a:pt x="280" y="389"/>
                    <a:pt x="136" y="589"/>
                    <a:pt x="120" y="820"/>
                  </a:cubicBezTo>
                  <a:cubicBezTo>
                    <a:pt x="0" y="1969"/>
                    <a:pt x="2171" y="2241"/>
                    <a:pt x="2881" y="2352"/>
                  </a:cubicBezTo>
                  <a:cubicBezTo>
                    <a:pt x="4016" y="2526"/>
                    <a:pt x="5145" y="2592"/>
                    <a:pt x="6277" y="2592"/>
                  </a:cubicBezTo>
                  <a:cubicBezTo>
                    <a:pt x="7016" y="2592"/>
                    <a:pt x="7755" y="2564"/>
                    <a:pt x="8498" y="2520"/>
                  </a:cubicBezTo>
                  <a:cubicBezTo>
                    <a:pt x="10876" y="2384"/>
                    <a:pt x="13254" y="2233"/>
                    <a:pt x="15624" y="2049"/>
                  </a:cubicBezTo>
                  <a:cubicBezTo>
                    <a:pt x="16948" y="1953"/>
                    <a:pt x="18273" y="1850"/>
                    <a:pt x="19598" y="1714"/>
                  </a:cubicBezTo>
                  <a:cubicBezTo>
                    <a:pt x="20372" y="1634"/>
                    <a:pt x="21194" y="1578"/>
                    <a:pt x="21944" y="1379"/>
                  </a:cubicBezTo>
                  <a:cubicBezTo>
                    <a:pt x="22164" y="1327"/>
                    <a:pt x="22100" y="1004"/>
                    <a:pt x="21901" y="1004"/>
                  </a:cubicBezTo>
                  <a:cubicBezTo>
                    <a:pt x="21884" y="1004"/>
                    <a:pt x="21867" y="1007"/>
                    <a:pt x="21848" y="1012"/>
                  </a:cubicBezTo>
                  <a:cubicBezTo>
                    <a:pt x="20308" y="1411"/>
                    <a:pt x="18608" y="1427"/>
                    <a:pt x="17028" y="1554"/>
                  </a:cubicBezTo>
                  <a:cubicBezTo>
                    <a:pt x="14738" y="1746"/>
                    <a:pt x="12440" y="1897"/>
                    <a:pt x="10142" y="2041"/>
                  </a:cubicBezTo>
                  <a:cubicBezTo>
                    <a:pt x="8985" y="2113"/>
                    <a:pt x="7828" y="2217"/>
                    <a:pt x="6679" y="2241"/>
                  </a:cubicBezTo>
                  <a:cubicBezTo>
                    <a:pt x="6517" y="2244"/>
                    <a:pt x="6353" y="2246"/>
                    <a:pt x="6189" y="2246"/>
                  </a:cubicBezTo>
                  <a:cubicBezTo>
                    <a:pt x="4816" y="2246"/>
                    <a:pt x="3377" y="2122"/>
                    <a:pt x="2059" y="1802"/>
                  </a:cubicBezTo>
                  <a:cubicBezTo>
                    <a:pt x="1612" y="1698"/>
                    <a:pt x="838" y="1538"/>
                    <a:pt x="567" y="1092"/>
                  </a:cubicBezTo>
                  <a:cubicBezTo>
                    <a:pt x="476" y="941"/>
                    <a:pt x="471" y="804"/>
                    <a:pt x="545" y="709"/>
                  </a:cubicBezTo>
                  <a:lnTo>
                    <a:pt x="545" y="709"/>
                  </a:lnTo>
                  <a:cubicBezTo>
                    <a:pt x="544" y="709"/>
                    <a:pt x="544" y="710"/>
                    <a:pt x="544" y="710"/>
                  </a:cubicBezTo>
                  <a:cubicBezTo>
                    <a:pt x="543" y="710"/>
                    <a:pt x="544" y="709"/>
                    <a:pt x="547" y="707"/>
                  </a:cubicBezTo>
                  <a:lnTo>
                    <a:pt x="547" y="707"/>
                  </a:lnTo>
                  <a:cubicBezTo>
                    <a:pt x="546" y="707"/>
                    <a:pt x="546" y="708"/>
                    <a:pt x="545" y="709"/>
                  </a:cubicBezTo>
                  <a:lnTo>
                    <a:pt x="545" y="709"/>
                  </a:lnTo>
                  <a:cubicBezTo>
                    <a:pt x="546" y="708"/>
                    <a:pt x="547" y="707"/>
                    <a:pt x="549" y="705"/>
                  </a:cubicBezTo>
                  <a:lnTo>
                    <a:pt x="549" y="705"/>
                  </a:lnTo>
                  <a:cubicBezTo>
                    <a:pt x="548" y="706"/>
                    <a:pt x="547" y="706"/>
                    <a:pt x="547" y="707"/>
                  </a:cubicBezTo>
                  <a:lnTo>
                    <a:pt x="547" y="707"/>
                  </a:lnTo>
                  <a:cubicBezTo>
                    <a:pt x="551" y="702"/>
                    <a:pt x="555" y="697"/>
                    <a:pt x="559" y="693"/>
                  </a:cubicBezTo>
                  <a:lnTo>
                    <a:pt x="559" y="693"/>
                  </a:lnTo>
                  <a:cubicBezTo>
                    <a:pt x="555" y="698"/>
                    <a:pt x="551" y="702"/>
                    <a:pt x="549" y="705"/>
                  </a:cubicBezTo>
                  <a:lnTo>
                    <a:pt x="549" y="705"/>
                  </a:lnTo>
                  <a:cubicBezTo>
                    <a:pt x="555" y="699"/>
                    <a:pt x="569" y="689"/>
                    <a:pt x="591" y="677"/>
                  </a:cubicBezTo>
                  <a:cubicBezTo>
                    <a:pt x="710" y="613"/>
                    <a:pt x="838" y="565"/>
                    <a:pt x="974" y="549"/>
                  </a:cubicBezTo>
                  <a:cubicBezTo>
                    <a:pt x="1293" y="485"/>
                    <a:pt x="1612" y="445"/>
                    <a:pt x="1931" y="437"/>
                  </a:cubicBezTo>
                  <a:cubicBezTo>
                    <a:pt x="2260" y="413"/>
                    <a:pt x="2594" y="402"/>
                    <a:pt x="2926" y="402"/>
                  </a:cubicBezTo>
                  <a:cubicBezTo>
                    <a:pt x="3028" y="402"/>
                    <a:pt x="3130" y="403"/>
                    <a:pt x="3232" y="405"/>
                  </a:cubicBezTo>
                  <a:cubicBezTo>
                    <a:pt x="3479" y="405"/>
                    <a:pt x="3479" y="22"/>
                    <a:pt x="3232" y="22"/>
                  </a:cubicBezTo>
                  <a:cubicBezTo>
                    <a:pt x="2933" y="17"/>
                    <a:pt x="2591" y="0"/>
                    <a:pt x="224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21" name="Google Shape;721;p38"/>
            <p:cNvSpPr/>
            <p:nvPr/>
          </p:nvSpPr>
          <p:spPr>
            <a:xfrm>
              <a:off x="5673125" y="4274300"/>
              <a:ext cx="89400" cy="58550"/>
            </a:xfrm>
            <a:custGeom>
              <a:avLst/>
              <a:gdLst/>
              <a:ahLst/>
              <a:cxnLst/>
              <a:rect l="l" t="t" r="r" b="b"/>
              <a:pathLst>
                <a:path w="3576" h="2342" extrusionOk="0">
                  <a:moveTo>
                    <a:pt x="263" y="1"/>
                  </a:moveTo>
                  <a:cubicBezTo>
                    <a:pt x="65" y="1"/>
                    <a:pt x="1" y="316"/>
                    <a:pt x="221" y="375"/>
                  </a:cubicBezTo>
                  <a:lnTo>
                    <a:pt x="1504" y="703"/>
                  </a:lnTo>
                  <a:lnTo>
                    <a:pt x="1504" y="703"/>
                  </a:lnTo>
                  <a:cubicBezTo>
                    <a:pt x="1834" y="1401"/>
                    <a:pt x="2493" y="1989"/>
                    <a:pt x="3190" y="2322"/>
                  </a:cubicBezTo>
                  <a:cubicBezTo>
                    <a:pt x="3218" y="2336"/>
                    <a:pt x="3246" y="2342"/>
                    <a:pt x="3273" y="2342"/>
                  </a:cubicBezTo>
                  <a:cubicBezTo>
                    <a:pt x="3450" y="2342"/>
                    <a:pt x="3575" y="2077"/>
                    <a:pt x="3381" y="1987"/>
                  </a:cubicBezTo>
                  <a:lnTo>
                    <a:pt x="3381" y="1987"/>
                  </a:lnTo>
                  <a:lnTo>
                    <a:pt x="3381" y="1995"/>
                  </a:lnTo>
                  <a:cubicBezTo>
                    <a:pt x="2934" y="1772"/>
                    <a:pt x="2527" y="1460"/>
                    <a:pt x="2208" y="1085"/>
                  </a:cubicBezTo>
                  <a:cubicBezTo>
                    <a:pt x="2072" y="934"/>
                    <a:pt x="1961" y="766"/>
                    <a:pt x="1873" y="583"/>
                  </a:cubicBezTo>
                  <a:cubicBezTo>
                    <a:pt x="1817" y="471"/>
                    <a:pt x="1777" y="383"/>
                    <a:pt x="1650" y="343"/>
                  </a:cubicBezTo>
                  <a:cubicBezTo>
                    <a:pt x="1418" y="279"/>
                    <a:pt x="1179" y="224"/>
                    <a:pt x="947" y="168"/>
                  </a:cubicBezTo>
                  <a:lnTo>
                    <a:pt x="317" y="8"/>
                  </a:lnTo>
                  <a:cubicBezTo>
                    <a:pt x="298" y="3"/>
                    <a:pt x="280" y="1"/>
                    <a:pt x="26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22" name="Google Shape;722;p38"/>
            <p:cNvSpPr/>
            <p:nvPr/>
          </p:nvSpPr>
          <p:spPr>
            <a:xfrm>
              <a:off x="5908850" y="3377400"/>
              <a:ext cx="1205900" cy="1178975"/>
            </a:xfrm>
            <a:custGeom>
              <a:avLst/>
              <a:gdLst/>
              <a:ahLst/>
              <a:cxnLst/>
              <a:rect l="l" t="t" r="r" b="b"/>
              <a:pathLst>
                <a:path w="48236" h="47159" extrusionOk="0">
                  <a:moveTo>
                    <a:pt x="43049" y="1"/>
                  </a:moveTo>
                  <a:lnTo>
                    <a:pt x="43049" y="1"/>
                  </a:lnTo>
                  <a:cubicBezTo>
                    <a:pt x="43049" y="1"/>
                    <a:pt x="31383" y="4286"/>
                    <a:pt x="17507" y="29301"/>
                  </a:cubicBezTo>
                  <a:lnTo>
                    <a:pt x="0" y="32924"/>
                  </a:lnTo>
                  <a:lnTo>
                    <a:pt x="1533" y="44709"/>
                  </a:lnTo>
                  <a:cubicBezTo>
                    <a:pt x="1533" y="44709"/>
                    <a:pt x="7766" y="47158"/>
                    <a:pt x="15371" y="47158"/>
                  </a:cubicBezTo>
                  <a:cubicBezTo>
                    <a:pt x="22800" y="47158"/>
                    <a:pt x="31537" y="44822"/>
                    <a:pt x="37057" y="35589"/>
                  </a:cubicBezTo>
                  <a:cubicBezTo>
                    <a:pt x="48236" y="16893"/>
                    <a:pt x="43049" y="1"/>
                    <a:pt x="4304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23" name="Google Shape;723;p38"/>
            <p:cNvSpPr/>
            <p:nvPr/>
          </p:nvSpPr>
          <p:spPr>
            <a:xfrm>
              <a:off x="5903275" y="3370825"/>
              <a:ext cx="1213875" cy="1190750"/>
            </a:xfrm>
            <a:custGeom>
              <a:avLst/>
              <a:gdLst/>
              <a:ahLst/>
              <a:cxnLst/>
              <a:rect l="l" t="t" r="r" b="b"/>
              <a:pathLst>
                <a:path w="48555" h="47630" extrusionOk="0">
                  <a:moveTo>
                    <a:pt x="43145" y="551"/>
                  </a:moveTo>
                  <a:lnTo>
                    <a:pt x="43145" y="551"/>
                  </a:lnTo>
                  <a:cubicBezTo>
                    <a:pt x="43687" y="2586"/>
                    <a:pt x="47422" y="18497"/>
                    <a:pt x="37104" y="35748"/>
                  </a:cubicBezTo>
                  <a:cubicBezTo>
                    <a:pt x="31455" y="45204"/>
                    <a:pt x="22334" y="47223"/>
                    <a:pt x="15584" y="47223"/>
                  </a:cubicBezTo>
                  <a:lnTo>
                    <a:pt x="15336" y="47223"/>
                  </a:lnTo>
                  <a:cubicBezTo>
                    <a:pt x="8522" y="47167"/>
                    <a:pt x="2801" y="45148"/>
                    <a:pt x="1939" y="44829"/>
                  </a:cubicBezTo>
                  <a:lnTo>
                    <a:pt x="447" y="33354"/>
                  </a:lnTo>
                  <a:lnTo>
                    <a:pt x="17690" y="29780"/>
                  </a:lnTo>
                  <a:lnTo>
                    <a:pt x="20683" y="31487"/>
                  </a:lnTo>
                  <a:lnTo>
                    <a:pt x="20882" y="31128"/>
                  </a:lnTo>
                  <a:lnTo>
                    <a:pt x="18010" y="29492"/>
                  </a:lnTo>
                  <a:cubicBezTo>
                    <a:pt x="30641" y="6799"/>
                    <a:pt x="41525" y="1269"/>
                    <a:pt x="43145" y="551"/>
                  </a:cubicBezTo>
                  <a:close/>
                  <a:moveTo>
                    <a:pt x="43408" y="1"/>
                  </a:moveTo>
                  <a:lnTo>
                    <a:pt x="43208" y="80"/>
                  </a:lnTo>
                  <a:cubicBezTo>
                    <a:pt x="43089" y="120"/>
                    <a:pt x="40200" y="1213"/>
                    <a:pt x="35580" y="5387"/>
                  </a:cubicBezTo>
                  <a:cubicBezTo>
                    <a:pt x="31327" y="9217"/>
                    <a:pt x="24768" y="16486"/>
                    <a:pt x="17603" y="29381"/>
                  </a:cubicBezTo>
                  <a:lnTo>
                    <a:pt x="0" y="33027"/>
                  </a:lnTo>
                  <a:lnTo>
                    <a:pt x="1572" y="45124"/>
                  </a:lnTo>
                  <a:lnTo>
                    <a:pt x="1684" y="45164"/>
                  </a:lnTo>
                  <a:cubicBezTo>
                    <a:pt x="1740" y="45188"/>
                    <a:pt x="7892" y="47574"/>
                    <a:pt x="15328" y="47630"/>
                  </a:cubicBezTo>
                  <a:lnTo>
                    <a:pt x="15584" y="47630"/>
                  </a:lnTo>
                  <a:cubicBezTo>
                    <a:pt x="22438" y="47630"/>
                    <a:pt x="31710" y="45571"/>
                    <a:pt x="37463" y="35956"/>
                  </a:cubicBezTo>
                  <a:cubicBezTo>
                    <a:pt x="48555" y="17404"/>
                    <a:pt x="43528" y="376"/>
                    <a:pt x="43472" y="208"/>
                  </a:cubicBezTo>
                  <a:lnTo>
                    <a:pt x="43408"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24" name="Google Shape;724;p38"/>
            <p:cNvSpPr/>
            <p:nvPr/>
          </p:nvSpPr>
          <p:spPr>
            <a:xfrm>
              <a:off x="5908850" y="4166775"/>
              <a:ext cx="203700" cy="371650"/>
            </a:xfrm>
            <a:custGeom>
              <a:avLst/>
              <a:gdLst/>
              <a:ahLst/>
              <a:cxnLst/>
              <a:rect l="l" t="t" r="r" b="b"/>
              <a:pathLst>
                <a:path w="8148" h="14866" extrusionOk="0">
                  <a:moveTo>
                    <a:pt x="6528" y="0"/>
                  </a:moveTo>
                  <a:lnTo>
                    <a:pt x="0" y="1349"/>
                  </a:lnTo>
                  <a:lnTo>
                    <a:pt x="1533" y="13134"/>
                  </a:lnTo>
                  <a:cubicBezTo>
                    <a:pt x="1533" y="13134"/>
                    <a:pt x="3918" y="14140"/>
                    <a:pt x="8147" y="14866"/>
                  </a:cubicBezTo>
                  <a:lnTo>
                    <a:pt x="6528"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25" name="Google Shape;725;p38"/>
            <p:cNvSpPr/>
            <p:nvPr/>
          </p:nvSpPr>
          <p:spPr>
            <a:xfrm>
              <a:off x="5903075" y="4160575"/>
              <a:ext cx="215250" cy="384050"/>
            </a:xfrm>
            <a:custGeom>
              <a:avLst/>
              <a:gdLst/>
              <a:ahLst/>
              <a:cxnLst/>
              <a:rect l="l" t="t" r="r" b="b"/>
              <a:pathLst>
                <a:path w="8610" h="15362" extrusionOk="0">
                  <a:moveTo>
                    <a:pt x="6575" y="496"/>
                  </a:moveTo>
                  <a:lnTo>
                    <a:pt x="8139" y="14859"/>
                  </a:lnTo>
                  <a:cubicBezTo>
                    <a:pt x="4644" y="14236"/>
                    <a:pt x="2450" y="13438"/>
                    <a:pt x="1947" y="13239"/>
                  </a:cubicBezTo>
                  <a:lnTo>
                    <a:pt x="455" y="1756"/>
                  </a:lnTo>
                  <a:lnTo>
                    <a:pt x="6575" y="496"/>
                  </a:lnTo>
                  <a:close/>
                  <a:moveTo>
                    <a:pt x="6934" y="1"/>
                  </a:moveTo>
                  <a:lnTo>
                    <a:pt x="0" y="1437"/>
                  </a:lnTo>
                  <a:lnTo>
                    <a:pt x="1572" y="13526"/>
                  </a:lnTo>
                  <a:lnTo>
                    <a:pt x="1684" y="13574"/>
                  </a:lnTo>
                  <a:cubicBezTo>
                    <a:pt x="1708" y="13582"/>
                    <a:pt x="4133" y="14587"/>
                    <a:pt x="8339" y="15313"/>
                  </a:cubicBezTo>
                  <a:lnTo>
                    <a:pt x="8610" y="15361"/>
                  </a:lnTo>
                  <a:lnTo>
                    <a:pt x="6934"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26" name="Google Shape;726;p38"/>
            <p:cNvSpPr/>
            <p:nvPr/>
          </p:nvSpPr>
          <p:spPr>
            <a:xfrm>
              <a:off x="5915225" y="4226625"/>
              <a:ext cx="162225" cy="36725"/>
            </a:xfrm>
            <a:custGeom>
              <a:avLst/>
              <a:gdLst/>
              <a:ahLst/>
              <a:cxnLst/>
              <a:rect l="l" t="t" r="r" b="b"/>
              <a:pathLst>
                <a:path w="6489" h="1469" extrusionOk="0">
                  <a:moveTo>
                    <a:pt x="6416" y="0"/>
                  </a:moveTo>
                  <a:lnTo>
                    <a:pt x="1" y="1061"/>
                  </a:lnTo>
                  <a:lnTo>
                    <a:pt x="73" y="1468"/>
                  </a:lnTo>
                  <a:lnTo>
                    <a:pt x="6488" y="399"/>
                  </a:lnTo>
                  <a:lnTo>
                    <a:pt x="6416"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27" name="Google Shape;727;p38"/>
            <p:cNvSpPr/>
            <p:nvPr/>
          </p:nvSpPr>
          <p:spPr>
            <a:xfrm>
              <a:off x="5916025" y="4267700"/>
              <a:ext cx="163000" cy="28150"/>
            </a:xfrm>
            <a:custGeom>
              <a:avLst/>
              <a:gdLst/>
              <a:ahLst/>
              <a:cxnLst/>
              <a:rect l="l" t="t" r="r" b="b"/>
              <a:pathLst>
                <a:path w="6520" h="1126" extrusionOk="0">
                  <a:moveTo>
                    <a:pt x="6472" y="1"/>
                  </a:moveTo>
                  <a:lnTo>
                    <a:pt x="1" y="719"/>
                  </a:lnTo>
                  <a:lnTo>
                    <a:pt x="49" y="1126"/>
                  </a:lnTo>
                  <a:lnTo>
                    <a:pt x="6520" y="408"/>
                  </a:lnTo>
                  <a:lnTo>
                    <a:pt x="6472"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28" name="Google Shape;728;p38"/>
            <p:cNvSpPr/>
            <p:nvPr/>
          </p:nvSpPr>
          <p:spPr>
            <a:xfrm>
              <a:off x="5940775" y="4447450"/>
              <a:ext cx="165200" cy="31750"/>
            </a:xfrm>
            <a:custGeom>
              <a:avLst/>
              <a:gdLst/>
              <a:ahLst/>
              <a:cxnLst/>
              <a:rect l="l" t="t" r="r" b="b"/>
              <a:pathLst>
                <a:path w="6608" h="1270" extrusionOk="0">
                  <a:moveTo>
                    <a:pt x="48" y="0"/>
                  </a:moveTo>
                  <a:lnTo>
                    <a:pt x="0" y="407"/>
                  </a:lnTo>
                  <a:lnTo>
                    <a:pt x="6551" y="1269"/>
                  </a:lnTo>
                  <a:lnTo>
                    <a:pt x="6607" y="870"/>
                  </a:lnTo>
                  <a:lnTo>
                    <a:pt x="48"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29" name="Google Shape;729;p38"/>
            <p:cNvSpPr/>
            <p:nvPr/>
          </p:nvSpPr>
          <p:spPr>
            <a:xfrm>
              <a:off x="5932800" y="4374425"/>
              <a:ext cx="162800" cy="16600"/>
            </a:xfrm>
            <a:custGeom>
              <a:avLst/>
              <a:gdLst/>
              <a:ahLst/>
              <a:cxnLst/>
              <a:rect l="l" t="t" r="r" b="b"/>
              <a:pathLst>
                <a:path w="6512" h="664" extrusionOk="0">
                  <a:moveTo>
                    <a:pt x="6495" y="1"/>
                  </a:moveTo>
                  <a:lnTo>
                    <a:pt x="0" y="248"/>
                  </a:lnTo>
                  <a:lnTo>
                    <a:pt x="16" y="663"/>
                  </a:lnTo>
                  <a:lnTo>
                    <a:pt x="6511" y="408"/>
                  </a:lnTo>
                  <a:lnTo>
                    <a:pt x="6495"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30" name="Google Shape;730;p38"/>
            <p:cNvSpPr/>
            <p:nvPr/>
          </p:nvSpPr>
          <p:spPr>
            <a:xfrm>
              <a:off x="6135275" y="4206875"/>
              <a:ext cx="38725" cy="125500"/>
            </a:xfrm>
            <a:custGeom>
              <a:avLst/>
              <a:gdLst/>
              <a:ahLst/>
              <a:cxnLst/>
              <a:rect l="l" t="t" r="r" b="b"/>
              <a:pathLst>
                <a:path w="1549" h="5020" extrusionOk="0">
                  <a:moveTo>
                    <a:pt x="774" y="0"/>
                  </a:moveTo>
                  <a:cubicBezTo>
                    <a:pt x="343" y="0"/>
                    <a:pt x="0" y="343"/>
                    <a:pt x="0" y="774"/>
                  </a:cubicBezTo>
                  <a:lnTo>
                    <a:pt x="0" y="4245"/>
                  </a:lnTo>
                  <a:cubicBezTo>
                    <a:pt x="0" y="4668"/>
                    <a:pt x="343" y="5019"/>
                    <a:pt x="774" y="5019"/>
                  </a:cubicBezTo>
                  <a:cubicBezTo>
                    <a:pt x="1197" y="5019"/>
                    <a:pt x="1548" y="4668"/>
                    <a:pt x="1548" y="4245"/>
                  </a:cubicBezTo>
                  <a:lnTo>
                    <a:pt x="1548" y="774"/>
                  </a:lnTo>
                  <a:cubicBezTo>
                    <a:pt x="1548" y="343"/>
                    <a:pt x="1197" y="0"/>
                    <a:pt x="774"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31" name="Google Shape;731;p38"/>
            <p:cNvSpPr/>
            <p:nvPr/>
          </p:nvSpPr>
          <p:spPr>
            <a:xfrm>
              <a:off x="6260550" y="4380625"/>
              <a:ext cx="38925" cy="125300"/>
            </a:xfrm>
            <a:custGeom>
              <a:avLst/>
              <a:gdLst/>
              <a:ahLst/>
              <a:cxnLst/>
              <a:rect l="l" t="t" r="r" b="b"/>
              <a:pathLst>
                <a:path w="1557" h="5012" extrusionOk="0">
                  <a:moveTo>
                    <a:pt x="782" y="0"/>
                  </a:moveTo>
                  <a:cubicBezTo>
                    <a:pt x="351" y="0"/>
                    <a:pt x="0" y="343"/>
                    <a:pt x="8" y="774"/>
                  </a:cubicBezTo>
                  <a:lnTo>
                    <a:pt x="8" y="4237"/>
                  </a:lnTo>
                  <a:cubicBezTo>
                    <a:pt x="0" y="4668"/>
                    <a:pt x="351" y="5011"/>
                    <a:pt x="782" y="5011"/>
                  </a:cubicBezTo>
                  <a:cubicBezTo>
                    <a:pt x="1205" y="5011"/>
                    <a:pt x="1556" y="4668"/>
                    <a:pt x="1556" y="4237"/>
                  </a:cubicBezTo>
                  <a:lnTo>
                    <a:pt x="1556" y="774"/>
                  </a:lnTo>
                  <a:cubicBezTo>
                    <a:pt x="1556" y="343"/>
                    <a:pt x="1205" y="0"/>
                    <a:pt x="782"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32" name="Google Shape;732;p38"/>
            <p:cNvSpPr/>
            <p:nvPr/>
          </p:nvSpPr>
          <p:spPr>
            <a:xfrm>
              <a:off x="6380625" y="4216450"/>
              <a:ext cx="38725" cy="125500"/>
            </a:xfrm>
            <a:custGeom>
              <a:avLst/>
              <a:gdLst/>
              <a:ahLst/>
              <a:cxnLst/>
              <a:rect l="l" t="t" r="r" b="b"/>
              <a:pathLst>
                <a:path w="1549" h="5020" extrusionOk="0">
                  <a:moveTo>
                    <a:pt x="775" y="0"/>
                  </a:moveTo>
                  <a:cubicBezTo>
                    <a:pt x="352" y="0"/>
                    <a:pt x="1" y="343"/>
                    <a:pt x="1" y="774"/>
                  </a:cubicBezTo>
                  <a:lnTo>
                    <a:pt x="1" y="4245"/>
                  </a:lnTo>
                  <a:cubicBezTo>
                    <a:pt x="1" y="4668"/>
                    <a:pt x="352" y="5019"/>
                    <a:pt x="775" y="5019"/>
                  </a:cubicBezTo>
                  <a:cubicBezTo>
                    <a:pt x="1206" y="5019"/>
                    <a:pt x="1549" y="4668"/>
                    <a:pt x="1549" y="4245"/>
                  </a:cubicBezTo>
                  <a:lnTo>
                    <a:pt x="1549" y="774"/>
                  </a:lnTo>
                  <a:cubicBezTo>
                    <a:pt x="1549" y="343"/>
                    <a:pt x="1206" y="0"/>
                    <a:pt x="775"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33" name="Google Shape;733;p38"/>
            <p:cNvSpPr/>
            <p:nvPr/>
          </p:nvSpPr>
          <p:spPr>
            <a:xfrm>
              <a:off x="6541225" y="4308600"/>
              <a:ext cx="38725" cy="125500"/>
            </a:xfrm>
            <a:custGeom>
              <a:avLst/>
              <a:gdLst/>
              <a:ahLst/>
              <a:cxnLst/>
              <a:rect l="l" t="t" r="r" b="b"/>
              <a:pathLst>
                <a:path w="1549" h="5020" extrusionOk="0">
                  <a:moveTo>
                    <a:pt x="774" y="1"/>
                  </a:moveTo>
                  <a:cubicBezTo>
                    <a:pt x="343" y="1"/>
                    <a:pt x="0" y="352"/>
                    <a:pt x="0" y="783"/>
                  </a:cubicBezTo>
                  <a:lnTo>
                    <a:pt x="0" y="4246"/>
                  </a:lnTo>
                  <a:cubicBezTo>
                    <a:pt x="0" y="4677"/>
                    <a:pt x="343" y="5020"/>
                    <a:pt x="774" y="5020"/>
                  </a:cubicBezTo>
                  <a:cubicBezTo>
                    <a:pt x="1197" y="5020"/>
                    <a:pt x="1548" y="4677"/>
                    <a:pt x="1548" y="4246"/>
                  </a:cubicBezTo>
                  <a:lnTo>
                    <a:pt x="1548" y="783"/>
                  </a:lnTo>
                  <a:cubicBezTo>
                    <a:pt x="1548" y="352"/>
                    <a:pt x="1197" y="1"/>
                    <a:pt x="774"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34" name="Google Shape;734;p38"/>
            <p:cNvSpPr/>
            <p:nvPr/>
          </p:nvSpPr>
          <p:spPr>
            <a:xfrm>
              <a:off x="6513500" y="3967475"/>
              <a:ext cx="38725" cy="125300"/>
            </a:xfrm>
            <a:custGeom>
              <a:avLst/>
              <a:gdLst/>
              <a:ahLst/>
              <a:cxnLst/>
              <a:rect l="l" t="t" r="r" b="b"/>
              <a:pathLst>
                <a:path w="1549" h="5012" extrusionOk="0">
                  <a:moveTo>
                    <a:pt x="788" y="1"/>
                  </a:moveTo>
                  <a:cubicBezTo>
                    <a:pt x="783" y="1"/>
                    <a:pt x="779" y="1"/>
                    <a:pt x="774" y="1"/>
                  </a:cubicBezTo>
                  <a:cubicBezTo>
                    <a:pt x="343" y="1"/>
                    <a:pt x="0" y="344"/>
                    <a:pt x="0" y="775"/>
                  </a:cubicBezTo>
                  <a:lnTo>
                    <a:pt x="0" y="4238"/>
                  </a:lnTo>
                  <a:cubicBezTo>
                    <a:pt x="0" y="4669"/>
                    <a:pt x="343" y="5012"/>
                    <a:pt x="774" y="5012"/>
                  </a:cubicBezTo>
                  <a:cubicBezTo>
                    <a:pt x="1197" y="5012"/>
                    <a:pt x="1548" y="4669"/>
                    <a:pt x="1548" y="4238"/>
                  </a:cubicBezTo>
                  <a:lnTo>
                    <a:pt x="1548" y="775"/>
                  </a:lnTo>
                  <a:cubicBezTo>
                    <a:pt x="1548" y="349"/>
                    <a:pt x="1205" y="1"/>
                    <a:pt x="788"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35" name="Google Shape;735;p38"/>
            <p:cNvSpPr/>
            <p:nvPr/>
          </p:nvSpPr>
          <p:spPr>
            <a:xfrm>
              <a:off x="6620025" y="3767400"/>
              <a:ext cx="38725" cy="125500"/>
            </a:xfrm>
            <a:custGeom>
              <a:avLst/>
              <a:gdLst/>
              <a:ahLst/>
              <a:cxnLst/>
              <a:rect l="l" t="t" r="r" b="b"/>
              <a:pathLst>
                <a:path w="1549" h="5020" extrusionOk="0">
                  <a:moveTo>
                    <a:pt x="774" y="1"/>
                  </a:moveTo>
                  <a:cubicBezTo>
                    <a:pt x="343" y="1"/>
                    <a:pt x="0" y="352"/>
                    <a:pt x="0" y="775"/>
                  </a:cubicBezTo>
                  <a:lnTo>
                    <a:pt x="0" y="4246"/>
                  </a:lnTo>
                  <a:cubicBezTo>
                    <a:pt x="0" y="4676"/>
                    <a:pt x="343" y="5020"/>
                    <a:pt x="774" y="5020"/>
                  </a:cubicBezTo>
                  <a:cubicBezTo>
                    <a:pt x="1197" y="5020"/>
                    <a:pt x="1548" y="4676"/>
                    <a:pt x="1548" y="4246"/>
                  </a:cubicBezTo>
                  <a:lnTo>
                    <a:pt x="1548" y="775"/>
                  </a:lnTo>
                  <a:cubicBezTo>
                    <a:pt x="1548" y="352"/>
                    <a:pt x="1197" y="1"/>
                    <a:pt x="774"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36" name="Google Shape;736;p38"/>
            <p:cNvSpPr/>
            <p:nvPr/>
          </p:nvSpPr>
          <p:spPr>
            <a:xfrm>
              <a:off x="6758250" y="3553750"/>
              <a:ext cx="38925" cy="125500"/>
            </a:xfrm>
            <a:custGeom>
              <a:avLst/>
              <a:gdLst/>
              <a:ahLst/>
              <a:cxnLst/>
              <a:rect l="l" t="t" r="r" b="b"/>
              <a:pathLst>
                <a:path w="1557" h="5020" extrusionOk="0">
                  <a:moveTo>
                    <a:pt x="783" y="1"/>
                  </a:moveTo>
                  <a:cubicBezTo>
                    <a:pt x="352" y="1"/>
                    <a:pt x="1" y="344"/>
                    <a:pt x="1" y="775"/>
                  </a:cubicBezTo>
                  <a:lnTo>
                    <a:pt x="1" y="4246"/>
                  </a:lnTo>
                  <a:cubicBezTo>
                    <a:pt x="1" y="4669"/>
                    <a:pt x="352" y="5020"/>
                    <a:pt x="783" y="5020"/>
                  </a:cubicBezTo>
                  <a:cubicBezTo>
                    <a:pt x="1206" y="5020"/>
                    <a:pt x="1549" y="4669"/>
                    <a:pt x="1557" y="4246"/>
                  </a:cubicBezTo>
                  <a:lnTo>
                    <a:pt x="1557" y="775"/>
                  </a:lnTo>
                  <a:cubicBezTo>
                    <a:pt x="1557" y="344"/>
                    <a:pt x="1206" y="1"/>
                    <a:pt x="78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37" name="Google Shape;737;p38"/>
            <p:cNvSpPr/>
            <p:nvPr/>
          </p:nvSpPr>
          <p:spPr>
            <a:xfrm>
              <a:off x="6496325" y="3381500"/>
              <a:ext cx="1048125" cy="1468525"/>
            </a:xfrm>
            <a:custGeom>
              <a:avLst/>
              <a:gdLst/>
              <a:ahLst/>
              <a:cxnLst/>
              <a:rect l="l" t="t" r="r" b="b"/>
              <a:pathLst>
                <a:path w="41925" h="58741" extrusionOk="0">
                  <a:moveTo>
                    <a:pt x="21385" y="1"/>
                  </a:moveTo>
                  <a:cubicBezTo>
                    <a:pt x="12359" y="1"/>
                    <a:pt x="7088" y="13033"/>
                    <a:pt x="2458" y="41529"/>
                  </a:cubicBezTo>
                  <a:lnTo>
                    <a:pt x="1" y="57416"/>
                  </a:lnTo>
                  <a:lnTo>
                    <a:pt x="41925" y="58741"/>
                  </a:lnTo>
                  <a:cubicBezTo>
                    <a:pt x="40209" y="38465"/>
                    <a:pt x="36195" y="21070"/>
                    <a:pt x="35086" y="15381"/>
                  </a:cubicBezTo>
                  <a:cubicBezTo>
                    <a:pt x="32996" y="4601"/>
                    <a:pt x="21657" y="4"/>
                    <a:pt x="21657" y="4"/>
                  </a:cubicBezTo>
                  <a:cubicBezTo>
                    <a:pt x="21566" y="2"/>
                    <a:pt x="21475" y="1"/>
                    <a:pt x="2138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38" name="Google Shape;738;p38"/>
            <p:cNvSpPr/>
            <p:nvPr/>
          </p:nvSpPr>
          <p:spPr>
            <a:xfrm>
              <a:off x="6484575" y="3394025"/>
              <a:ext cx="1065450" cy="1461200"/>
            </a:xfrm>
            <a:custGeom>
              <a:avLst/>
              <a:gdLst/>
              <a:ahLst/>
              <a:cxnLst/>
              <a:rect l="l" t="t" r="r" b="b"/>
              <a:pathLst>
                <a:path w="42618" h="58448" extrusionOk="0">
                  <a:moveTo>
                    <a:pt x="21350" y="407"/>
                  </a:moveTo>
                  <a:cubicBezTo>
                    <a:pt x="21483" y="407"/>
                    <a:pt x="21617" y="409"/>
                    <a:pt x="21752" y="413"/>
                  </a:cubicBezTo>
                  <a:cubicBezTo>
                    <a:pt x="22390" y="637"/>
                    <a:pt x="33362" y="4642"/>
                    <a:pt x="35357" y="14920"/>
                  </a:cubicBezTo>
                  <a:cubicBezTo>
                    <a:pt x="35436" y="15343"/>
                    <a:pt x="35532" y="15861"/>
                    <a:pt x="35652" y="16460"/>
                  </a:cubicBezTo>
                  <a:cubicBezTo>
                    <a:pt x="36937" y="22971"/>
                    <a:pt x="39937" y="38219"/>
                    <a:pt x="41748" y="54130"/>
                  </a:cubicBezTo>
                  <a:cubicBezTo>
                    <a:pt x="41852" y="54976"/>
                    <a:pt x="41908" y="55439"/>
                    <a:pt x="41948" y="55774"/>
                  </a:cubicBezTo>
                  <a:cubicBezTo>
                    <a:pt x="42027" y="56404"/>
                    <a:pt x="42051" y="56604"/>
                    <a:pt x="42171" y="58024"/>
                  </a:cubicBezTo>
                  <a:lnTo>
                    <a:pt x="606" y="56716"/>
                  </a:lnTo>
                  <a:cubicBezTo>
                    <a:pt x="598" y="56412"/>
                    <a:pt x="670" y="55471"/>
                    <a:pt x="1165" y="52542"/>
                  </a:cubicBezTo>
                  <a:cubicBezTo>
                    <a:pt x="3064" y="41284"/>
                    <a:pt x="6423" y="21862"/>
                    <a:pt x="7549" y="18279"/>
                  </a:cubicBezTo>
                  <a:cubicBezTo>
                    <a:pt x="11807" y="4706"/>
                    <a:pt x="15086" y="407"/>
                    <a:pt x="21350" y="407"/>
                  </a:cubicBezTo>
                  <a:close/>
                  <a:moveTo>
                    <a:pt x="21385" y="0"/>
                  </a:moveTo>
                  <a:cubicBezTo>
                    <a:pt x="14853" y="0"/>
                    <a:pt x="11495" y="4341"/>
                    <a:pt x="7166" y="18151"/>
                  </a:cubicBezTo>
                  <a:cubicBezTo>
                    <a:pt x="6032" y="21758"/>
                    <a:pt x="2665" y="41204"/>
                    <a:pt x="766" y="52471"/>
                  </a:cubicBezTo>
                  <a:cubicBezTo>
                    <a:pt x="0" y="56979"/>
                    <a:pt x="168" y="57043"/>
                    <a:pt x="367" y="57115"/>
                  </a:cubicBezTo>
                  <a:lnTo>
                    <a:pt x="559" y="57163"/>
                  </a:lnTo>
                  <a:lnTo>
                    <a:pt x="583" y="57115"/>
                  </a:lnTo>
                  <a:lnTo>
                    <a:pt x="42618" y="58447"/>
                  </a:lnTo>
                  <a:lnTo>
                    <a:pt x="42602" y="58216"/>
                  </a:lnTo>
                  <a:cubicBezTo>
                    <a:pt x="42466" y="56572"/>
                    <a:pt x="42442" y="56373"/>
                    <a:pt x="42355" y="55718"/>
                  </a:cubicBezTo>
                  <a:cubicBezTo>
                    <a:pt x="42315" y="55383"/>
                    <a:pt x="42259" y="54920"/>
                    <a:pt x="42155" y="54074"/>
                  </a:cubicBezTo>
                  <a:cubicBezTo>
                    <a:pt x="40344" y="38148"/>
                    <a:pt x="37344" y="22891"/>
                    <a:pt x="36059" y="16380"/>
                  </a:cubicBezTo>
                  <a:cubicBezTo>
                    <a:pt x="35939" y="15773"/>
                    <a:pt x="35843" y="15263"/>
                    <a:pt x="35756" y="14840"/>
                  </a:cubicBezTo>
                  <a:cubicBezTo>
                    <a:pt x="33665" y="4068"/>
                    <a:pt x="21975" y="54"/>
                    <a:pt x="21856" y="14"/>
                  </a:cubicBezTo>
                  <a:lnTo>
                    <a:pt x="21800" y="6"/>
                  </a:lnTo>
                  <a:cubicBezTo>
                    <a:pt x="21660" y="2"/>
                    <a:pt x="21522" y="0"/>
                    <a:pt x="2138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39" name="Google Shape;739;p38"/>
            <p:cNvSpPr/>
            <p:nvPr/>
          </p:nvSpPr>
          <p:spPr>
            <a:xfrm>
              <a:off x="6560575" y="4606625"/>
              <a:ext cx="38725" cy="125500"/>
            </a:xfrm>
            <a:custGeom>
              <a:avLst/>
              <a:gdLst/>
              <a:ahLst/>
              <a:cxnLst/>
              <a:rect l="l" t="t" r="r" b="b"/>
              <a:pathLst>
                <a:path w="1549" h="5020" extrusionOk="0">
                  <a:moveTo>
                    <a:pt x="774" y="1"/>
                  </a:moveTo>
                  <a:cubicBezTo>
                    <a:pt x="343" y="1"/>
                    <a:pt x="0" y="344"/>
                    <a:pt x="0" y="775"/>
                  </a:cubicBezTo>
                  <a:lnTo>
                    <a:pt x="0" y="4246"/>
                  </a:lnTo>
                  <a:cubicBezTo>
                    <a:pt x="0" y="4669"/>
                    <a:pt x="343" y="5020"/>
                    <a:pt x="774" y="5020"/>
                  </a:cubicBezTo>
                  <a:cubicBezTo>
                    <a:pt x="1197" y="5020"/>
                    <a:pt x="1548" y="4669"/>
                    <a:pt x="1548" y="4246"/>
                  </a:cubicBezTo>
                  <a:lnTo>
                    <a:pt x="1548" y="775"/>
                  </a:lnTo>
                  <a:cubicBezTo>
                    <a:pt x="1548" y="344"/>
                    <a:pt x="1197" y="1"/>
                    <a:pt x="774"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40" name="Google Shape;740;p38"/>
            <p:cNvSpPr/>
            <p:nvPr/>
          </p:nvSpPr>
          <p:spPr>
            <a:xfrm>
              <a:off x="6626400" y="4369650"/>
              <a:ext cx="38725" cy="125500"/>
            </a:xfrm>
            <a:custGeom>
              <a:avLst/>
              <a:gdLst/>
              <a:ahLst/>
              <a:cxnLst/>
              <a:rect l="l" t="t" r="r" b="b"/>
              <a:pathLst>
                <a:path w="1549" h="5020" extrusionOk="0">
                  <a:moveTo>
                    <a:pt x="774" y="0"/>
                  </a:moveTo>
                  <a:cubicBezTo>
                    <a:pt x="343" y="0"/>
                    <a:pt x="0" y="351"/>
                    <a:pt x="0" y="774"/>
                  </a:cubicBezTo>
                  <a:lnTo>
                    <a:pt x="0" y="4245"/>
                  </a:lnTo>
                  <a:cubicBezTo>
                    <a:pt x="0" y="4676"/>
                    <a:pt x="343" y="5019"/>
                    <a:pt x="774" y="5019"/>
                  </a:cubicBezTo>
                  <a:cubicBezTo>
                    <a:pt x="1197" y="5019"/>
                    <a:pt x="1548" y="4676"/>
                    <a:pt x="1548" y="4245"/>
                  </a:cubicBezTo>
                  <a:lnTo>
                    <a:pt x="1548" y="774"/>
                  </a:lnTo>
                  <a:cubicBezTo>
                    <a:pt x="1548" y="351"/>
                    <a:pt x="1197" y="0"/>
                    <a:pt x="774"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41" name="Google Shape;741;p38"/>
            <p:cNvSpPr/>
            <p:nvPr/>
          </p:nvSpPr>
          <p:spPr>
            <a:xfrm>
              <a:off x="6796550" y="4592675"/>
              <a:ext cx="38725" cy="125500"/>
            </a:xfrm>
            <a:custGeom>
              <a:avLst/>
              <a:gdLst/>
              <a:ahLst/>
              <a:cxnLst/>
              <a:rect l="l" t="t" r="r" b="b"/>
              <a:pathLst>
                <a:path w="1549" h="5020" extrusionOk="0">
                  <a:moveTo>
                    <a:pt x="775" y="0"/>
                  </a:moveTo>
                  <a:cubicBezTo>
                    <a:pt x="352" y="0"/>
                    <a:pt x="1" y="351"/>
                    <a:pt x="1" y="774"/>
                  </a:cubicBezTo>
                  <a:lnTo>
                    <a:pt x="1" y="4245"/>
                  </a:lnTo>
                  <a:cubicBezTo>
                    <a:pt x="1" y="4676"/>
                    <a:pt x="352" y="5019"/>
                    <a:pt x="775" y="5019"/>
                  </a:cubicBezTo>
                  <a:cubicBezTo>
                    <a:pt x="1206" y="5019"/>
                    <a:pt x="1549" y="4676"/>
                    <a:pt x="1549" y="4245"/>
                  </a:cubicBezTo>
                  <a:lnTo>
                    <a:pt x="1549" y="774"/>
                  </a:lnTo>
                  <a:cubicBezTo>
                    <a:pt x="1549" y="351"/>
                    <a:pt x="1206" y="0"/>
                    <a:pt x="775"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42" name="Google Shape;742;p38"/>
            <p:cNvSpPr/>
            <p:nvPr/>
          </p:nvSpPr>
          <p:spPr>
            <a:xfrm>
              <a:off x="6662100" y="4673075"/>
              <a:ext cx="38925" cy="125500"/>
            </a:xfrm>
            <a:custGeom>
              <a:avLst/>
              <a:gdLst/>
              <a:ahLst/>
              <a:cxnLst/>
              <a:rect l="l" t="t" r="r" b="b"/>
              <a:pathLst>
                <a:path w="1557" h="5020" extrusionOk="0">
                  <a:moveTo>
                    <a:pt x="775" y="0"/>
                  </a:moveTo>
                  <a:cubicBezTo>
                    <a:pt x="352" y="0"/>
                    <a:pt x="1" y="351"/>
                    <a:pt x="1" y="774"/>
                  </a:cubicBezTo>
                  <a:lnTo>
                    <a:pt x="1" y="4245"/>
                  </a:lnTo>
                  <a:cubicBezTo>
                    <a:pt x="1" y="4676"/>
                    <a:pt x="352" y="5019"/>
                    <a:pt x="775" y="5019"/>
                  </a:cubicBezTo>
                  <a:cubicBezTo>
                    <a:pt x="1206" y="5019"/>
                    <a:pt x="1557" y="4676"/>
                    <a:pt x="1557" y="4245"/>
                  </a:cubicBezTo>
                  <a:lnTo>
                    <a:pt x="1557" y="774"/>
                  </a:lnTo>
                  <a:cubicBezTo>
                    <a:pt x="1549" y="351"/>
                    <a:pt x="1206" y="0"/>
                    <a:pt x="775"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43" name="Google Shape;743;p38"/>
            <p:cNvSpPr/>
            <p:nvPr/>
          </p:nvSpPr>
          <p:spPr>
            <a:xfrm>
              <a:off x="6899500" y="4673075"/>
              <a:ext cx="38725" cy="125500"/>
            </a:xfrm>
            <a:custGeom>
              <a:avLst/>
              <a:gdLst/>
              <a:ahLst/>
              <a:cxnLst/>
              <a:rect l="l" t="t" r="r" b="b"/>
              <a:pathLst>
                <a:path w="1549" h="5020" extrusionOk="0">
                  <a:moveTo>
                    <a:pt x="774" y="0"/>
                  </a:moveTo>
                  <a:cubicBezTo>
                    <a:pt x="351" y="0"/>
                    <a:pt x="0" y="351"/>
                    <a:pt x="0" y="774"/>
                  </a:cubicBezTo>
                  <a:lnTo>
                    <a:pt x="0" y="4245"/>
                  </a:lnTo>
                  <a:cubicBezTo>
                    <a:pt x="0" y="4676"/>
                    <a:pt x="351" y="5019"/>
                    <a:pt x="774" y="5019"/>
                  </a:cubicBezTo>
                  <a:cubicBezTo>
                    <a:pt x="1205" y="5019"/>
                    <a:pt x="1548" y="4676"/>
                    <a:pt x="1548" y="4245"/>
                  </a:cubicBezTo>
                  <a:lnTo>
                    <a:pt x="1548" y="774"/>
                  </a:lnTo>
                  <a:cubicBezTo>
                    <a:pt x="1548" y="351"/>
                    <a:pt x="1205" y="0"/>
                    <a:pt x="774"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44" name="Google Shape;744;p38"/>
            <p:cNvSpPr/>
            <p:nvPr/>
          </p:nvSpPr>
          <p:spPr>
            <a:xfrm>
              <a:off x="7007600" y="4543800"/>
              <a:ext cx="38925" cy="125500"/>
            </a:xfrm>
            <a:custGeom>
              <a:avLst/>
              <a:gdLst/>
              <a:ahLst/>
              <a:cxnLst/>
              <a:rect l="l" t="t" r="r" b="b"/>
              <a:pathLst>
                <a:path w="1557" h="5020" extrusionOk="0">
                  <a:moveTo>
                    <a:pt x="783" y="0"/>
                  </a:moveTo>
                  <a:cubicBezTo>
                    <a:pt x="352" y="0"/>
                    <a:pt x="1" y="351"/>
                    <a:pt x="1" y="774"/>
                  </a:cubicBezTo>
                  <a:lnTo>
                    <a:pt x="1" y="4245"/>
                  </a:lnTo>
                  <a:cubicBezTo>
                    <a:pt x="9" y="4676"/>
                    <a:pt x="352" y="5019"/>
                    <a:pt x="783" y="5019"/>
                  </a:cubicBezTo>
                  <a:cubicBezTo>
                    <a:pt x="1206" y="5019"/>
                    <a:pt x="1557" y="4676"/>
                    <a:pt x="1557" y="4245"/>
                  </a:cubicBezTo>
                  <a:lnTo>
                    <a:pt x="1557" y="774"/>
                  </a:lnTo>
                  <a:cubicBezTo>
                    <a:pt x="1557" y="351"/>
                    <a:pt x="1206" y="0"/>
                    <a:pt x="783"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45" name="Google Shape;745;p38"/>
            <p:cNvSpPr/>
            <p:nvPr/>
          </p:nvSpPr>
          <p:spPr>
            <a:xfrm>
              <a:off x="7109950" y="4669275"/>
              <a:ext cx="38725" cy="125500"/>
            </a:xfrm>
            <a:custGeom>
              <a:avLst/>
              <a:gdLst/>
              <a:ahLst/>
              <a:cxnLst/>
              <a:rect l="l" t="t" r="r" b="b"/>
              <a:pathLst>
                <a:path w="1549" h="5020" extrusionOk="0">
                  <a:moveTo>
                    <a:pt x="774" y="0"/>
                  </a:moveTo>
                  <a:cubicBezTo>
                    <a:pt x="344" y="0"/>
                    <a:pt x="0" y="351"/>
                    <a:pt x="0" y="774"/>
                  </a:cubicBezTo>
                  <a:lnTo>
                    <a:pt x="0" y="4245"/>
                  </a:lnTo>
                  <a:cubicBezTo>
                    <a:pt x="0" y="4668"/>
                    <a:pt x="344" y="5019"/>
                    <a:pt x="774" y="5019"/>
                  </a:cubicBezTo>
                  <a:cubicBezTo>
                    <a:pt x="1205" y="5019"/>
                    <a:pt x="1548" y="4668"/>
                    <a:pt x="1548" y="4245"/>
                  </a:cubicBezTo>
                  <a:lnTo>
                    <a:pt x="1548" y="774"/>
                  </a:lnTo>
                  <a:cubicBezTo>
                    <a:pt x="1548" y="351"/>
                    <a:pt x="1205" y="0"/>
                    <a:pt x="774"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46" name="Google Shape;746;p38"/>
            <p:cNvSpPr/>
            <p:nvPr/>
          </p:nvSpPr>
          <p:spPr>
            <a:xfrm>
              <a:off x="7243400" y="4568125"/>
              <a:ext cx="38925" cy="125500"/>
            </a:xfrm>
            <a:custGeom>
              <a:avLst/>
              <a:gdLst/>
              <a:ahLst/>
              <a:cxnLst/>
              <a:rect l="l" t="t" r="r" b="b"/>
              <a:pathLst>
                <a:path w="1557" h="5020" extrusionOk="0">
                  <a:moveTo>
                    <a:pt x="768" y="1"/>
                  </a:moveTo>
                  <a:cubicBezTo>
                    <a:pt x="344" y="1"/>
                    <a:pt x="1" y="349"/>
                    <a:pt x="9" y="775"/>
                  </a:cubicBezTo>
                  <a:lnTo>
                    <a:pt x="9" y="4238"/>
                  </a:lnTo>
                  <a:cubicBezTo>
                    <a:pt x="1" y="4669"/>
                    <a:pt x="352" y="5020"/>
                    <a:pt x="783" y="5020"/>
                  </a:cubicBezTo>
                  <a:cubicBezTo>
                    <a:pt x="1206" y="5020"/>
                    <a:pt x="1557" y="4669"/>
                    <a:pt x="1557" y="4246"/>
                  </a:cubicBezTo>
                  <a:lnTo>
                    <a:pt x="1557" y="775"/>
                  </a:lnTo>
                  <a:cubicBezTo>
                    <a:pt x="1557" y="344"/>
                    <a:pt x="1206" y="1"/>
                    <a:pt x="783" y="1"/>
                  </a:cubicBezTo>
                  <a:cubicBezTo>
                    <a:pt x="778" y="1"/>
                    <a:pt x="773" y="1"/>
                    <a:pt x="768"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47" name="Google Shape;747;p38"/>
            <p:cNvSpPr/>
            <p:nvPr/>
          </p:nvSpPr>
          <p:spPr>
            <a:xfrm>
              <a:off x="7282500" y="4108325"/>
              <a:ext cx="38925" cy="125500"/>
            </a:xfrm>
            <a:custGeom>
              <a:avLst/>
              <a:gdLst/>
              <a:ahLst/>
              <a:cxnLst/>
              <a:rect l="l" t="t" r="r" b="b"/>
              <a:pathLst>
                <a:path w="1557" h="5020" extrusionOk="0">
                  <a:moveTo>
                    <a:pt x="775" y="0"/>
                  </a:moveTo>
                  <a:cubicBezTo>
                    <a:pt x="352" y="0"/>
                    <a:pt x="1" y="343"/>
                    <a:pt x="1" y="774"/>
                  </a:cubicBezTo>
                  <a:lnTo>
                    <a:pt x="1" y="4245"/>
                  </a:lnTo>
                  <a:cubicBezTo>
                    <a:pt x="1" y="4668"/>
                    <a:pt x="352" y="5019"/>
                    <a:pt x="775" y="5019"/>
                  </a:cubicBezTo>
                  <a:cubicBezTo>
                    <a:pt x="1205" y="5019"/>
                    <a:pt x="1549" y="4668"/>
                    <a:pt x="1557" y="4245"/>
                  </a:cubicBezTo>
                  <a:lnTo>
                    <a:pt x="1557" y="774"/>
                  </a:lnTo>
                  <a:cubicBezTo>
                    <a:pt x="1557" y="343"/>
                    <a:pt x="1205" y="0"/>
                    <a:pt x="775"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48" name="Google Shape;748;p38"/>
            <p:cNvSpPr/>
            <p:nvPr/>
          </p:nvSpPr>
          <p:spPr>
            <a:xfrm>
              <a:off x="7158625" y="3967475"/>
              <a:ext cx="38725" cy="125300"/>
            </a:xfrm>
            <a:custGeom>
              <a:avLst/>
              <a:gdLst/>
              <a:ahLst/>
              <a:cxnLst/>
              <a:rect l="l" t="t" r="r" b="b"/>
              <a:pathLst>
                <a:path w="1549" h="5012" extrusionOk="0">
                  <a:moveTo>
                    <a:pt x="760" y="1"/>
                  </a:moveTo>
                  <a:cubicBezTo>
                    <a:pt x="336" y="1"/>
                    <a:pt x="0" y="349"/>
                    <a:pt x="0" y="775"/>
                  </a:cubicBezTo>
                  <a:lnTo>
                    <a:pt x="0" y="4238"/>
                  </a:lnTo>
                  <a:cubicBezTo>
                    <a:pt x="0" y="4669"/>
                    <a:pt x="343" y="5012"/>
                    <a:pt x="774" y="5012"/>
                  </a:cubicBezTo>
                  <a:cubicBezTo>
                    <a:pt x="1205" y="5012"/>
                    <a:pt x="1548" y="4669"/>
                    <a:pt x="1548" y="4238"/>
                  </a:cubicBezTo>
                  <a:lnTo>
                    <a:pt x="1548" y="775"/>
                  </a:lnTo>
                  <a:cubicBezTo>
                    <a:pt x="1548" y="344"/>
                    <a:pt x="1205" y="1"/>
                    <a:pt x="774" y="1"/>
                  </a:cubicBezTo>
                  <a:cubicBezTo>
                    <a:pt x="770" y="1"/>
                    <a:pt x="765" y="1"/>
                    <a:pt x="760"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49" name="Google Shape;749;p38"/>
            <p:cNvSpPr/>
            <p:nvPr/>
          </p:nvSpPr>
          <p:spPr>
            <a:xfrm>
              <a:off x="6800950" y="3689800"/>
              <a:ext cx="38725" cy="125300"/>
            </a:xfrm>
            <a:custGeom>
              <a:avLst/>
              <a:gdLst/>
              <a:ahLst/>
              <a:cxnLst/>
              <a:rect l="l" t="t" r="r" b="b"/>
              <a:pathLst>
                <a:path w="1549" h="5012" extrusionOk="0">
                  <a:moveTo>
                    <a:pt x="760" y="0"/>
                  </a:moveTo>
                  <a:cubicBezTo>
                    <a:pt x="336" y="0"/>
                    <a:pt x="0" y="349"/>
                    <a:pt x="0" y="775"/>
                  </a:cubicBezTo>
                  <a:lnTo>
                    <a:pt x="0" y="4238"/>
                  </a:lnTo>
                  <a:cubicBezTo>
                    <a:pt x="0" y="4669"/>
                    <a:pt x="343" y="5012"/>
                    <a:pt x="774" y="5012"/>
                  </a:cubicBezTo>
                  <a:cubicBezTo>
                    <a:pt x="1205" y="5012"/>
                    <a:pt x="1548" y="4669"/>
                    <a:pt x="1548" y="4238"/>
                  </a:cubicBezTo>
                  <a:lnTo>
                    <a:pt x="1548" y="775"/>
                  </a:lnTo>
                  <a:cubicBezTo>
                    <a:pt x="1548" y="349"/>
                    <a:pt x="1213" y="0"/>
                    <a:pt x="789" y="0"/>
                  </a:cubicBezTo>
                  <a:cubicBezTo>
                    <a:pt x="784" y="0"/>
                    <a:pt x="779" y="1"/>
                    <a:pt x="774" y="1"/>
                  </a:cubicBezTo>
                  <a:cubicBezTo>
                    <a:pt x="770" y="1"/>
                    <a:pt x="765" y="0"/>
                    <a:pt x="760"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50" name="Google Shape;750;p38"/>
            <p:cNvSpPr/>
            <p:nvPr/>
          </p:nvSpPr>
          <p:spPr>
            <a:xfrm>
              <a:off x="7345750" y="4693600"/>
              <a:ext cx="38725" cy="125300"/>
            </a:xfrm>
            <a:custGeom>
              <a:avLst/>
              <a:gdLst/>
              <a:ahLst/>
              <a:cxnLst/>
              <a:rect l="l" t="t" r="r" b="b"/>
              <a:pathLst>
                <a:path w="1549" h="5012" extrusionOk="0">
                  <a:moveTo>
                    <a:pt x="774" y="1"/>
                  </a:moveTo>
                  <a:cubicBezTo>
                    <a:pt x="343" y="1"/>
                    <a:pt x="0" y="344"/>
                    <a:pt x="0" y="775"/>
                  </a:cubicBezTo>
                  <a:lnTo>
                    <a:pt x="0" y="4238"/>
                  </a:lnTo>
                  <a:cubicBezTo>
                    <a:pt x="0" y="4669"/>
                    <a:pt x="343" y="5012"/>
                    <a:pt x="774" y="5012"/>
                  </a:cubicBezTo>
                  <a:cubicBezTo>
                    <a:pt x="1205" y="5012"/>
                    <a:pt x="1548" y="4669"/>
                    <a:pt x="1548" y="4238"/>
                  </a:cubicBezTo>
                  <a:lnTo>
                    <a:pt x="1548" y="775"/>
                  </a:lnTo>
                  <a:cubicBezTo>
                    <a:pt x="1548" y="344"/>
                    <a:pt x="1205" y="1"/>
                    <a:pt x="774"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51" name="Google Shape;751;p38"/>
            <p:cNvSpPr/>
            <p:nvPr/>
          </p:nvSpPr>
          <p:spPr>
            <a:xfrm>
              <a:off x="7437100" y="4620400"/>
              <a:ext cx="38725" cy="125500"/>
            </a:xfrm>
            <a:custGeom>
              <a:avLst/>
              <a:gdLst/>
              <a:ahLst/>
              <a:cxnLst/>
              <a:rect l="l" t="t" r="r" b="b"/>
              <a:pathLst>
                <a:path w="1549" h="5020" extrusionOk="0">
                  <a:moveTo>
                    <a:pt x="775" y="0"/>
                  </a:moveTo>
                  <a:cubicBezTo>
                    <a:pt x="344" y="0"/>
                    <a:pt x="1" y="344"/>
                    <a:pt x="1" y="774"/>
                  </a:cubicBezTo>
                  <a:lnTo>
                    <a:pt x="1" y="4245"/>
                  </a:lnTo>
                  <a:cubicBezTo>
                    <a:pt x="1" y="4668"/>
                    <a:pt x="344" y="5019"/>
                    <a:pt x="775" y="5019"/>
                  </a:cubicBezTo>
                  <a:cubicBezTo>
                    <a:pt x="1205" y="5019"/>
                    <a:pt x="1549" y="4668"/>
                    <a:pt x="1549" y="4245"/>
                  </a:cubicBezTo>
                  <a:lnTo>
                    <a:pt x="1549" y="774"/>
                  </a:lnTo>
                  <a:cubicBezTo>
                    <a:pt x="1549" y="344"/>
                    <a:pt x="1205" y="0"/>
                    <a:pt x="775"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52" name="Google Shape;752;p38"/>
            <p:cNvSpPr/>
            <p:nvPr/>
          </p:nvSpPr>
          <p:spPr>
            <a:xfrm>
              <a:off x="6513500" y="3776975"/>
              <a:ext cx="733525" cy="865800"/>
            </a:xfrm>
            <a:custGeom>
              <a:avLst/>
              <a:gdLst/>
              <a:ahLst/>
              <a:cxnLst/>
              <a:rect l="l" t="t" r="r" b="b"/>
              <a:pathLst>
                <a:path w="29341" h="34632" extrusionOk="0">
                  <a:moveTo>
                    <a:pt x="21457" y="1"/>
                  </a:moveTo>
                  <a:lnTo>
                    <a:pt x="0" y="5020"/>
                  </a:lnTo>
                  <a:lnTo>
                    <a:pt x="7884" y="34631"/>
                  </a:lnTo>
                  <a:lnTo>
                    <a:pt x="29340" y="29612"/>
                  </a:lnTo>
                  <a:lnTo>
                    <a:pt x="21457"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753" name="Google Shape;753;p38"/>
            <p:cNvSpPr/>
            <p:nvPr/>
          </p:nvSpPr>
          <p:spPr>
            <a:xfrm>
              <a:off x="6507100" y="3770800"/>
              <a:ext cx="746300" cy="878150"/>
            </a:xfrm>
            <a:custGeom>
              <a:avLst/>
              <a:gdLst/>
              <a:ahLst/>
              <a:cxnLst/>
              <a:rect l="l" t="t" r="r" b="b"/>
              <a:pathLst>
                <a:path w="29852" h="35126" extrusionOk="0">
                  <a:moveTo>
                    <a:pt x="21569" y="495"/>
                  </a:moveTo>
                  <a:lnTo>
                    <a:pt x="29349" y="29707"/>
                  </a:lnTo>
                  <a:lnTo>
                    <a:pt x="8283" y="34631"/>
                  </a:lnTo>
                  <a:lnTo>
                    <a:pt x="503" y="5418"/>
                  </a:lnTo>
                  <a:lnTo>
                    <a:pt x="21569" y="495"/>
                  </a:lnTo>
                  <a:close/>
                  <a:moveTo>
                    <a:pt x="21856" y="0"/>
                  </a:moveTo>
                  <a:lnTo>
                    <a:pt x="208" y="5067"/>
                  </a:lnTo>
                  <a:lnTo>
                    <a:pt x="1" y="5115"/>
                  </a:lnTo>
                  <a:lnTo>
                    <a:pt x="7988" y="35126"/>
                  </a:lnTo>
                  <a:lnTo>
                    <a:pt x="29644" y="30059"/>
                  </a:lnTo>
                  <a:lnTo>
                    <a:pt x="29852" y="30011"/>
                  </a:lnTo>
                  <a:lnTo>
                    <a:pt x="21856"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54" name="Google Shape;754;p38"/>
            <p:cNvSpPr/>
            <p:nvPr/>
          </p:nvSpPr>
          <p:spPr>
            <a:xfrm>
              <a:off x="6623600" y="3752450"/>
              <a:ext cx="308425" cy="155475"/>
            </a:xfrm>
            <a:custGeom>
              <a:avLst/>
              <a:gdLst/>
              <a:ahLst/>
              <a:cxnLst/>
              <a:rect l="l" t="t" r="r" b="b"/>
              <a:pathLst>
                <a:path w="12337" h="6219" extrusionOk="0">
                  <a:moveTo>
                    <a:pt x="5891" y="1091"/>
                  </a:moveTo>
                  <a:cubicBezTo>
                    <a:pt x="6495" y="1091"/>
                    <a:pt x="7029" y="1425"/>
                    <a:pt x="7238" y="1931"/>
                  </a:cubicBezTo>
                  <a:lnTo>
                    <a:pt x="4389" y="2522"/>
                  </a:lnTo>
                  <a:cubicBezTo>
                    <a:pt x="4341" y="1875"/>
                    <a:pt x="4820" y="1277"/>
                    <a:pt x="5554" y="1125"/>
                  </a:cubicBezTo>
                  <a:cubicBezTo>
                    <a:pt x="5668" y="1102"/>
                    <a:pt x="5781" y="1091"/>
                    <a:pt x="5891" y="1091"/>
                  </a:cubicBezTo>
                  <a:close/>
                  <a:moveTo>
                    <a:pt x="5922" y="1"/>
                  </a:moveTo>
                  <a:cubicBezTo>
                    <a:pt x="5720" y="1"/>
                    <a:pt x="5513" y="21"/>
                    <a:pt x="5307" y="64"/>
                  </a:cubicBezTo>
                  <a:cubicBezTo>
                    <a:pt x="3911" y="351"/>
                    <a:pt x="2993" y="1540"/>
                    <a:pt x="3176" y="2769"/>
                  </a:cubicBezTo>
                  <a:lnTo>
                    <a:pt x="1285" y="3160"/>
                  </a:lnTo>
                  <a:cubicBezTo>
                    <a:pt x="495" y="3320"/>
                    <a:pt x="1" y="4054"/>
                    <a:pt x="168" y="4796"/>
                  </a:cubicBezTo>
                  <a:lnTo>
                    <a:pt x="256" y="5147"/>
                  </a:lnTo>
                  <a:cubicBezTo>
                    <a:pt x="401" y="5781"/>
                    <a:pt x="1003" y="6218"/>
                    <a:pt x="1673" y="6218"/>
                  </a:cubicBezTo>
                  <a:cubicBezTo>
                    <a:pt x="1780" y="6218"/>
                    <a:pt x="1887" y="6207"/>
                    <a:pt x="1995" y="6184"/>
                  </a:cubicBezTo>
                  <a:lnTo>
                    <a:pt x="11052" y="4317"/>
                  </a:lnTo>
                  <a:cubicBezTo>
                    <a:pt x="11842" y="4157"/>
                    <a:pt x="12337" y="3423"/>
                    <a:pt x="12169" y="2689"/>
                  </a:cubicBezTo>
                  <a:lnTo>
                    <a:pt x="12081" y="2338"/>
                  </a:lnTo>
                  <a:cubicBezTo>
                    <a:pt x="11937" y="1697"/>
                    <a:pt x="11334" y="1259"/>
                    <a:pt x="10664" y="1259"/>
                  </a:cubicBezTo>
                  <a:cubicBezTo>
                    <a:pt x="10558" y="1259"/>
                    <a:pt x="10450" y="1270"/>
                    <a:pt x="10342" y="1293"/>
                  </a:cubicBezTo>
                  <a:lnTo>
                    <a:pt x="8451" y="1684"/>
                  </a:lnTo>
                  <a:cubicBezTo>
                    <a:pt x="8125" y="672"/>
                    <a:pt x="7082" y="1"/>
                    <a:pt x="5922"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755" name="Google Shape;755;p38"/>
            <p:cNvSpPr/>
            <p:nvPr/>
          </p:nvSpPr>
          <p:spPr>
            <a:xfrm>
              <a:off x="6620600" y="3747350"/>
              <a:ext cx="314425" cy="165700"/>
            </a:xfrm>
            <a:custGeom>
              <a:avLst/>
              <a:gdLst/>
              <a:ahLst/>
              <a:cxnLst/>
              <a:rect l="l" t="t" r="r" b="b"/>
              <a:pathLst>
                <a:path w="12577" h="6628" extrusionOk="0">
                  <a:moveTo>
                    <a:pt x="6027" y="1497"/>
                  </a:moveTo>
                  <a:cubicBezTo>
                    <a:pt x="6424" y="1497"/>
                    <a:pt x="6797" y="1679"/>
                    <a:pt x="7039" y="1992"/>
                  </a:cubicBezTo>
                  <a:lnTo>
                    <a:pt x="4717" y="2470"/>
                  </a:lnTo>
                  <a:cubicBezTo>
                    <a:pt x="4805" y="2023"/>
                    <a:pt x="5196" y="1640"/>
                    <a:pt x="5714" y="1529"/>
                  </a:cubicBezTo>
                  <a:cubicBezTo>
                    <a:pt x="5810" y="1513"/>
                    <a:pt x="5906" y="1497"/>
                    <a:pt x="6001" y="1497"/>
                  </a:cubicBezTo>
                  <a:cubicBezTo>
                    <a:pt x="6010" y="1497"/>
                    <a:pt x="6018" y="1497"/>
                    <a:pt x="6027" y="1497"/>
                  </a:cubicBezTo>
                  <a:close/>
                  <a:moveTo>
                    <a:pt x="6007" y="1092"/>
                  </a:moveTo>
                  <a:cubicBezTo>
                    <a:pt x="5884" y="1092"/>
                    <a:pt x="5759" y="1104"/>
                    <a:pt x="5634" y="1130"/>
                  </a:cubicBezTo>
                  <a:cubicBezTo>
                    <a:pt x="4821" y="1297"/>
                    <a:pt x="4246" y="1992"/>
                    <a:pt x="4302" y="2742"/>
                  </a:cubicBezTo>
                  <a:lnTo>
                    <a:pt x="4318" y="2973"/>
                  </a:lnTo>
                  <a:lnTo>
                    <a:pt x="7637" y="2287"/>
                  </a:lnTo>
                  <a:lnTo>
                    <a:pt x="7549" y="2055"/>
                  </a:lnTo>
                  <a:cubicBezTo>
                    <a:pt x="7306" y="1468"/>
                    <a:pt x="6686" y="1092"/>
                    <a:pt x="6007" y="1092"/>
                  </a:cubicBezTo>
                  <a:close/>
                  <a:moveTo>
                    <a:pt x="6033" y="412"/>
                  </a:moveTo>
                  <a:cubicBezTo>
                    <a:pt x="7103" y="412"/>
                    <a:pt x="8076" y="1018"/>
                    <a:pt x="8379" y="1944"/>
                  </a:cubicBezTo>
                  <a:lnTo>
                    <a:pt x="8435" y="2119"/>
                  </a:lnTo>
                  <a:lnTo>
                    <a:pt x="10502" y="1696"/>
                  </a:lnTo>
                  <a:cubicBezTo>
                    <a:pt x="10595" y="1676"/>
                    <a:pt x="10689" y="1667"/>
                    <a:pt x="10780" y="1667"/>
                  </a:cubicBezTo>
                  <a:cubicBezTo>
                    <a:pt x="11355" y="1667"/>
                    <a:pt x="11871" y="2038"/>
                    <a:pt x="12002" y="2582"/>
                  </a:cubicBezTo>
                  <a:lnTo>
                    <a:pt x="12082" y="2933"/>
                  </a:lnTo>
                  <a:cubicBezTo>
                    <a:pt x="12154" y="3228"/>
                    <a:pt x="12098" y="3532"/>
                    <a:pt x="11938" y="3779"/>
                  </a:cubicBezTo>
                  <a:cubicBezTo>
                    <a:pt x="11755" y="4058"/>
                    <a:pt x="11459" y="4258"/>
                    <a:pt x="11132" y="4321"/>
                  </a:cubicBezTo>
                  <a:lnTo>
                    <a:pt x="2076" y="6189"/>
                  </a:lnTo>
                  <a:cubicBezTo>
                    <a:pt x="1982" y="6208"/>
                    <a:pt x="1889" y="6218"/>
                    <a:pt x="1797" y="6218"/>
                  </a:cubicBezTo>
                  <a:cubicBezTo>
                    <a:pt x="1221" y="6218"/>
                    <a:pt x="699" y="5846"/>
                    <a:pt x="575" y="5303"/>
                  </a:cubicBezTo>
                  <a:lnTo>
                    <a:pt x="488" y="4952"/>
                  </a:lnTo>
                  <a:cubicBezTo>
                    <a:pt x="424" y="4665"/>
                    <a:pt x="472" y="4353"/>
                    <a:pt x="639" y="4106"/>
                  </a:cubicBezTo>
                  <a:cubicBezTo>
                    <a:pt x="823" y="3827"/>
                    <a:pt x="1110" y="3627"/>
                    <a:pt x="1445" y="3563"/>
                  </a:cubicBezTo>
                  <a:lnTo>
                    <a:pt x="3528" y="3133"/>
                  </a:lnTo>
                  <a:lnTo>
                    <a:pt x="3496" y="2941"/>
                  </a:lnTo>
                  <a:cubicBezTo>
                    <a:pt x="3328" y="1816"/>
                    <a:pt x="4198" y="731"/>
                    <a:pt x="5467" y="467"/>
                  </a:cubicBezTo>
                  <a:cubicBezTo>
                    <a:pt x="5650" y="428"/>
                    <a:pt x="5842" y="412"/>
                    <a:pt x="6033" y="412"/>
                  </a:cubicBezTo>
                  <a:close/>
                  <a:moveTo>
                    <a:pt x="6034" y="1"/>
                  </a:moveTo>
                  <a:cubicBezTo>
                    <a:pt x="5818" y="1"/>
                    <a:pt x="5598" y="23"/>
                    <a:pt x="5379" y="68"/>
                  </a:cubicBezTo>
                  <a:cubicBezTo>
                    <a:pt x="3967" y="356"/>
                    <a:pt x="2993" y="1545"/>
                    <a:pt x="3073" y="2813"/>
                  </a:cubicBezTo>
                  <a:lnTo>
                    <a:pt x="1365" y="3164"/>
                  </a:lnTo>
                  <a:cubicBezTo>
                    <a:pt x="919" y="3252"/>
                    <a:pt x="536" y="3508"/>
                    <a:pt x="288" y="3891"/>
                  </a:cubicBezTo>
                  <a:cubicBezTo>
                    <a:pt x="73" y="4234"/>
                    <a:pt x="1" y="4649"/>
                    <a:pt x="89" y="5048"/>
                  </a:cubicBezTo>
                  <a:lnTo>
                    <a:pt x="177" y="5391"/>
                  </a:lnTo>
                  <a:cubicBezTo>
                    <a:pt x="344" y="6133"/>
                    <a:pt x="1038" y="6628"/>
                    <a:pt x="1804" y="6628"/>
                  </a:cubicBezTo>
                  <a:cubicBezTo>
                    <a:pt x="1924" y="6628"/>
                    <a:pt x="2036" y="6612"/>
                    <a:pt x="2155" y="6588"/>
                  </a:cubicBezTo>
                  <a:lnTo>
                    <a:pt x="11212" y="4720"/>
                  </a:lnTo>
                  <a:cubicBezTo>
                    <a:pt x="11651" y="4641"/>
                    <a:pt x="12042" y="4377"/>
                    <a:pt x="12281" y="3994"/>
                  </a:cubicBezTo>
                  <a:cubicBezTo>
                    <a:pt x="12505" y="3659"/>
                    <a:pt x="12576" y="3236"/>
                    <a:pt x="12481" y="2845"/>
                  </a:cubicBezTo>
                  <a:lnTo>
                    <a:pt x="12401" y="2494"/>
                  </a:lnTo>
                  <a:cubicBezTo>
                    <a:pt x="12229" y="1763"/>
                    <a:pt x="11544" y="1259"/>
                    <a:pt x="10779" y="1259"/>
                  </a:cubicBezTo>
                  <a:cubicBezTo>
                    <a:pt x="10659" y="1259"/>
                    <a:pt x="10537" y="1271"/>
                    <a:pt x="10414" y="1297"/>
                  </a:cubicBezTo>
                  <a:lnTo>
                    <a:pt x="8698" y="1648"/>
                  </a:lnTo>
                  <a:cubicBezTo>
                    <a:pt x="8287" y="651"/>
                    <a:pt x="7210" y="1"/>
                    <a:pt x="603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56" name="Google Shape;756;p38"/>
            <p:cNvSpPr/>
            <p:nvPr/>
          </p:nvSpPr>
          <p:spPr>
            <a:xfrm>
              <a:off x="6899500" y="3338100"/>
              <a:ext cx="1063275" cy="1343150"/>
            </a:xfrm>
            <a:custGeom>
              <a:avLst/>
              <a:gdLst/>
              <a:ahLst/>
              <a:cxnLst/>
              <a:rect l="l" t="t" r="r" b="b"/>
              <a:pathLst>
                <a:path w="42531" h="53726" extrusionOk="0">
                  <a:moveTo>
                    <a:pt x="7700" y="1"/>
                  </a:moveTo>
                  <a:lnTo>
                    <a:pt x="4620" y="1621"/>
                  </a:lnTo>
                  <a:lnTo>
                    <a:pt x="0" y="2770"/>
                  </a:lnTo>
                  <a:cubicBezTo>
                    <a:pt x="0" y="2770"/>
                    <a:pt x="3495" y="14348"/>
                    <a:pt x="5003" y="15936"/>
                  </a:cubicBezTo>
                  <a:cubicBezTo>
                    <a:pt x="6511" y="17516"/>
                    <a:pt x="12328" y="23245"/>
                    <a:pt x="14810" y="26836"/>
                  </a:cubicBezTo>
                  <a:cubicBezTo>
                    <a:pt x="17291" y="30426"/>
                    <a:pt x="19550" y="33554"/>
                    <a:pt x="19550" y="33554"/>
                  </a:cubicBezTo>
                  <a:lnTo>
                    <a:pt x="21161" y="35094"/>
                  </a:lnTo>
                  <a:lnTo>
                    <a:pt x="14164" y="34727"/>
                  </a:lnTo>
                  <a:lnTo>
                    <a:pt x="7102" y="34432"/>
                  </a:lnTo>
                  <a:lnTo>
                    <a:pt x="5554" y="45715"/>
                  </a:lnTo>
                  <a:lnTo>
                    <a:pt x="6727" y="47239"/>
                  </a:lnTo>
                  <a:lnTo>
                    <a:pt x="15009" y="51348"/>
                  </a:lnTo>
                  <a:cubicBezTo>
                    <a:pt x="19566" y="52864"/>
                    <a:pt x="22430" y="53527"/>
                    <a:pt x="23627" y="53630"/>
                  </a:cubicBezTo>
                  <a:cubicBezTo>
                    <a:pt x="24067" y="53671"/>
                    <a:pt x="25026" y="53725"/>
                    <a:pt x="26196" y="53725"/>
                  </a:cubicBezTo>
                  <a:cubicBezTo>
                    <a:pt x="28211" y="53725"/>
                    <a:pt x="30852" y="53565"/>
                    <a:pt x="32548" y="52904"/>
                  </a:cubicBezTo>
                  <a:cubicBezTo>
                    <a:pt x="35229" y="51867"/>
                    <a:pt x="37487" y="50574"/>
                    <a:pt x="38221" y="49713"/>
                  </a:cubicBezTo>
                  <a:cubicBezTo>
                    <a:pt x="38221" y="49713"/>
                    <a:pt x="40599" y="47446"/>
                    <a:pt x="41222" y="44622"/>
                  </a:cubicBezTo>
                  <a:cubicBezTo>
                    <a:pt x="41836" y="41805"/>
                    <a:pt x="42530" y="38318"/>
                    <a:pt x="41262" y="33530"/>
                  </a:cubicBezTo>
                  <a:cubicBezTo>
                    <a:pt x="39993" y="28751"/>
                    <a:pt x="37033" y="22774"/>
                    <a:pt x="33633" y="19367"/>
                  </a:cubicBezTo>
                  <a:cubicBezTo>
                    <a:pt x="30234" y="15968"/>
                    <a:pt x="23579" y="10406"/>
                    <a:pt x="21744" y="9089"/>
                  </a:cubicBezTo>
                  <a:cubicBezTo>
                    <a:pt x="19901" y="7781"/>
                    <a:pt x="14858" y="4390"/>
                    <a:pt x="13501" y="3544"/>
                  </a:cubicBezTo>
                  <a:cubicBezTo>
                    <a:pt x="12145" y="2706"/>
                    <a:pt x="7700" y="1"/>
                    <a:pt x="770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57" name="Google Shape;757;p38"/>
            <p:cNvSpPr/>
            <p:nvPr/>
          </p:nvSpPr>
          <p:spPr>
            <a:xfrm>
              <a:off x="7811725" y="4434075"/>
              <a:ext cx="38725" cy="125300"/>
            </a:xfrm>
            <a:custGeom>
              <a:avLst/>
              <a:gdLst/>
              <a:ahLst/>
              <a:cxnLst/>
              <a:rect l="l" t="t" r="r" b="b"/>
              <a:pathLst>
                <a:path w="1549" h="5012" extrusionOk="0">
                  <a:moveTo>
                    <a:pt x="761" y="1"/>
                  </a:moveTo>
                  <a:cubicBezTo>
                    <a:pt x="344" y="1"/>
                    <a:pt x="1" y="349"/>
                    <a:pt x="1" y="775"/>
                  </a:cubicBezTo>
                  <a:lnTo>
                    <a:pt x="1" y="4238"/>
                  </a:lnTo>
                  <a:cubicBezTo>
                    <a:pt x="1" y="4669"/>
                    <a:pt x="344" y="5012"/>
                    <a:pt x="775" y="5012"/>
                  </a:cubicBezTo>
                  <a:cubicBezTo>
                    <a:pt x="1206" y="5012"/>
                    <a:pt x="1549" y="4669"/>
                    <a:pt x="1549" y="4238"/>
                  </a:cubicBezTo>
                  <a:lnTo>
                    <a:pt x="1549" y="775"/>
                  </a:lnTo>
                  <a:cubicBezTo>
                    <a:pt x="1549" y="344"/>
                    <a:pt x="1206" y="1"/>
                    <a:pt x="775" y="1"/>
                  </a:cubicBezTo>
                  <a:cubicBezTo>
                    <a:pt x="770" y="1"/>
                    <a:pt x="765" y="1"/>
                    <a:pt x="761"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58" name="Google Shape;758;p38"/>
            <p:cNvSpPr/>
            <p:nvPr/>
          </p:nvSpPr>
          <p:spPr>
            <a:xfrm>
              <a:off x="7663125" y="4351300"/>
              <a:ext cx="38725" cy="125500"/>
            </a:xfrm>
            <a:custGeom>
              <a:avLst/>
              <a:gdLst/>
              <a:ahLst/>
              <a:cxnLst/>
              <a:rect l="l" t="t" r="r" b="b"/>
              <a:pathLst>
                <a:path w="1549" h="5020" extrusionOk="0">
                  <a:moveTo>
                    <a:pt x="774" y="0"/>
                  </a:moveTo>
                  <a:cubicBezTo>
                    <a:pt x="343" y="0"/>
                    <a:pt x="0" y="343"/>
                    <a:pt x="0" y="774"/>
                  </a:cubicBezTo>
                  <a:lnTo>
                    <a:pt x="0" y="4245"/>
                  </a:lnTo>
                  <a:cubicBezTo>
                    <a:pt x="0" y="4668"/>
                    <a:pt x="343" y="5019"/>
                    <a:pt x="774" y="5019"/>
                  </a:cubicBezTo>
                  <a:cubicBezTo>
                    <a:pt x="1197" y="5019"/>
                    <a:pt x="1548" y="4668"/>
                    <a:pt x="1548" y="4245"/>
                  </a:cubicBezTo>
                  <a:lnTo>
                    <a:pt x="1548" y="774"/>
                  </a:lnTo>
                  <a:cubicBezTo>
                    <a:pt x="1548" y="343"/>
                    <a:pt x="1197" y="0"/>
                    <a:pt x="774"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59" name="Google Shape;759;p38"/>
            <p:cNvSpPr/>
            <p:nvPr/>
          </p:nvSpPr>
          <p:spPr>
            <a:xfrm>
              <a:off x="7882150" y="4245375"/>
              <a:ext cx="38725" cy="125500"/>
            </a:xfrm>
            <a:custGeom>
              <a:avLst/>
              <a:gdLst/>
              <a:ahLst/>
              <a:cxnLst/>
              <a:rect l="l" t="t" r="r" b="b"/>
              <a:pathLst>
                <a:path w="1549" h="5020" extrusionOk="0">
                  <a:moveTo>
                    <a:pt x="775" y="0"/>
                  </a:moveTo>
                  <a:cubicBezTo>
                    <a:pt x="352" y="0"/>
                    <a:pt x="1" y="343"/>
                    <a:pt x="1" y="774"/>
                  </a:cubicBezTo>
                  <a:lnTo>
                    <a:pt x="1" y="4245"/>
                  </a:lnTo>
                  <a:cubicBezTo>
                    <a:pt x="1" y="4668"/>
                    <a:pt x="352" y="5019"/>
                    <a:pt x="775" y="5019"/>
                  </a:cubicBezTo>
                  <a:cubicBezTo>
                    <a:pt x="1206" y="5019"/>
                    <a:pt x="1549" y="4668"/>
                    <a:pt x="1549" y="4245"/>
                  </a:cubicBezTo>
                  <a:lnTo>
                    <a:pt x="1549" y="774"/>
                  </a:lnTo>
                  <a:cubicBezTo>
                    <a:pt x="1549" y="343"/>
                    <a:pt x="1206" y="0"/>
                    <a:pt x="775"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60" name="Google Shape;760;p38"/>
            <p:cNvSpPr/>
            <p:nvPr/>
          </p:nvSpPr>
          <p:spPr>
            <a:xfrm>
              <a:off x="7730550" y="4108325"/>
              <a:ext cx="38725" cy="125500"/>
            </a:xfrm>
            <a:custGeom>
              <a:avLst/>
              <a:gdLst/>
              <a:ahLst/>
              <a:cxnLst/>
              <a:rect l="l" t="t" r="r" b="b"/>
              <a:pathLst>
                <a:path w="1549" h="5020" extrusionOk="0">
                  <a:moveTo>
                    <a:pt x="774" y="0"/>
                  </a:moveTo>
                  <a:cubicBezTo>
                    <a:pt x="343" y="0"/>
                    <a:pt x="0" y="343"/>
                    <a:pt x="0" y="774"/>
                  </a:cubicBezTo>
                  <a:lnTo>
                    <a:pt x="0" y="4245"/>
                  </a:lnTo>
                  <a:cubicBezTo>
                    <a:pt x="0" y="4668"/>
                    <a:pt x="343" y="5019"/>
                    <a:pt x="774" y="5019"/>
                  </a:cubicBezTo>
                  <a:cubicBezTo>
                    <a:pt x="1197" y="5019"/>
                    <a:pt x="1548" y="4668"/>
                    <a:pt x="1548" y="4245"/>
                  </a:cubicBezTo>
                  <a:lnTo>
                    <a:pt x="1548" y="774"/>
                  </a:lnTo>
                  <a:cubicBezTo>
                    <a:pt x="1548" y="343"/>
                    <a:pt x="1197" y="0"/>
                    <a:pt x="774"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61" name="Google Shape;761;p38"/>
            <p:cNvSpPr/>
            <p:nvPr/>
          </p:nvSpPr>
          <p:spPr>
            <a:xfrm>
              <a:off x="7554600" y="3984625"/>
              <a:ext cx="38925" cy="125325"/>
            </a:xfrm>
            <a:custGeom>
              <a:avLst/>
              <a:gdLst/>
              <a:ahLst/>
              <a:cxnLst/>
              <a:rect l="l" t="t" r="r" b="b"/>
              <a:pathLst>
                <a:path w="1557" h="5013" extrusionOk="0">
                  <a:moveTo>
                    <a:pt x="768" y="1"/>
                  </a:moveTo>
                  <a:cubicBezTo>
                    <a:pt x="344" y="1"/>
                    <a:pt x="0" y="349"/>
                    <a:pt x="0" y="775"/>
                  </a:cubicBezTo>
                  <a:lnTo>
                    <a:pt x="0" y="4238"/>
                  </a:lnTo>
                  <a:cubicBezTo>
                    <a:pt x="8" y="4669"/>
                    <a:pt x="352" y="5012"/>
                    <a:pt x="782" y="5012"/>
                  </a:cubicBezTo>
                  <a:cubicBezTo>
                    <a:pt x="1205" y="5012"/>
                    <a:pt x="1556" y="4661"/>
                    <a:pt x="1556" y="4238"/>
                  </a:cubicBezTo>
                  <a:lnTo>
                    <a:pt x="1556" y="775"/>
                  </a:lnTo>
                  <a:cubicBezTo>
                    <a:pt x="1548" y="344"/>
                    <a:pt x="1205" y="1"/>
                    <a:pt x="782" y="1"/>
                  </a:cubicBezTo>
                  <a:cubicBezTo>
                    <a:pt x="778" y="1"/>
                    <a:pt x="773" y="1"/>
                    <a:pt x="768"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62" name="Google Shape;762;p38"/>
            <p:cNvSpPr/>
            <p:nvPr/>
          </p:nvSpPr>
          <p:spPr>
            <a:xfrm>
              <a:off x="7311225" y="3867350"/>
              <a:ext cx="38725" cy="125500"/>
            </a:xfrm>
            <a:custGeom>
              <a:avLst/>
              <a:gdLst/>
              <a:ahLst/>
              <a:cxnLst/>
              <a:rect l="l" t="t" r="r" b="b"/>
              <a:pathLst>
                <a:path w="1549" h="5020" extrusionOk="0">
                  <a:moveTo>
                    <a:pt x="775" y="0"/>
                  </a:moveTo>
                  <a:cubicBezTo>
                    <a:pt x="352" y="0"/>
                    <a:pt x="1" y="351"/>
                    <a:pt x="9" y="774"/>
                  </a:cubicBezTo>
                  <a:lnTo>
                    <a:pt x="9" y="4245"/>
                  </a:lnTo>
                  <a:cubicBezTo>
                    <a:pt x="9" y="4668"/>
                    <a:pt x="352" y="5011"/>
                    <a:pt x="775" y="5019"/>
                  </a:cubicBezTo>
                  <a:cubicBezTo>
                    <a:pt x="1205" y="5019"/>
                    <a:pt x="1549" y="4668"/>
                    <a:pt x="1549" y="4245"/>
                  </a:cubicBezTo>
                  <a:lnTo>
                    <a:pt x="1549" y="774"/>
                  </a:lnTo>
                  <a:cubicBezTo>
                    <a:pt x="1549" y="343"/>
                    <a:pt x="1205" y="0"/>
                    <a:pt x="775"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63" name="Google Shape;763;p38"/>
            <p:cNvSpPr/>
            <p:nvPr/>
          </p:nvSpPr>
          <p:spPr>
            <a:xfrm>
              <a:off x="7463225" y="3741875"/>
              <a:ext cx="38725" cy="125500"/>
            </a:xfrm>
            <a:custGeom>
              <a:avLst/>
              <a:gdLst/>
              <a:ahLst/>
              <a:cxnLst/>
              <a:rect l="l" t="t" r="r" b="b"/>
              <a:pathLst>
                <a:path w="1549" h="5020" extrusionOk="0">
                  <a:moveTo>
                    <a:pt x="775" y="0"/>
                  </a:moveTo>
                  <a:cubicBezTo>
                    <a:pt x="344" y="0"/>
                    <a:pt x="1" y="343"/>
                    <a:pt x="1" y="774"/>
                  </a:cubicBezTo>
                  <a:lnTo>
                    <a:pt x="1" y="4245"/>
                  </a:lnTo>
                  <a:cubicBezTo>
                    <a:pt x="1" y="4668"/>
                    <a:pt x="344" y="5019"/>
                    <a:pt x="775" y="5019"/>
                  </a:cubicBezTo>
                  <a:cubicBezTo>
                    <a:pt x="1206" y="5019"/>
                    <a:pt x="1549" y="4668"/>
                    <a:pt x="1549" y="4245"/>
                  </a:cubicBezTo>
                  <a:lnTo>
                    <a:pt x="1549" y="774"/>
                  </a:lnTo>
                  <a:cubicBezTo>
                    <a:pt x="1549" y="343"/>
                    <a:pt x="1206" y="0"/>
                    <a:pt x="775"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64" name="Google Shape;764;p38"/>
            <p:cNvSpPr/>
            <p:nvPr/>
          </p:nvSpPr>
          <p:spPr>
            <a:xfrm>
              <a:off x="7691650" y="3858975"/>
              <a:ext cx="38925" cy="125500"/>
            </a:xfrm>
            <a:custGeom>
              <a:avLst/>
              <a:gdLst/>
              <a:ahLst/>
              <a:cxnLst/>
              <a:rect l="l" t="t" r="r" b="b"/>
              <a:pathLst>
                <a:path w="1557" h="5020" extrusionOk="0">
                  <a:moveTo>
                    <a:pt x="782" y="0"/>
                  </a:moveTo>
                  <a:cubicBezTo>
                    <a:pt x="351" y="0"/>
                    <a:pt x="0" y="351"/>
                    <a:pt x="8" y="774"/>
                  </a:cubicBezTo>
                  <a:lnTo>
                    <a:pt x="8" y="4245"/>
                  </a:lnTo>
                  <a:cubicBezTo>
                    <a:pt x="0" y="4668"/>
                    <a:pt x="351" y="5019"/>
                    <a:pt x="782" y="5019"/>
                  </a:cubicBezTo>
                  <a:cubicBezTo>
                    <a:pt x="1205" y="5019"/>
                    <a:pt x="1556" y="4668"/>
                    <a:pt x="1556" y="4245"/>
                  </a:cubicBezTo>
                  <a:lnTo>
                    <a:pt x="1556" y="774"/>
                  </a:lnTo>
                  <a:cubicBezTo>
                    <a:pt x="1556" y="351"/>
                    <a:pt x="1205" y="0"/>
                    <a:pt x="782"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65" name="Google Shape;765;p38"/>
            <p:cNvSpPr/>
            <p:nvPr/>
          </p:nvSpPr>
          <p:spPr>
            <a:xfrm>
              <a:off x="7409175" y="4062450"/>
              <a:ext cx="38725" cy="125500"/>
            </a:xfrm>
            <a:custGeom>
              <a:avLst/>
              <a:gdLst/>
              <a:ahLst/>
              <a:cxnLst/>
              <a:rect l="l" t="t" r="r" b="b"/>
              <a:pathLst>
                <a:path w="1549" h="5020" extrusionOk="0">
                  <a:moveTo>
                    <a:pt x="774" y="0"/>
                  </a:moveTo>
                  <a:cubicBezTo>
                    <a:pt x="344" y="0"/>
                    <a:pt x="0" y="351"/>
                    <a:pt x="0" y="774"/>
                  </a:cubicBezTo>
                  <a:lnTo>
                    <a:pt x="0" y="4245"/>
                  </a:lnTo>
                  <a:cubicBezTo>
                    <a:pt x="0" y="4668"/>
                    <a:pt x="344" y="5019"/>
                    <a:pt x="774" y="5019"/>
                  </a:cubicBezTo>
                  <a:cubicBezTo>
                    <a:pt x="1205" y="5019"/>
                    <a:pt x="1548" y="4668"/>
                    <a:pt x="1548" y="4245"/>
                  </a:cubicBezTo>
                  <a:lnTo>
                    <a:pt x="1548" y="774"/>
                  </a:lnTo>
                  <a:cubicBezTo>
                    <a:pt x="1548" y="351"/>
                    <a:pt x="1205" y="0"/>
                    <a:pt x="774"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66" name="Google Shape;766;p38"/>
            <p:cNvSpPr/>
            <p:nvPr/>
          </p:nvSpPr>
          <p:spPr>
            <a:xfrm>
              <a:off x="7409175" y="4292250"/>
              <a:ext cx="38725" cy="125700"/>
            </a:xfrm>
            <a:custGeom>
              <a:avLst/>
              <a:gdLst/>
              <a:ahLst/>
              <a:cxnLst/>
              <a:rect l="l" t="t" r="r" b="b"/>
              <a:pathLst>
                <a:path w="1549" h="5028" extrusionOk="0">
                  <a:moveTo>
                    <a:pt x="774" y="0"/>
                  </a:moveTo>
                  <a:cubicBezTo>
                    <a:pt x="344" y="0"/>
                    <a:pt x="0" y="351"/>
                    <a:pt x="0" y="782"/>
                  </a:cubicBezTo>
                  <a:lnTo>
                    <a:pt x="0" y="4245"/>
                  </a:lnTo>
                  <a:cubicBezTo>
                    <a:pt x="0" y="4676"/>
                    <a:pt x="344" y="5027"/>
                    <a:pt x="774" y="5027"/>
                  </a:cubicBezTo>
                  <a:cubicBezTo>
                    <a:pt x="1205" y="5027"/>
                    <a:pt x="1548" y="4676"/>
                    <a:pt x="1548" y="4253"/>
                  </a:cubicBezTo>
                  <a:lnTo>
                    <a:pt x="1548" y="782"/>
                  </a:lnTo>
                  <a:cubicBezTo>
                    <a:pt x="1548" y="351"/>
                    <a:pt x="1205" y="0"/>
                    <a:pt x="774"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67" name="Google Shape;767;p38"/>
            <p:cNvSpPr/>
            <p:nvPr/>
          </p:nvSpPr>
          <p:spPr>
            <a:xfrm>
              <a:off x="7554600" y="4222425"/>
              <a:ext cx="38925" cy="125500"/>
            </a:xfrm>
            <a:custGeom>
              <a:avLst/>
              <a:gdLst/>
              <a:ahLst/>
              <a:cxnLst/>
              <a:rect l="l" t="t" r="r" b="b"/>
              <a:pathLst>
                <a:path w="1557" h="5020" extrusionOk="0">
                  <a:moveTo>
                    <a:pt x="782" y="1"/>
                  </a:moveTo>
                  <a:cubicBezTo>
                    <a:pt x="352" y="1"/>
                    <a:pt x="0" y="344"/>
                    <a:pt x="0" y="775"/>
                  </a:cubicBezTo>
                  <a:lnTo>
                    <a:pt x="0" y="4246"/>
                  </a:lnTo>
                  <a:cubicBezTo>
                    <a:pt x="0" y="4669"/>
                    <a:pt x="352" y="5020"/>
                    <a:pt x="782" y="5020"/>
                  </a:cubicBezTo>
                  <a:cubicBezTo>
                    <a:pt x="1205" y="5020"/>
                    <a:pt x="1556" y="4669"/>
                    <a:pt x="1556" y="4246"/>
                  </a:cubicBezTo>
                  <a:lnTo>
                    <a:pt x="1556" y="775"/>
                  </a:lnTo>
                  <a:cubicBezTo>
                    <a:pt x="1556" y="344"/>
                    <a:pt x="1205" y="1"/>
                    <a:pt x="782"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68" name="Google Shape;768;p38"/>
            <p:cNvSpPr/>
            <p:nvPr/>
          </p:nvSpPr>
          <p:spPr>
            <a:xfrm>
              <a:off x="7293675" y="3565325"/>
              <a:ext cx="38725" cy="125500"/>
            </a:xfrm>
            <a:custGeom>
              <a:avLst/>
              <a:gdLst/>
              <a:ahLst/>
              <a:cxnLst/>
              <a:rect l="l" t="t" r="r" b="b"/>
              <a:pathLst>
                <a:path w="1549" h="5020" extrusionOk="0">
                  <a:moveTo>
                    <a:pt x="774" y="0"/>
                  </a:moveTo>
                  <a:cubicBezTo>
                    <a:pt x="344" y="0"/>
                    <a:pt x="0" y="352"/>
                    <a:pt x="0" y="774"/>
                  </a:cubicBezTo>
                  <a:lnTo>
                    <a:pt x="0" y="4245"/>
                  </a:lnTo>
                  <a:cubicBezTo>
                    <a:pt x="0" y="4676"/>
                    <a:pt x="344" y="5019"/>
                    <a:pt x="774" y="5019"/>
                  </a:cubicBezTo>
                  <a:cubicBezTo>
                    <a:pt x="1197" y="5019"/>
                    <a:pt x="1548" y="4676"/>
                    <a:pt x="1548" y="4245"/>
                  </a:cubicBezTo>
                  <a:lnTo>
                    <a:pt x="1548" y="774"/>
                  </a:lnTo>
                  <a:cubicBezTo>
                    <a:pt x="1548" y="352"/>
                    <a:pt x="1197" y="0"/>
                    <a:pt x="774"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69" name="Google Shape;769;p38"/>
            <p:cNvSpPr/>
            <p:nvPr/>
          </p:nvSpPr>
          <p:spPr>
            <a:xfrm>
              <a:off x="7170600" y="3707950"/>
              <a:ext cx="38725" cy="125500"/>
            </a:xfrm>
            <a:custGeom>
              <a:avLst/>
              <a:gdLst/>
              <a:ahLst/>
              <a:cxnLst/>
              <a:rect l="l" t="t" r="r" b="b"/>
              <a:pathLst>
                <a:path w="1549" h="5020" extrusionOk="0">
                  <a:moveTo>
                    <a:pt x="774" y="1"/>
                  </a:moveTo>
                  <a:cubicBezTo>
                    <a:pt x="351" y="1"/>
                    <a:pt x="0" y="344"/>
                    <a:pt x="0" y="775"/>
                  </a:cubicBezTo>
                  <a:lnTo>
                    <a:pt x="0" y="4238"/>
                  </a:lnTo>
                  <a:cubicBezTo>
                    <a:pt x="0" y="4669"/>
                    <a:pt x="351" y="5020"/>
                    <a:pt x="774" y="5020"/>
                  </a:cubicBezTo>
                  <a:cubicBezTo>
                    <a:pt x="1205" y="5020"/>
                    <a:pt x="1548" y="4669"/>
                    <a:pt x="1548" y="4238"/>
                  </a:cubicBezTo>
                  <a:lnTo>
                    <a:pt x="1548" y="775"/>
                  </a:lnTo>
                  <a:cubicBezTo>
                    <a:pt x="1548" y="344"/>
                    <a:pt x="1205" y="1"/>
                    <a:pt x="774"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70" name="Google Shape;770;p38"/>
            <p:cNvSpPr/>
            <p:nvPr/>
          </p:nvSpPr>
          <p:spPr>
            <a:xfrm>
              <a:off x="7139275" y="3480150"/>
              <a:ext cx="38725" cy="125500"/>
            </a:xfrm>
            <a:custGeom>
              <a:avLst/>
              <a:gdLst/>
              <a:ahLst/>
              <a:cxnLst/>
              <a:rect l="l" t="t" r="r" b="b"/>
              <a:pathLst>
                <a:path w="1549" h="5020" extrusionOk="0">
                  <a:moveTo>
                    <a:pt x="774" y="0"/>
                  </a:moveTo>
                  <a:cubicBezTo>
                    <a:pt x="343" y="0"/>
                    <a:pt x="0" y="351"/>
                    <a:pt x="0" y="782"/>
                  </a:cubicBezTo>
                  <a:lnTo>
                    <a:pt x="0" y="4245"/>
                  </a:lnTo>
                  <a:cubicBezTo>
                    <a:pt x="0" y="4676"/>
                    <a:pt x="343" y="5019"/>
                    <a:pt x="774" y="5019"/>
                  </a:cubicBezTo>
                  <a:cubicBezTo>
                    <a:pt x="1197" y="5019"/>
                    <a:pt x="1548" y="4676"/>
                    <a:pt x="1548" y="4245"/>
                  </a:cubicBezTo>
                  <a:lnTo>
                    <a:pt x="1548" y="782"/>
                  </a:lnTo>
                  <a:cubicBezTo>
                    <a:pt x="1548" y="351"/>
                    <a:pt x="1205" y="0"/>
                    <a:pt x="774"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71" name="Google Shape;771;p38"/>
            <p:cNvSpPr/>
            <p:nvPr/>
          </p:nvSpPr>
          <p:spPr>
            <a:xfrm>
              <a:off x="7005225" y="3605625"/>
              <a:ext cx="38725" cy="125500"/>
            </a:xfrm>
            <a:custGeom>
              <a:avLst/>
              <a:gdLst/>
              <a:ahLst/>
              <a:cxnLst/>
              <a:rect l="l" t="t" r="r" b="b"/>
              <a:pathLst>
                <a:path w="1549" h="5020" extrusionOk="0">
                  <a:moveTo>
                    <a:pt x="774" y="0"/>
                  </a:moveTo>
                  <a:cubicBezTo>
                    <a:pt x="343" y="0"/>
                    <a:pt x="0" y="351"/>
                    <a:pt x="0" y="774"/>
                  </a:cubicBezTo>
                  <a:lnTo>
                    <a:pt x="0" y="4245"/>
                  </a:lnTo>
                  <a:cubicBezTo>
                    <a:pt x="0" y="4676"/>
                    <a:pt x="343" y="5019"/>
                    <a:pt x="774" y="5019"/>
                  </a:cubicBezTo>
                  <a:cubicBezTo>
                    <a:pt x="1205" y="5019"/>
                    <a:pt x="1548" y="4676"/>
                    <a:pt x="1548" y="4245"/>
                  </a:cubicBezTo>
                  <a:lnTo>
                    <a:pt x="1548" y="774"/>
                  </a:lnTo>
                  <a:cubicBezTo>
                    <a:pt x="1548" y="351"/>
                    <a:pt x="1205" y="0"/>
                    <a:pt x="774"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72" name="Google Shape;772;p38"/>
            <p:cNvSpPr/>
            <p:nvPr/>
          </p:nvSpPr>
          <p:spPr>
            <a:xfrm>
              <a:off x="6893700" y="3502675"/>
              <a:ext cx="38925" cy="125500"/>
            </a:xfrm>
            <a:custGeom>
              <a:avLst/>
              <a:gdLst/>
              <a:ahLst/>
              <a:cxnLst/>
              <a:rect l="l" t="t" r="r" b="b"/>
              <a:pathLst>
                <a:path w="1557" h="5020" extrusionOk="0">
                  <a:moveTo>
                    <a:pt x="775" y="1"/>
                  </a:moveTo>
                  <a:cubicBezTo>
                    <a:pt x="352" y="1"/>
                    <a:pt x="1" y="344"/>
                    <a:pt x="1" y="775"/>
                  </a:cubicBezTo>
                  <a:lnTo>
                    <a:pt x="1" y="4246"/>
                  </a:lnTo>
                  <a:cubicBezTo>
                    <a:pt x="1" y="4669"/>
                    <a:pt x="352" y="5020"/>
                    <a:pt x="775" y="5020"/>
                  </a:cubicBezTo>
                  <a:cubicBezTo>
                    <a:pt x="1206" y="5020"/>
                    <a:pt x="1557" y="4669"/>
                    <a:pt x="1557" y="4246"/>
                  </a:cubicBezTo>
                  <a:lnTo>
                    <a:pt x="1557" y="775"/>
                  </a:lnTo>
                  <a:cubicBezTo>
                    <a:pt x="1549" y="344"/>
                    <a:pt x="1206" y="1"/>
                    <a:pt x="775"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73" name="Google Shape;773;p38"/>
            <p:cNvSpPr/>
            <p:nvPr/>
          </p:nvSpPr>
          <p:spPr>
            <a:xfrm>
              <a:off x="7515900" y="4481150"/>
              <a:ext cx="38725" cy="125500"/>
            </a:xfrm>
            <a:custGeom>
              <a:avLst/>
              <a:gdLst/>
              <a:ahLst/>
              <a:cxnLst/>
              <a:rect l="l" t="t" r="r" b="b"/>
              <a:pathLst>
                <a:path w="1549" h="5020" extrusionOk="0">
                  <a:moveTo>
                    <a:pt x="774" y="1"/>
                  </a:moveTo>
                  <a:cubicBezTo>
                    <a:pt x="352" y="1"/>
                    <a:pt x="0" y="344"/>
                    <a:pt x="0" y="775"/>
                  </a:cubicBezTo>
                  <a:lnTo>
                    <a:pt x="0" y="4246"/>
                  </a:lnTo>
                  <a:cubicBezTo>
                    <a:pt x="0" y="4669"/>
                    <a:pt x="352" y="5020"/>
                    <a:pt x="774" y="5020"/>
                  </a:cubicBezTo>
                  <a:cubicBezTo>
                    <a:pt x="1205" y="5020"/>
                    <a:pt x="1548" y="4669"/>
                    <a:pt x="1548" y="4246"/>
                  </a:cubicBezTo>
                  <a:lnTo>
                    <a:pt x="1548" y="775"/>
                  </a:lnTo>
                  <a:cubicBezTo>
                    <a:pt x="1548" y="344"/>
                    <a:pt x="1205" y="1"/>
                    <a:pt x="774"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74" name="Google Shape;774;p38"/>
            <p:cNvSpPr/>
            <p:nvPr/>
          </p:nvSpPr>
          <p:spPr>
            <a:xfrm>
              <a:off x="7298050" y="4458625"/>
              <a:ext cx="38725" cy="125500"/>
            </a:xfrm>
            <a:custGeom>
              <a:avLst/>
              <a:gdLst/>
              <a:ahLst/>
              <a:cxnLst/>
              <a:rect l="l" t="t" r="r" b="b"/>
              <a:pathLst>
                <a:path w="1549" h="5020" extrusionOk="0">
                  <a:moveTo>
                    <a:pt x="775" y="0"/>
                  </a:moveTo>
                  <a:cubicBezTo>
                    <a:pt x="352" y="0"/>
                    <a:pt x="1" y="351"/>
                    <a:pt x="1" y="774"/>
                  </a:cubicBezTo>
                  <a:lnTo>
                    <a:pt x="1" y="4245"/>
                  </a:lnTo>
                  <a:cubicBezTo>
                    <a:pt x="1" y="4676"/>
                    <a:pt x="352" y="5019"/>
                    <a:pt x="775" y="5019"/>
                  </a:cubicBezTo>
                  <a:cubicBezTo>
                    <a:pt x="1206" y="5019"/>
                    <a:pt x="1549" y="4676"/>
                    <a:pt x="1549" y="4245"/>
                  </a:cubicBezTo>
                  <a:lnTo>
                    <a:pt x="1549" y="774"/>
                  </a:lnTo>
                  <a:cubicBezTo>
                    <a:pt x="1549" y="351"/>
                    <a:pt x="1206" y="0"/>
                    <a:pt x="775"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75" name="Google Shape;775;p38"/>
            <p:cNvSpPr/>
            <p:nvPr/>
          </p:nvSpPr>
          <p:spPr>
            <a:xfrm>
              <a:off x="7224250" y="4267100"/>
              <a:ext cx="38725" cy="125500"/>
            </a:xfrm>
            <a:custGeom>
              <a:avLst/>
              <a:gdLst/>
              <a:ahLst/>
              <a:cxnLst/>
              <a:rect l="l" t="t" r="r" b="b"/>
              <a:pathLst>
                <a:path w="1549" h="5020" extrusionOk="0">
                  <a:moveTo>
                    <a:pt x="775" y="1"/>
                  </a:moveTo>
                  <a:cubicBezTo>
                    <a:pt x="344" y="1"/>
                    <a:pt x="1" y="344"/>
                    <a:pt x="1" y="775"/>
                  </a:cubicBezTo>
                  <a:lnTo>
                    <a:pt x="1" y="4246"/>
                  </a:lnTo>
                  <a:cubicBezTo>
                    <a:pt x="1" y="4669"/>
                    <a:pt x="344" y="5020"/>
                    <a:pt x="775" y="5020"/>
                  </a:cubicBezTo>
                  <a:cubicBezTo>
                    <a:pt x="1198" y="5020"/>
                    <a:pt x="1549" y="4669"/>
                    <a:pt x="1549" y="4246"/>
                  </a:cubicBezTo>
                  <a:lnTo>
                    <a:pt x="1549" y="775"/>
                  </a:lnTo>
                  <a:cubicBezTo>
                    <a:pt x="1549" y="344"/>
                    <a:pt x="1198" y="1"/>
                    <a:pt x="775"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76" name="Google Shape;776;p38"/>
            <p:cNvSpPr/>
            <p:nvPr/>
          </p:nvSpPr>
          <p:spPr>
            <a:xfrm>
              <a:off x="7663125" y="4588475"/>
              <a:ext cx="38725" cy="84625"/>
            </a:xfrm>
            <a:custGeom>
              <a:avLst/>
              <a:gdLst/>
              <a:ahLst/>
              <a:cxnLst/>
              <a:rect l="l" t="t" r="r" b="b"/>
              <a:pathLst>
                <a:path w="1549" h="3385" extrusionOk="0">
                  <a:moveTo>
                    <a:pt x="774" y="1"/>
                  </a:moveTo>
                  <a:cubicBezTo>
                    <a:pt x="343" y="1"/>
                    <a:pt x="0" y="344"/>
                    <a:pt x="0" y="775"/>
                  </a:cubicBezTo>
                  <a:lnTo>
                    <a:pt x="0" y="3384"/>
                  </a:lnTo>
                  <a:cubicBezTo>
                    <a:pt x="471" y="3272"/>
                    <a:pt x="1069" y="3097"/>
                    <a:pt x="1548" y="2945"/>
                  </a:cubicBezTo>
                  <a:lnTo>
                    <a:pt x="1548" y="775"/>
                  </a:lnTo>
                  <a:cubicBezTo>
                    <a:pt x="1548" y="344"/>
                    <a:pt x="1197" y="1"/>
                    <a:pt x="774"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77" name="Google Shape;777;p38"/>
            <p:cNvSpPr/>
            <p:nvPr/>
          </p:nvSpPr>
          <p:spPr>
            <a:xfrm>
              <a:off x="6569950" y="4059475"/>
              <a:ext cx="529450" cy="383800"/>
            </a:xfrm>
            <a:custGeom>
              <a:avLst/>
              <a:gdLst/>
              <a:ahLst/>
              <a:cxnLst/>
              <a:rect l="l" t="t" r="r" b="b"/>
              <a:pathLst>
                <a:path w="21178" h="15352" extrusionOk="0">
                  <a:moveTo>
                    <a:pt x="7551" y="0"/>
                  </a:moveTo>
                  <a:cubicBezTo>
                    <a:pt x="7452" y="0"/>
                    <a:pt x="7355" y="13"/>
                    <a:pt x="7261" y="39"/>
                  </a:cubicBezTo>
                  <a:cubicBezTo>
                    <a:pt x="6735" y="183"/>
                    <a:pt x="6639" y="494"/>
                    <a:pt x="6878" y="909"/>
                  </a:cubicBezTo>
                  <a:cubicBezTo>
                    <a:pt x="7118" y="1316"/>
                    <a:pt x="8235" y="2401"/>
                    <a:pt x="8570" y="2752"/>
                  </a:cubicBezTo>
                  <a:cubicBezTo>
                    <a:pt x="8897" y="3103"/>
                    <a:pt x="9312" y="3750"/>
                    <a:pt x="8857" y="3949"/>
                  </a:cubicBezTo>
                  <a:cubicBezTo>
                    <a:pt x="8638" y="4046"/>
                    <a:pt x="8133" y="4194"/>
                    <a:pt x="7473" y="4194"/>
                  </a:cubicBezTo>
                  <a:cubicBezTo>
                    <a:pt x="6767" y="4194"/>
                    <a:pt x="5883" y="4024"/>
                    <a:pt x="4979" y="3439"/>
                  </a:cubicBezTo>
                  <a:cubicBezTo>
                    <a:pt x="3232" y="2313"/>
                    <a:pt x="2354" y="1021"/>
                    <a:pt x="2011" y="797"/>
                  </a:cubicBezTo>
                  <a:cubicBezTo>
                    <a:pt x="1804" y="668"/>
                    <a:pt x="1496" y="532"/>
                    <a:pt x="1231" y="532"/>
                  </a:cubicBezTo>
                  <a:cubicBezTo>
                    <a:pt x="1057" y="532"/>
                    <a:pt x="901" y="591"/>
                    <a:pt x="806" y="749"/>
                  </a:cubicBezTo>
                  <a:cubicBezTo>
                    <a:pt x="567" y="1156"/>
                    <a:pt x="686" y="1260"/>
                    <a:pt x="686" y="1260"/>
                  </a:cubicBezTo>
                  <a:cubicBezTo>
                    <a:pt x="686" y="1260"/>
                    <a:pt x="503" y="1771"/>
                    <a:pt x="287" y="2010"/>
                  </a:cubicBezTo>
                  <a:cubicBezTo>
                    <a:pt x="64" y="2258"/>
                    <a:pt x="0" y="2760"/>
                    <a:pt x="80" y="3095"/>
                  </a:cubicBezTo>
                  <a:cubicBezTo>
                    <a:pt x="160" y="3423"/>
                    <a:pt x="248" y="3526"/>
                    <a:pt x="248" y="3526"/>
                  </a:cubicBezTo>
                  <a:cubicBezTo>
                    <a:pt x="248" y="3526"/>
                    <a:pt x="48" y="4372"/>
                    <a:pt x="48" y="4675"/>
                  </a:cubicBezTo>
                  <a:cubicBezTo>
                    <a:pt x="48" y="4971"/>
                    <a:pt x="176" y="5769"/>
                    <a:pt x="176" y="5769"/>
                  </a:cubicBezTo>
                  <a:cubicBezTo>
                    <a:pt x="176" y="5769"/>
                    <a:pt x="375" y="6646"/>
                    <a:pt x="343" y="6910"/>
                  </a:cubicBezTo>
                  <a:cubicBezTo>
                    <a:pt x="303" y="7173"/>
                    <a:pt x="958" y="8825"/>
                    <a:pt x="1373" y="9248"/>
                  </a:cubicBezTo>
                  <a:cubicBezTo>
                    <a:pt x="1788" y="9662"/>
                    <a:pt x="3950" y="11410"/>
                    <a:pt x="6033" y="11929"/>
                  </a:cubicBezTo>
                  <a:cubicBezTo>
                    <a:pt x="8107" y="12447"/>
                    <a:pt x="14850" y="13979"/>
                    <a:pt x="14850" y="13979"/>
                  </a:cubicBezTo>
                  <a:lnTo>
                    <a:pt x="19326" y="15352"/>
                  </a:lnTo>
                  <a:lnTo>
                    <a:pt x="21177" y="7564"/>
                  </a:lnTo>
                  <a:lnTo>
                    <a:pt x="14435" y="5824"/>
                  </a:lnTo>
                  <a:cubicBezTo>
                    <a:pt x="14435" y="5824"/>
                    <a:pt x="13190" y="4093"/>
                    <a:pt x="12400" y="3351"/>
                  </a:cubicBezTo>
                  <a:cubicBezTo>
                    <a:pt x="11618" y="2617"/>
                    <a:pt x="9536" y="989"/>
                    <a:pt x="8985" y="590"/>
                  </a:cubicBezTo>
                  <a:cubicBezTo>
                    <a:pt x="8538" y="268"/>
                    <a:pt x="8016" y="0"/>
                    <a:pt x="7551"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778" name="Google Shape;778;p38"/>
            <p:cNvSpPr/>
            <p:nvPr/>
          </p:nvSpPr>
          <p:spPr>
            <a:xfrm>
              <a:off x="6572325" y="4051250"/>
              <a:ext cx="533850" cy="398475"/>
            </a:xfrm>
            <a:custGeom>
              <a:avLst/>
              <a:gdLst/>
              <a:ahLst/>
              <a:cxnLst/>
              <a:rect l="l" t="t" r="r" b="b"/>
              <a:pathLst>
                <a:path w="21354" h="15939" extrusionOk="0">
                  <a:moveTo>
                    <a:pt x="7568" y="1"/>
                  </a:moveTo>
                  <a:cubicBezTo>
                    <a:pt x="7347" y="1"/>
                    <a:pt x="7127" y="62"/>
                    <a:pt x="6927" y="209"/>
                  </a:cubicBezTo>
                  <a:cubicBezTo>
                    <a:pt x="5786" y="1047"/>
                    <a:pt x="7150" y="2204"/>
                    <a:pt x="7813" y="2810"/>
                  </a:cubicBezTo>
                  <a:cubicBezTo>
                    <a:pt x="8068" y="3049"/>
                    <a:pt x="9058" y="3744"/>
                    <a:pt x="8627" y="4087"/>
                  </a:cubicBezTo>
                  <a:cubicBezTo>
                    <a:pt x="8436" y="4243"/>
                    <a:pt x="8144" y="4283"/>
                    <a:pt x="7860" y="4283"/>
                  </a:cubicBezTo>
                  <a:cubicBezTo>
                    <a:pt x="7680" y="4283"/>
                    <a:pt x="7504" y="4267"/>
                    <a:pt x="7358" y="4254"/>
                  </a:cubicBezTo>
                  <a:cubicBezTo>
                    <a:pt x="6656" y="4174"/>
                    <a:pt x="5970" y="3983"/>
                    <a:pt x="5323" y="3696"/>
                  </a:cubicBezTo>
                  <a:cubicBezTo>
                    <a:pt x="4390" y="3281"/>
                    <a:pt x="3679" y="2595"/>
                    <a:pt x="3001" y="1860"/>
                  </a:cubicBezTo>
                  <a:cubicBezTo>
                    <a:pt x="2618" y="1446"/>
                    <a:pt x="2187" y="847"/>
                    <a:pt x="1629" y="664"/>
                  </a:cubicBezTo>
                  <a:cubicBezTo>
                    <a:pt x="1542" y="635"/>
                    <a:pt x="1452" y="621"/>
                    <a:pt x="1362" y="621"/>
                  </a:cubicBezTo>
                  <a:cubicBezTo>
                    <a:pt x="980" y="621"/>
                    <a:pt x="593" y="865"/>
                    <a:pt x="432" y="1214"/>
                  </a:cubicBezTo>
                  <a:cubicBezTo>
                    <a:pt x="97" y="1924"/>
                    <a:pt x="560" y="2850"/>
                    <a:pt x="863" y="3488"/>
                  </a:cubicBezTo>
                  <a:cubicBezTo>
                    <a:pt x="1860" y="5571"/>
                    <a:pt x="3839" y="6616"/>
                    <a:pt x="6017" y="7135"/>
                  </a:cubicBezTo>
                  <a:cubicBezTo>
                    <a:pt x="6039" y="7140"/>
                    <a:pt x="6060" y="7142"/>
                    <a:pt x="6079" y="7142"/>
                  </a:cubicBezTo>
                  <a:cubicBezTo>
                    <a:pt x="6353" y="7142"/>
                    <a:pt x="6451" y="6707"/>
                    <a:pt x="6153" y="6632"/>
                  </a:cubicBezTo>
                  <a:lnTo>
                    <a:pt x="6153" y="6632"/>
                  </a:lnTo>
                  <a:lnTo>
                    <a:pt x="6153" y="6640"/>
                  </a:lnTo>
                  <a:cubicBezTo>
                    <a:pt x="4158" y="6161"/>
                    <a:pt x="2299" y="5244"/>
                    <a:pt x="1357" y="3329"/>
                  </a:cubicBezTo>
                  <a:cubicBezTo>
                    <a:pt x="1134" y="2882"/>
                    <a:pt x="408" y="1541"/>
                    <a:pt x="1150" y="1190"/>
                  </a:cubicBezTo>
                  <a:cubicBezTo>
                    <a:pt x="1215" y="1159"/>
                    <a:pt x="1280" y="1146"/>
                    <a:pt x="1345" y="1146"/>
                  </a:cubicBezTo>
                  <a:cubicBezTo>
                    <a:pt x="1806" y="1146"/>
                    <a:pt x="2273" y="1829"/>
                    <a:pt x="2538" y="2116"/>
                  </a:cubicBezTo>
                  <a:cubicBezTo>
                    <a:pt x="3807" y="3488"/>
                    <a:pt x="5188" y="4478"/>
                    <a:pt x="7103" y="4741"/>
                  </a:cubicBezTo>
                  <a:cubicBezTo>
                    <a:pt x="7214" y="4755"/>
                    <a:pt x="7363" y="4765"/>
                    <a:pt x="7531" y="4765"/>
                  </a:cubicBezTo>
                  <a:cubicBezTo>
                    <a:pt x="8390" y="4765"/>
                    <a:pt x="9750" y="4525"/>
                    <a:pt x="9169" y="3504"/>
                  </a:cubicBezTo>
                  <a:cubicBezTo>
                    <a:pt x="8906" y="3041"/>
                    <a:pt x="8419" y="2682"/>
                    <a:pt x="8036" y="2323"/>
                  </a:cubicBezTo>
                  <a:cubicBezTo>
                    <a:pt x="7725" y="2036"/>
                    <a:pt x="6927" y="1453"/>
                    <a:pt x="6991" y="959"/>
                  </a:cubicBezTo>
                  <a:cubicBezTo>
                    <a:pt x="7033" y="644"/>
                    <a:pt x="7283" y="534"/>
                    <a:pt x="7551" y="534"/>
                  </a:cubicBezTo>
                  <a:cubicBezTo>
                    <a:pt x="7738" y="534"/>
                    <a:pt x="7935" y="588"/>
                    <a:pt x="8076" y="664"/>
                  </a:cubicBezTo>
                  <a:cubicBezTo>
                    <a:pt x="8252" y="767"/>
                    <a:pt x="8419" y="887"/>
                    <a:pt x="8579" y="1023"/>
                  </a:cubicBezTo>
                  <a:cubicBezTo>
                    <a:pt x="9496" y="1685"/>
                    <a:pt x="10414" y="2315"/>
                    <a:pt x="11268" y="3065"/>
                  </a:cubicBezTo>
                  <a:cubicBezTo>
                    <a:pt x="12193" y="3879"/>
                    <a:pt x="13063" y="4773"/>
                    <a:pt x="13781" y="5786"/>
                  </a:cubicBezTo>
                  <a:cubicBezTo>
                    <a:pt x="14093" y="6233"/>
                    <a:pt x="14212" y="6417"/>
                    <a:pt x="14755" y="6576"/>
                  </a:cubicBezTo>
                  <a:cubicBezTo>
                    <a:pt x="16736" y="7167"/>
                    <a:pt x="18768" y="7611"/>
                    <a:pt x="20775" y="8084"/>
                  </a:cubicBezTo>
                  <a:lnTo>
                    <a:pt x="20775" y="8084"/>
                  </a:lnTo>
                  <a:cubicBezTo>
                    <a:pt x="20200" y="10510"/>
                    <a:pt x="19618" y="12935"/>
                    <a:pt x="19043" y="15367"/>
                  </a:cubicBezTo>
                  <a:lnTo>
                    <a:pt x="19043" y="15367"/>
                  </a:lnTo>
                  <a:lnTo>
                    <a:pt x="13015" y="13838"/>
                  </a:lnTo>
                  <a:cubicBezTo>
                    <a:pt x="11483" y="13447"/>
                    <a:pt x="9959" y="13056"/>
                    <a:pt x="8427" y="12657"/>
                  </a:cubicBezTo>
                  <a:cubicBezTo>
                    <a:pt x="7406" y="12393"/>
                    <a:pt x="6353" y="12170"/>
                    <a:pt x="5363" y="11803"/>
                  </a:cubicBezTo>
                  <a:cubicBezTo>
                    <a:pt x="4182" y="11356"/>
                    <a:pt x="2985" y="10726"/>
                    <a:pt x="2004" y="9928"/>
                  </a:cubicBezTo>
                  <a:cubicBezTo>
                    <a:pt x="1086" y="9178"/>
                    <a:pt x="544" y="7909"/>
                    <a:pt x="552" y="6728"/>
                  </a:cubicBezTo>
                  <a:cubicBezTo>
                    <a:pt x="552" y="6564"/>
                    <a:pt x="426" y="6483"/>
                    <a:pt x="299" y="6483"/>
                  </a:cubicBezTo>
                  <a:cubicBezTo>
                    <a:pt x="173" y="6483"/>
                    <a:pt x="45" y="6564"/>
                    <a:pt x="41" y="6728"/>
                  </a:cubicBezTo>
                  <a:cubicBezTo>
                    <a:pt x="1" y="10542"/>
                    <a:pt x="4182" y="12074"/>
                    <a:pt x="7254" y="12880"/>
                  </a:cubicBezTo>
                  <a:cubicBezTo>
                    <a:pt x="10342" y="13694"/>
                    <a:pt x="13438" y="14476"/>
                    <a:pt x="16526" y="15266"/>
                  </a:cubicBezTo>
                  <a:lnTo>
                    <a:pt x="19151" y="15928"/>
                  </a:lnTo>
                  <a:cubicBezTo>
                    <a:pt x="19177" y="15935"/>
                    <a:pt x="19201" y="15938"/>
                    <a:pt x="19226" y="15938"/>
                  </a:cubicBezTo>
                  <a:cubicBezTo>
                    <a:pt x="19340" y="15938"/>
                    <a:pt x="19438" y="15865"/>
                    <a:pt x="19471" y="15753"/>
                  </a:cubicBezTo>
                  <a:lnTo>
                    <a:pt x="21322" y="7965"/>
                  </a:lnTo>
                  <a:cubicBezTo>
                    <a:pt x="21354" y="7829"/>
                    <a:pt x="21274" y="7685"/>
                    <a:pt x="21146" y="7653"/>
                  </a:cubicBezTo>
                  <a:cubicBezTo>
                    <a:pt x="19128" y="7175"/>
                    <a:pt x="17101" y="6712"/>
                    <a:pt x="15114" y="6153"/>
                  </a:cubicBezTo>
                  <a:cubicBezTo>
                    <a:pt x="14938" y="6105"/>
                    <a:pt x="14763" y="6050"/>
                    <a:pt x="14603" y="5986"/>
                  </a:cubicBezTo>
                  <a:cubicBezTo>
                    <a:pt x="14547" y="5965"/>
                    <a:pt x="14526" y="5961"/>
                    <a:pt x="14520" y="5961"/>
                  </a:cubicBezTo>
                  <a:cubicBezTo>
                    <a:pt x="14519" y="5961"/>
                    <a:pt x="14519" y="5961"/>
                    <a:pt x="14519" y="5961"/>
                  </a:cubicBezTo>
                  <a:lnTo>
                    <a:pt x="14519" y="5961"/>
                  </a:lnTo>
                  <a:cubicBezTo>
                    <a:pt x="14519" y="5959"/>
                    <a:pt x="14518" y="5957"/>
                    <a:pt x="14515" y="5954"/>
                  </a:cubicBezTo>
                  <a:cubicBezTo>
                    <a:pt x="14300" y="5754"/>
                    <a:pt x="14140" y="5411"/>
                    <a:pt x="13965" y="5180"/>
                  </a:cubicBezTo>
                  <a:cubicBezTo>
                    <a:pt x="13047" y="3959"/>
                    <a:pt x="11930" y="2898"/>
                    <a:pt x="10733" y="1948"/>
                  </a:cubicBezTo>
                  <a:cubicBezTo>
                    <a:pt x="10031" y="1390"/>
                    <a:pt x="9281" y="879"/>
                    <a:pt x="8547" y="352"/>
                  </a:cubicBezTo>
                  <a:cubicBezTo>
                    <a:pt x="8260" y="148"/>
                    <a:pt x="7912" y="1"/>
                    <a:pt x="756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79" name="Google Shape;779;p38"/>
            <p:cNvSpPr/>
            <p:nvPr/>
          </p:nvSpPr>
          <p:spPr>
            <a:xfrm>
              <a:off x="6561375" y="4092325"/>
              <a:ext cx="141650" cy="174825"/>
            </a:xfrm>
            <a:custGeom>
              <a:avLst/>
              <a:gdLst/>
              <a:ahLst/>
              <a:cxnLst/>
              <a:rect l="l" t="t" r="r" b="b"/>
              <a:pathLst>
                <a:path w="5666" h="6993" extrusionOk="0">
                  <a:moveTo>
                    <a:pt x="1021" y="0"/>
                  </a:moveTo>
                  <a:cubicBezTo>
                    <a:pt x="963" y="0"/>
                    <a:pt x="901" y="22"/>
                    <a:pt x="846" y="74"/>
                  </a:cubicBezTo>
                  <a:cubicBezTo>
                    <a:pt x="208" y="680"/>
                    <a:pt x="0" y="1446"/>
                    <a:pt x="295" y="2292"/>
                  </a:cubicBezTo>
                  <a:cubicBezTo>
                    <a:pt x="479" y="2771"/>
                    <a:pt x="710" y="3226"/>
                    <a:pt x="990" y="3657"/>
                  </a:cubicBezTo>
                  <a:cubicBezTo>
                    <a:pt x="1293" y="4135"/>
                    <a:pt x="1588" y="4622"/>
                    <a:pt x="1963" y="5045"/>
                  </a:cubicBezTo>
                  <a:cubicBezTo>
                    <a:pt x="2841" y="5995"/>
                    <a:pt x="3974" y="6673"/>
                    <a:pt x="5235" y="6984"/>
                  </a:cubicBezTo>
                  <a:cubicBezTo>
                    <a:pt x="5258" y="6990"/>
                    <a:pt x="5281" y="6993"/>
                    <a:pt x="5302" y="6993"/>
                  </a:cubicBezTo>
                  <a:cubicBezTo>
                    <a:pt x="5571" y="6993"/>
                    <a:pt x="5666" y="6563"/>
                    <a:pt x="5370" y="6489"/>
                  </a:cubicBezTo>
                  <a:cubicBezTo>
                    <a:pt x="4325" y="6226"/>
                    <a:pt x="3359" y="5691"/>
                    <a:pt x="2577" y="4941"/>
                  </a:cubicBezTo>
                  <a:cubicBezTo>
                    <a:pt x="2242" y="4590"/>
                    <a:pt x="1947" y="4207"/>
                    <a:pt x="1692" y="3792"/>
                  </a:cubicBezTo>
                  <a:cubicBezTo>
                    <a:pt x="1412" y="3377"/>
                    <a:pt x="1157" y="2946"/>
                    <a:pt x="934" y="2492"/>
                  </a:cubicBezTo>
                  <a:cubicBezTo>
                    <a:pt x="774" y="2156"/>
                    <a:pt x="638" y="1773"/>
                    <a:pt x="662" y="1398"/>
                  </a:cubicBezTo>
                  <a:cubicBezTo>
                    <a:pt x="694" y="1023"/>
                    <a:pt x="934" y="696"/>
                    <a:pt x="1213" y="433"/>
                  </a:cubicBezTo>
                  <a:cubicBezTo>
                    <a:pt x="1399" y="260"/>
                    <a:pt x="1224" y="0"/>
                    <a:pt x="102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80" name="Google Shape;780;p38"/>
            <p:cNvSpPr/>
            <p:nvPr/>
          </p:nvSpPr>
          <p:spPr>
            <a:xfrm>
              <a:off x="6555575" y="4147100"/>
              <a:ext cx="135025" cy="158000"/>
            </a:xfrm>
            <a:custGeom>
              <a:avLst/>
              <a:gdLst/>
              <a:ahLst/>
              <a:cxnLst/>
              <a:rect l="l" t="t" r="r" b="b"/>
              <a:pathLst>
                <a:path w="5401" h="6320" extrusionOk="0">
                  <a:moveTo>
                    <a:pt x="846" y="1"/>
                  </a:moveTo>
                  <a:cubicBezTo>
                    <a:pt x="768" y="1"/>
                    <a:pt x="690" y="37"/>
                    <a:pt x="639" y="125"/>
                  </a:cubicBezTo>
                  <a:cubicBezTo>
                    <a:pt x="1" y="1154"/>
                    <a:pt x="495" y="2694"/>
                    <a:pt x="1070" y="3636"/>
                  </a:cubicBezTo>
                  <a:cubicBezTo>
                    <a:pt x="1756" y="4745"/>
                    <a:pt x="2865" y="5463"/>
                    <a:pt x="4046" y="5966"/>
                  </a:cubicBezTo>
                  <a:cubicBezTo>
                    <a:pt x="4349" y="6094"/>
                    <a:pt x="4661" y="6213"/>
                    <a:pt x="4972" y="6309"/>
                  </a:cubicBezTo>
                  <a:cubicBezTo>
                    <a:pt x="4998" y="6316"/>
                    <a:pt x="5023" y="6320"/>
                    <a:pt x="5046" y="6320"/>
                  </a:cubicBezTo>
                  <a:cubicBezTo>
                    <a:pt x="5310" y="6320"/>
                    <a:pt x="5400" y="5902"/>
                    <a:pt x="5107" y="5806"/>
                  </a:cubicBezTo>
                  <a:lnTo>
                    <a:pt x="5107" y="5806"/>
                  </a:lnTo>
                  <a:lnTo>
                    <a:pt x="5107" y="5814"/>
                  </a:lnTo>
                  <a:cubicBezTo>
                    <a:pt x="4110" y="5535"/>
                    <a:pt x="3184" y="5048"/>
                    <a:pt x="2387" y="4394"/>
                  </a:cubicBezTo>
                  <a:cubicBezTo>
                    <a:pt x="1716" y="3819"/>
                    <a:pt x="1237" y="3061"/>
                    <a:pt x="1014" y="2216"/>
                  </a:cubicBezTo>
                  <a:cubicBezTo>
                    <a:pt x="862" y="1657"/>
                    <a:pt x="759" y="907"/>
                    <a:pt x="1078" y="380"/>
                  </a:cubicBezTo>
                  <a:cubicBezTo>
                    <a:pt x="1200" y="187"/>
                    <a:pt x="1022" y="1"/>
                    <a:pt x="84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81" name="Google Shape;781;p38"/>
            <p:cNvSpPr/>
            <p:nvPr/>
          </p:nvSpPr>
          <p:spPr>
            <a:xfrm>
              <a:off x="7081425" y="4195300"/>
              <a:ext cx="441075" cy="25150"/>
            </a:xfrm>
            <a:custGeom>
              <a:avLst/>
              <a:gdLst/>
              <a:ahLst/>
              <a:cxnLst/>
              <a:rect l="l" t="t" r="r" b="b"/>
              <a:pathLst>
                <a:path w="17643" h="1006" extrusionOk="0">
                  <a:moveTo>
                    <a:pt x="8" y="0"/>
                  </a:moveTo>
                  <a:lnTo>
                    <a:pt x="0" y="415"/>
                  </a:lnTo>
                  <a:lnTo>
                    <a:pt x="17627" y="1006"/>
                  </a:lnTo>
                  <a:lnTo>
                    <a:pt x="17643" y="599"/>
                  </a:lnTo>
                  <a:lnTo>
                    <a:pt x="8"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82" name="Google Shape;782;p38"/>
            <p:cNvSpPr/>
            <p:nvPr/>
          </p:nvSpPr>
          <p:spPr>
            <a:xfrm>
              <a:off x="6974300" y="4199075"/>
              <a:ext cx="238000" cy="344750"/>
            </a:xfrm>
            <a:custGeom>
              <a:avLst/>
              <a:gdLst/>
              <a:ahLst/>
              <a:cxnLst/>
              <a:rect l="l" t="t" r="r" b="b"/>
              <a:pathLst>
                <a:path w="9520" h="13790" extrusionOk="0">
                  <a:moveTo>
                    <a:pt x="2442" y="1"/>
                  </a:moveTo>
                  <a:lnTo>
                    <a:pt x="0" y="10502"/>
                  </a:lnTo>
                  <a:cubicBezTo>
                    <a:pt x="0" y="10502"/>
                    <a:pt x="2554" y="12138"/>
                    <a:pt x="5418" y="13789"/>
                  </a:cubicBezTo>
                  <a:lnTo>
                    <a:pt x="9520" y="240"/>
                  </a:lnTo>
                  <a:lnTo>
                    <a:pt x="2442"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83" name="Google Shape;783;p38"/>
            <p:cNvSpPr/>
            <p:nvPr/>
          </p:nvSpPr>
          <p:spPr>
            <a:xfrm>
              <a:off x="6968525" y="4193700"/>
              <a:ext cx="250575" cy="357900"/>
            </a:xfrm>
            <a:custGeom>
              <a:avLst/>
              <a:gdLst/>
              <a:ahLst/>
              <a:cxnLst/>
              <a:rect l="l" t="t" r="r" b="b"/>
              <a:pathLst>
                <a:path w="10023" h="14316" extrusionOk="0">
                  <a:moveTo>
                    <a:pt x="2833" y="423"/>
                  </a:moveTo>
                  <a:lnTo>
                    <a:pt x="9472" y="647"/>
                  </a:lnTo>
                  <a:lnTo>
                    <a:pt x="5530" y="13701"/>
                  </a:lnTo>
                  <a:cubicBezTo>
                    <a:pt x="3136" y="12313"/>
                    <a:pt x="989" y="10956"/>
                    <a:pt x="471" y="10621"/>
                  </a:cubicBezTo>
                  <a:lnTo>
                    <a:pt x="2833" y="423"/>
                  </a:lnTo>
                  <a:close/>
                  <a:moveTo>
                    <a:pt x="2514" y="1"/>
                  </a:moveTo>
                  <a:lnTo>
                    <a:pt x="0" y="10805"/>
                  </a:lnTo>
                  <a:lnTo>
                    <a:pt x="128" y="10884"/>
                  </a:lnTo>
                  <a:cubicBezTo>
                    <a:pt x="152" y="10900"/>
                    <a:pt x="2713" y="12552"/>
                    <a:pt x="5546" y="14188"/>
                  </a:cubicBezTo>
                  <a:lnTo>
                    <a:pt x="5769" y="14316"/>
                  </a:lnTo>
                  <a:lnTo>
                    <a:pt x="10022" y="256"/>
                  </a:lnTo>
                  <a:lnTo>
                    <a:pt x="2514"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84" name="Google Shape;784;p38"/>
            <p:cNvSpPr/>
            <p:nvPr/>
          </p:nvSpPr>
          <p:spPr>
            <a:xfrm>
              <a:off x="6980875" y="4427500"/>
              <a:ext cx="145450" cy="72825"/>
            </a:xfrm>
            <a:custGeom>
              <a:avLst/>
              <a:gdLst/>
              <a:ahLst/>
              <a:cxnLst/>
              <a:rect l="l" t="t" r="r" b="b"/>
              <a:pathLst>
                <a:path w="5818" h="2913" extrusionOk="0">
                  <a:moveTo>
                    <a:pt x="168" y="0"/>
                  </a:moveTo>
                  <a:lnTo>
                    <a:pt x="1" y="375"/>
                  </a:lnTo>
                  <a:lnTo>
                    <a:pt x="5650" y="2913"/>
                  </a:lnTo>
                  <a:lnTo>
                    <a:pt x="5818" y="2538"/>
                  </a:lnTo>
                  <a:lnTo>
                    <a:pt x="168"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85" name="Google Shape;785;p38"/>
            <p:cNvSpPr/>
            <p:nvPr/>
          </p:nvSpPr>
          <p:spPr>
            <a:xfrm>
              <a:off x="6994050" y="4362875"/>
              <a:ext cx="152225" cy="70225"/>
            </a:xfrm>
            <a:custGeom>
              <a:avLst/>
              <a:gdLst/>
              <a:ahLst/>
              <a:cxnLst/>
              <a:rect l="l" t="t" r="r" b="b"/>
              <a:pathLst>
                <a:path w="6089" h="2809" extrusionOk="0">
                  <a:moveTo>
                    <a:pt x="152" y="0"/>
                  </a:moveTo>
                  <a:lnTo>
                    <a:pt x="0" y="383"/>
                  </a:lnTo>
                  <a:lnTo>
                    <a:pt x="5937" y="2809"/>
                  </a:lnTo>
                  <a:lnTo>
                    <a:pt x="6089" y="2434"/>
                  </a:lnTo>
                  <a:lnTo>
                    <a:pt x="152"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86" name="Google Shape;786;p38"/>
            <p:cNvSpPr/>
            <p:nvPr/>
          </p:nvSpPr>
          <p:spPr>
            <a:xfrm>
              <a:off x="7009000" y="4299425"/>
              <a:ext cx="159225" cy="60275"/>
            </a:xfrm>
            <a:custGeom>
              <a:avLst/>
              <a:gdLst/>
              <a:ahLst/>
              <a:cxnLst/>
              <a:rect l="l" t="t" r="r" b="b"/>
              <a:pathLst>
                <a:path w="6369" h="2411" extrusionOk="0">
                  <a:moveTo>
                    <a:pt x="129" y="1"/>
                  </a:moveTo>
                  <a:lnTo>
                    <a:pt x="1" y="392"/>
                  </a:lnTo>
                  <a:lnTo>
                    <a:pt x="6241" y="2410"/>
                  </a:lnTo>
                  <a:lnTo>
                    <a:pt x="6368" y="2027"/>
                  </a:lnTo>
                  <a:lnTo>
                    <a:pt x="129"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87" name="Google Shape;787;p38"/>
            <p:cNvSpPr/>
            <p:nvPr/>
          </p:nvSpPr>
          <p:spPr>
            <a:xfrm>
              <a:off x="7025575" y="4229800"/>
              <a:ext cx="167775" cy="44525"/>
            </a:xfrm>
            <a:custGeom>
              <a:avLst/>
              <a:gdLst/>
              <a:ahLst/>
              <a:cxnLst/>
              <a:rect l="l" t="t" r="r" b="b"/>
              <a:pathLst>
                <a:path w="6711" h="1781" extrusionOk="0">
                  <a:moveTo>
                    <a:pt x="88" y="1"/>
                  </a:moveTo>
                  <a:lnTo>
                    <a:pt x="0" y="408"/>
                  </a:lnTo>
                  <a:lnTo>
                    <a:pt x="6631" y="1780"/>
                  </a:lnTo>
                  <a:lnTo>
                    <a:pt x="6711" y="1381"/>
                  </a:lnTo>
                  <a:lnTo>
                    <a:pt x="88"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88" name="Google Shape;788;p38"/>
            <p:cNvSpPr/>
            <p:nvPr/>
          </p:nvSpPr>
          <p:spPr>
            <a:xfrm>
              <a:off x="7217475" y="3945150"/>
              <a:ext cx="200300" cy="269525"/>
            </a:xfrm>
            <a:custGeom>
              <a:avLst/>
              <a:gdLst/>
              <a:ahLst/>
              <a:cxnLst/>
              <a:rect l="l" t="t" r="r" b="b"/>
              <a:pathLst>
                <a:path w="8012" h="10781" extrusionOk="0">
                  <a:moveTo>
                    <a:pt x="327" y="0"/>
                  </a:moveTo>
                  <a:lnTo>
                    <a:pt x="0" y="248"/>
                  </a:lnTo>
                  <a:cubicBezTo>
                    <a:pt x="1748" y="2570"/>
                    <a:pt x="7621" y="10701"/>
                    <a:pt x="7676" y="10780"/>
                  </a:cubicBezTo>
                  <a:lnTo>
                    <a:pt x="8012" y="10541"/>
                  </a:lnTo>
                  <a:cubicBezTo>
                    <a:pt x="7956" y="10461"/>
                    <a:pt x="2075" y="2322"/>
                    <a:pt x="32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89" name="Google Shape;789;p38"/>
            <p:cNvSpPr/>
            <p:nvPr/>
          </p:nvSpPr>
          <p:spPr>
            <a:xfrm>
              <a:off x="7096975" y="3343300"/>
              <a:ext cx="883750" cy="1344975"/>
            </a:xfrm>
            <a:custGeom>
              <a:avLst/>
              <a:gdLst/>
              <a:ahLst/>
              <a:cxnLst/>
              <a:rect l="l" t="t" r="r" b="b"/>
              <a:pathLst>
                <a:path w="35350" h="53799" extrusionOk="0">
                  <a:moveTo>
                    <a:pt x="384" y="0"/>
                  </a:moveTo>
                  <a:lnTo>
                    <a:pt x="184" y="359"/>
                  </a:lnTo>
                  <a:cubicBezTo>
                    <a:pt x="408" y="479"/>
                    <a:pt x="22519" y="12759"/>
                    <a:pt x="29381" y="24314"/>
                  </a:cubicBezTo>
                  <a:cubicBezTo>
                    <a:pt x="33538" y="31312"/>
                    <a:pt x="34927" y="38852"/>
                    <a:pt x="33083" y="44493"/>
                  </a:cubicBezTo>
                  <a:cubicBezTo>
                    <a:pt x="31958" y="47933"/>
                    <a:pt x="29700" y="50454"/>
                    <a:pt x="26564" y="51795"/>
                  </a:cubicBezTo>
                  <a:cubicBezTo>
                    <a:pt x="23910" y="52923"/>
                    <a:pt x="21222" y="53391"/>
                    <a:pt x="18563" y="53391"/>
                  </a:cubicBezTo>
                  <a:cubicBezTo>
                    <a:pt x="11931" y="53391"/>
                    <a:pt x="5480" y="50476"/>
                    <a:pt x="200" y="47605"/>
                  </a:cubicBezTo>
                  <a:lnTo>
                    <a:pt x="1" y="47965"/>
                  </a:lnTo>
                  <a:cubicBezTo>
                    <a:pt x="5331" y="50861"/>
                    <a:pt x="11834" y="53797"/>
                    <a:pt x="18553" y="53797"/>
                  </a:cubicBezTo>
                  <a:cubicBezTo>
                    <a:pt x="18610" y="53798"/>
                    <a:pt x="18668" y="53798"/>
                    <a:pt x="18726" y="53798"/>
                  </a:cubicBezTo>
                  <a:cubicBezTo>
                    <a:pt x="21468" y="53798"/>
                    <a:pt x="24192" y="53240"/>
                    <a:pt x="26724" y="52170"/>
                  </a:cubicBezTo>
                  <a:cubicBezTo>
                    <a:pt x="29979" y="50789"/>
                    <a:pt x="32309" y="48172"/>
                    <a:pt x="33474" y="44621"/>
                  </a:cubicBezTo>
                  <a:cubicBezTo>
                    <a:pt x="35349" y="38868"/>
                    <a:pt x="33953" y="31200"/>
                    <a:pt x="29732" y="24098"/>
                  </a:cubicBezTo>
                  <a:cubicBezTo>
                    <a:pt x="22814" y="12456"/>
                    <a:pt x="607" y="120"/>
                    <a:pt x="38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90" name="Google Shape;790;p38"/>
            <p:cNvSpPr/>
            <p:nvPr/>
          </p:nvSpPr>
          <p:spPr>
            <a:xfrm>
              <a:off x="6694025" y="2601350"/>
              <a:ext cx="625200" cy="598550"/>
            </a:xfrm>
            <a:custGeom>
              <a:avLst/>
              <a:gdLst/>
              <a:ahLst/>
              <a:cxnLst/>
              <a:rect l="l" t="t" r="r" b="b"/>
              <a:pathLst>
                <a:path w="25008" h="23942" extrusionOk="0">
                  <a:moveTo>
                    <a:pt x="8552" y="1"/>
                  </a:moveTo>
                  <a:cubicBezTo>
                    <a:pt x="8151" y="1"/>
                    <a:pt x="7737" y="17"/>
                    <a:pt x="7309" y="51"/>
                  </a:cubicBezTo>
                  <a:cubicBezTo>
                    <a:pt x="974" y="562"/>
                    <a:pt x="0" y="3897"/>
                    <a:pt x="2394" y="8477"/>
                  </a:cubicBezTo>
                  <a:cubicBezTo>
                    <a:pt x="3614" y="10812"/>
                    <a:pt x="4240" y="11384"/>
                    <a:pt x="4559" y="11384"/>
                  </a:cubicBezTo>
                  <a:cubicBezTo>
                    <a:pt x="4616" y="11384"/>
                    <a:pt x="4662" y="11367"/>
                    <a:pt x="4701" y="11338"/>
                  </a:cubicBezTo>
                  <a:lnTo>
                    <a:pt x="4701" y="11338"/>
                  </a:lnTo>
                  <a:cubicBezTo>
                    <a:pt x="4585" y="11810"/>
                    <a:pt x="4628" y="12485"/>
                    <a:pt x="5722" y="12666"/>
                  </a:cubicBezTo>
                  <a:cubicBezTo>
                    <a:pt x="5866" y="12691"/>
                    <a:pt x="6019" y="12703"/>
                    <a:pt x="6179" y="12703"/>
                  </a:cubicBezTo>
                  <a:cubicBezTo>
                    <a:pt x="7932" y="12703"/>
                    <a:pt x="10470" y="11264"/>
                    <a:pt x="11004" y="9451"/>
                  </a:cubicBezTo>
                  <a:cubicBezTo>
                    <a:pt x="11004" y="9451"/>
                    <a:pt x="11826" y="13871"/>
                    <a:pt x="13765" y="15459"/>
                  </a:cubicBezTo>
                  <a:cubicBezTo>
                    <a:pt x="14625" y="16160"/>
                    <a:pt x="15232" y="16413"/>
                    <a:pt x="15720" y="16413"/>
                  </a:cubicBezTo>
                  <a:cubicBezTo>
                    <a:pt x="16336" y="16413"/>
                    <a:pt x="16761" y="16009"/>
                    <a:pt x="17260" y="15595"/>
                  </a:cubicBezTo>
                  <a:lnTo>
                    <a:pt x="17260" y="15595"/>
                  </a:lnTo>
                  <a:lnTo>
                    <a:pt x="16661" y="20311"/>
                  </a:lnTo>
                  <a:lnTo>
                    <a:pt x="16765" y="23941"/>
                  </a:lnTo>
                  <a:cubicBezTo>
                    <a:pt x="16765" y="23941"/>
                    <a:pt x="21848" y="19521"/>
                    <a:pt x="23268" y="14430"/>
                  </a:cubicBezTo>
                  <a:cubicBezTo>
                    <a:pt x="25008" y="8230"/>
                    <a:pt x="21409" y="4535"/>
                    <a:pt x="17364" y="3418"/>
                  </a:cubicBezTo>
                  <a:cubicBezTo>
                    <a:pt x="17364" y="3418"/>
                    <a:pt x="14400" y="1"/>
                    <a:pt x="855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91" name="Google Shape;791;p38"/>
            <p:cNvSpPr/>
            <p:nvPr/>
          </p:nvSpPr>
          <p:spPr>
            <a:xfrm>
              <a:off x="6721950" y="2771125"/>
              <a:ext cx="552800" cy="662575"/>
            </a:xfrm>
            <a:custGeom>
              <a:avLst/>
              <a:gdLst/>
              <a:ahLst/>
              <a:cxnLst/>
              <a:rect l="l" t="t" r="r" b="b"/>
              <a:pathLst>
                <a:path w="22112" h="26503" extrusionOk="0">
                  <a:moveTo>
                    <a:pt x="5860" y="0"/>
                  </a:moveTo>
                  <a:cubicBezTo>
                    <a:pt x="2890" y="0"/>
                    <a:pt x="398" y="2721"/>
                    <a:pt x="304" y="6123"/>
                  </a:cubicBezTo>
                  <a:lnTo>
                    <a:pt x="104" y="13200"/>
                  </a:lnTo>
                  <a:cubicBezTo>
                    <a:pt x="0" y="16655"/>
                    <a:pt x="2402" y="19552"/>
                    <a:pt x="5434" y="19640"/>
                  </a:cubicBezTo>
                  <a:lnTo>
                    <a:pt x="8076" y="19712"/>
                  </a:lnTo>
                  <a:lnTo>
                    <a:pt x="7964" y="23526"/>
                  </a:lnTo>
                  <a:cubicBezTo>
                    <a:pt x="7924" y="25090"/>
                    <a:pt x="9161" y="26398"/>
                    <a:pt x="10725" y="26446"/>
                  </a:cubicBezTo>
                  <a:lnTo>
                    <a:pt x="12536" y="26502"/>
                  </a:lnTo>
                  <a:cubicBezTo>
                    <a:pt x="12561" y="26503"/>
                    <a:pt x="12585" y="26503"/>
                    <a:pt x="12610" y="26503"/>
                  </a:cubicBezTo>
                  <a:cubicBezTo>
                    <a:pt x="14149" y="26503"/>
                    <a:pt x="15409" y="25281"/>
                    <a:pt x="15457" y="23741"/>
                  </a:cubicBezTo>
                  <a:lnTo>
                    <a:pt x="15584" y="19432"/>
                  </a:lnTo>
                  <a:lnTo>
                    <a:pt x="15592" y="19193"/>
                  </a:lnTo>
                  <a:lnTo>
                    <a:pt x="15712" y="14884"/>
                  </a:lnTo>
                  <a:cubicBezTo>
                    <a:pt x="15712" y="14796"/>
                    <a:pt x="15712" y="14716"/>
                    <a:pt x="15704" y="14629"/>
                  </a:cubicBezTo>
                  <a:lnTo>
                    <a:pt x="15704" y="14629"/>
                  </a:lnTo>
                  <a:cubicBezTo>
                    <a:pt x="16367" y="15132"/>
                    <a:pt x="17130" y="15366"/>
                    <a:pt x="17882" y="15366"/>
                  </a:cubicBezTo>
                  <a:cubicBezTo>
                    <a:pt x="19347" y="15366"/>
                    <a:pt x="20767" y="14475"/>
                    <a:pt x="21305" y="12945"/>
                  </a:cubicBezTo>
                  <a:cubicBezTo>
                    <a:pt x="22111" y="10623"/>
                    <a:pt x="20428" y="8189"/>
                    <a:pt x="17978" y="8133"/>
                  </a:cubicBezTo>
                  <a:lnTo>
                    <a:pt x="17970" y="8133"/>
                  </a:lnTo>
                  <a:cubicBezTo>
                    <a:pt x="17932" y="8132"/>
                    <a:pt x="17894" y="8132"/>
                    <a:pt x="17856" y="8132"/>
                  </a:cubicBezTo>
                  <a:cubicBezTo>
                    <a:pt x="17138" y="8132"/>
                    <a:pt x="16438" y="8346"/>
                    <a:pt x="15840" y="8748"/>
                  </a:cubicBezTo>
                  <a:lnTo>
                    <a:pt x="15903" y="6570"/>
                  </a:lnTo>
                  <a:cubicBezTo>
                    <a:pt x="15999" y="3114"/>
                    <a:pt x="13597" y="218"/>
                    <a:pt x="10565" y="130"/>
                  </a:cubicBezTo>
                  <a:lnTo>
                    <a:pt x="6001" y="2"/>
                  </a:lnTo>
                  <a:cubicBezTo>
                    <a:pt x="5954" y="1"/>
                    <a:pt x="5907" y="0"/>
                    <a:pt x="5860"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792" name="Google Shape;792;p38"/>
            <p:cNvSpPr/>
            <p:nvPr/>
          </p:nvSpPr>
          <p:spPr>
            <a:xfrm>
              <a:off x="6716375" y="2764725"/>
              <a:ext cx="550650" cy="675350"/>
            </a:xfrm>
            <a:custGeom>
              <a:avLst/>
              <a:gdLst/>
              <a:ahLst/>
              <a:cxnLst/>
              <a:rect l="l" t="t" r="r" b="b"/>
              <a:pathLst>
                <a:path w="22026" h="27014" extrusionOk="0">
                  <a:moveTo>
                    <a:pt x="6080" y="506"/>
                  </a:moveTo>
                  <a:lnTo>
                    <a:pt x="6208" y="514"/>
                  </a:lnTo>
                  <a:lnTo>
                    <a:pt x="10772" y="642"/>
                  </a:lnTo>
                  <a:cubicBezTo>
                    <a:pt x="12169" y="681"/>
                    <a:pt x="13461" y="1344"/>
                    <a:pt x="14427" y="2509"/>
                  </a:cubicBezTo>
                  <a:cubicBezTo>
                    <a:pt x="15416" y="3722"/>
                    <a:pt x="15927" y="5254"/>
                    <a:pt x="15863" y="6818"/>
                  </a:cubicBezTo>
                  <a:lnTo>
                    <a:pt x="15783" y="9499"/>
                  </a:lnTo>
                  <a:lnTo>
                    <a:pt x="16198" y="9219"/>
                  </a:lnTo>
                  <a:cubicBezTo>
                    <a:pt x="16749" y="8842"/>
                    <a:pt x="17401" y="8643"/>
                    <a:pt x="18071" y="8643"/>
                  </a:cubicBezTo>
                  <a:cubicBezTo>
                    <a:pt x="18109" y="8643"/>
                    <a:pt x="18147" y="8644"/>
                    <a:pt x="18185" y="8645"/>
                  </a:cubicBezTo>
                  <a:cubicBezTo>
                    <a:pt x="20036" y="8693"/>
                    <a:pt x="21505" y="10233"/>
                    <a:pt x="21465" y="12092"/>
                  </a:cubicBezTo>
                  <a:cubicBezTo>
                    <a:pt x="21441" y="12978"/>
                    <a:pt x="21058" y="13823"/>
                    <a:pt x="20411" y="14430"/>
                  </a:cubicBezTo>
                  <a:cubicBezTo>
                    <a:pt x="19763" y="15035"/>
                    <a:pt x="18929" y="15343"/>
                    <a:pt x="18092" y="15343"/>
                  </a:cubicBezTo>
                  <a:cubicBezTo>
                    <a:pt x="17384" y="15343"/>
                    <a:pt x="16674" y="15123"/>
                    <a:pt x="16071" y="14677"/>
                  </a:cubicBezTo>
                  <a:lnTo>
                    <a:pt x="15624" y="14350"/>
                  </a:lnTo>
                  <a:lnTo>
                    <a:pt x="15664" y="14901"/>
                  </a:lnTo>
                  <a:cubicBezTo>
                    <a:pt x="15672" y="14980"/>
                    <a:pt x="15672" y="15060"/>
                    <a:pt x="15672" y="15132"/>
                  </a:cubicBezTo>
                  <a:lnTo>
                    <a:pt x="15416" y="23989"/>
                  </a:lnTo>
                  <a:cubicBezTo>
                    <a:pt x="15400" y="24675"/>
                    <a:pt x="15105" y="25322"/>
                    <a:pt x="14610" y="25793"/>
                  </a:cubicBezTo>
                  <a:cubicBezTo>
                    <a:pt x="14137" y="26251"/>
                    <a:pt x="13503" y="26504"/>
                    <a:pt x="12848" y="26504"/>
                  </a:cubicBezTo>
                  <a:cubicBezTo>
                    <a:pt x="12818" y="26504"/>
                    <a:pt x="12789" y="26504"/>
                    <a:pt x="12759" y="26503"/>
                  </a:cubicBezTo>
                  <a:lnTo>
                    <a:pt x="10948" y="26447"/>
                  </a:lnTo>
                  <a:cubicBezTo>
                    <a:pt x="9519" y="26399"/>
                    <a:pt x="8402" y="25218"/>
                    <a:pt x="8442" y="23790"/>
                  </a:cubicBezTo>
                  <a:lnTo>
                    <a:pt x="8562" y="19720"/>
                  </a:lnTo>
                  <a:lnTo>
                    <a:pt x="5665" y="19640"/>
                  </a:lnTo>
                  <a:cubicBezTo>
                    <a:pt x="4277" y="19601"/>
                    <a:pt x="2976" y="18938"/>
                    <a:pt x="2011" y="17773"/>
                  </a:cubicBezTo>
                  <a:cubicBezTo>
                    <a:pt x="1029" y="16560"/>
                    <a:pt x="519" y="15020"/>
                    <a:pt x="583" y="13456"/>
                  </a:cubicBezTo>
                  <a:lnTo>
                    <a:pt x="782" y="6387"/>
                  </a:lnTo>
                  <a:cubicBezTo>
                    <a:pt x="878" y="3115"/>
                    <a:pt x="3240" y="506"/>
                    <a:pt x="6080" y="506"/>
                  </a:cubicBezTo>
                  <a:close/>
                  <a:moveTo>
                    <a:pt x="6069" y="1"/>
                  </a:moveTo>
                  <a:cubicBezTo>
                    <a:pt x="2961" y="1"/>
                    <a:pt x="365" y="2823"/>
                    <a:pt x="263" y="6371"/>
                  </a:cubicBezTo>
                  <a:lnTo>
                    <a:pt x="64" y="13448"/>
                  </a:lnTo>
                  <a:cubicBezTo>
                    <a:pt x="0" y="15132"/>
                    <a:pt x="551" y="16784"/>
                    <a:pt x="1612" y="18092"/>
                  </a:cubicBezTo>
                  <a:cubicBezTo>
                    <a:pt x="2673" y="19377"/>
                    <a:pt x="4101" y="20103"/>
                    <a:pt x="5649" y="20143"/>
                  </a:cubicBezTo>
                  <a:lnTo>
                    <a:pt x="8027" y="20215"/>
                  </a:lnTo>
                  <a:lnTo>
                    <a:pt x="7932" y="23774"/>
                  </a:lnTo>
                  <a:cubicBezTo>
                    <a:pt x="7884" y="25481"/>
                    <a:pt x="9224" y="26910"/>
                    <a:pt x="10940" y="26966"/>
                  </a:cubicBezTo>
                  <a:lnTo>
                    <a:pt x="12751" y="27013"/>
                  </a:lnTo>
                  <a:lnTo>
                    <a:pt x="12839" y="27013"/>
                  </a:lnTo>
                  <a:cubicBezTo>
                    <a:pt x="14515" y="27005"/>
                    <a:pt x="15879" y="25673"/>
                    <a:pt x="15927" y="23997"/>
                  </a:cubicBezTo>
                  <a:lnTo>
                    <a:pt x="16174" y="15356"/>
                  </a:lnTo>
                  <a:cubicBezTo>
                    <a:pt x="16772" y="15690"/>
                    <a:pt x="17429" y="15853"/>
                    <a:pt x="18081" y="15853"/>
                  </a:cubicBezTo>
                  <a:cubicBezTo>
                    <a:pt x="19051" y="15853"/>
                    <a:pt x="20011" y="15493"/>
                    <a:pt x="20754" y="14797"/>
                  </a:cubicBezTo>
                  <a:cubicBezTo>
                    <a:pt x="21505" y="14103"/>
                    <a:pt x="21943" y="13129"/>
                    <a:pt x="21975" y="12108"/>
                  </a:cubicBezTo>
                  <a:cubicBezTo>
                    <a:pt x="22025" y="9811"/>
                    <a:pt x="20152" y="8121"/>
                    <a:pt x="18080" y="8121"/>
                  </a:cubicBezTo>
                  <a:cubicBezTo>
                    <a:pt x="17496" y="8121"/>
                    <a:pt x="16895" y="8256"/>
                    <a:pt x="16318" y="8549"/>
                  </a:cubicBezTo>
                  <a:lnTo>
                    <a:pt x="16374" y="6834"/>
                  </a:lnTo>
                  <a:cubicBezTo>
                    <a:pt x="16438" y="5150"/>
                    <a:pt x="15887" y="3490"/>
                    <a:pt x="14818" y="2182"/>
                  </a:cubicBezTo>
                  <a:cubicBezTo>
                    <a:pt x="13757" y="905"/>
                    <a:pt x="12328" y="179"/>
                    <a:pt x="10788" y="131"/>
                  </a:cubicBezTo>
                  <a:lnTo>
                    <a:pt x="6224" y="3"/>
                  </a:lnTo>
                  <a:cubicBezTo>
                    <a:pt x="6172" y="2"/>
                    <a:pt x="6120" y="1"/>
                    <a:pt x="606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93" name="Google Shape;793;p38"/>
            <p:cNvSpPr/>
            <p:nvPr/>
          </p:nvSpPr>
          <p:spPr>
            <a:xfrm>
              <a:off x="7112350" y="3014950"/>
              <a:ext cx="74025" cy="66700"/>
            </a:xfrm>
            <a:custGeom>
              <a:avLst/>
              <a:gdLst/>
              <a:ahLst/>
              <a:cxnLst/>
              <a:rect l="l" t="t" r="r" b="b"/>
              <a:pathLst>
                <a:path w="2961" h="2668" extrusionOk="0">
                  <a:moveTo>
                    <a:pt x="1194" y="837"/>
                  </a:moveTo>
                  <a:cubicBezTo>
                    <a:pt x="1187" y="842"/>
                    <a:pt x="1180" y="847"/>
                    <a:pt x="1173" y="854"/>
                  </a:cubicBezTo>
                  <a:cubicBezTo>
                    <a:pt x="1183" y="846"/>
                    <a:pt x="1190" y="840"/>
                    <a:pt x="1194" y="837"/>
                  </a:cubicBezTo>
                  <a:close/>
                  <a:moveTo>
                    <a:pt x="2237" y="0"/>
                  </a:moveTo>
                  <a:cubicBezTo>
                    <a:pt x="1625" y="0"/>
                    <a:pt x="1014" y="183"/>
                    <a:pt x="599" y="663"/>
                  </a:cubicBezTo>
                  <a:cubicBezTo>
                    <a:pt x="263" y="1070"/>
                    <a:pt x="64" y="1572"/>
                    <a:pt x="16" y="2099"/>
                  </a:cubicBezTo>
                  <a:cubicBezTo>
                    <a:pt x="8" y="2203"/>
                    <a:pt x="0" y="2306"/>
                    <a:pt x="0" y="2410"/>
                  </a:cubicBezTo>
                  <a:cubicBezTo>
                    <a:pt x="8" y="2582"/>
                    <a:pt x="146" y="2667"/>
                    <a:pt x="280" y="2667"/>
                  </a:cubicBezTo>
                  <a:cubicBezTo>
                    <a:pt x="415" y="2667"/>
                    <a:pt x="547" y="2582"/>
                    <a:pt x="543" y="2410"/>
                  </a:cubicBezTo>
                  <a:lnTo>
                    <a:pt x="543" y="2402"/>
                  </a:lnTo>
                  <a:cubicBezTo>
                    <a:pt x="543" y="2330"/>
                    <a:pt x="543" y="2250"/>
                    <a:pt x="551" y="2171"/>
                  </a:cubicBezTo>
                  <a:cubicBezTo>
                    <a:pt x="551" y="2143"/>
                    <a:pt x="557" y="2110"/>
                    <a:pt x="563" y="2082"/>
                  </a:cubicBezTo>
                  <a:lnTo>
                    <a:pt x="563" y="2082"/>
                  </a:lnTo>
                  <a:cubicBezTo>
                    <a:pt x="564" y="2078"/>
                    <a:pt x="565" y="2073"/>
                    <a:pt x="567" y="2067"/>
                  </a:cubicBezTo>
                  <a:lnTo>
                    <a:pt x="567" y="2067"/>
                  </a:lnTo>
                  <a:cubicBezTo>
                    <a:pt x="567" y="2067"/>
                    <a:pt x="567" y="2067"/>
                    <a:pt x="567" y="2067"/>
                  </a:cubicBezTo>
                  <a:lnTo>
                    <a:pt x="575" y="1987"/>
                  </a:lnTo>
                  <a:cubicBezTo>
                    <a:pt x="591" y="1891"/>
                    <a:pt x="615" y="1788"/>
                    <a:pt x="646" y="1684"/>
                  </a:cubicBezTo>
                  <a:cubicBezTo>
                    <a:pt x="662" y="1636"/>
                    <a:pt x="678" y="1588"/>
                    <a:pt x="694" y="1532"/>
                  </a:cubicBezTo>
                  <a:lnTo>
                    <a:pt x="726" y="1453"/>
                  </a:lnTo>
                  <a:lnTo>
                    <a:pt x="726" y="1453"/>
                  </a:lnTo>
                  <a:cubicBezTo>
                    <a:pt x="720" y="1473"/>
                    <a:pt x="717" y="1480"/>
                    <a:pt x="718" y="1480"/>
                  </a:cubicBezTo>
                  <a:cubicBezTo>
                    <a:pt x="718" y="1480"/>
                    <a:pt x="736" y="1430"/>
                    <a:pt x="742" y="1413"/>
                  </a:cubicBezTo>
                  <a:cubicBezTo>
                    <a:pt x="798" y="1309"/>
                    <a:pt x="862" y="1197"/>
                    <a:pt x="934" y="1101"/>
                  </a:cubicBezTo>
                  <a:lnTo>
                    <a:pt x="966" y="1062"/>
                  </a:lnTo>
                  <a:cubicBezTo>
                    <a:pt x="982" y="1038"/>
                    <a:pt x="1006" y="1014"/>
                    <a:pt x="1029" y="990"/>
                  </a:cubicBezTo>
                  <a:cubicBezTo>
                    <a:pt x="1077" y="942"/>
                    <a:pt x="1125" y="894"/>
                    <a:pt x="1181" y="846"/>
                  </a:cubicBezTo>
                  <a:cubicBezTo>
                    <a:pt x="1186" y="842"/>
                    <a:pt x="1198" y="832"/>
                    <a:pt x="1199" y="832"/>
                  </a:cubicBezTo>
                  <a:lnTo>
                    <a:pt x="1199" y="832"/>
                  </a:lnTo>
                  <a:cubicBezTo>
                    <a:pt x="1199" y="832"/>
                    <a:pt x="1198" y="833"/>
                    <a:pt x="1194" y="837"/>
                  </a:cubicBezTo>
                  <a:lnTo>
                    <a:pt x="1194" y="837"/>
                  </a:lnTo>
                  <a:cubicBezTo>
                    <a:pt x="1203" y="830"/>
                    <a:pt x="1212" y="823"/>
                    <a:pt x="1221" y="814"/>
                  </a:cubicBezTo>
                  <a:cubicBezTo>
                    <a:pt x="1237" y="806"/>
                    <a:pt x="1277" y="782"/>
                    <a:pt x="1301" y="766"/>
                  </a:cubicBezTo>
                  <a:cubicBezTo>
                    <a:pt x="1358" y="730"/>
                    <a:pt x="1422" y="701"/>
                    <a:pt x="1481" y="672"/>
                  </a:cubicBezTo>
                  <a:lnTo>
                    <a:pt x="1481" y="672"/>
                  </a:lnTo>
                  <a:cubicBezTo>
                    <a:pt x="1490" y="669"/>
                    <a:pt x="1515" y="659"/>
                    <a:pt x="1524" y="655"/>
                  </a:cubicBezTo>
                  <a:lnTo>
                    <a:pt x="1588" y="631"/>
                  </a:lnTo>
                  <a:cubicBezTo>
                    <a:pt x="1628" y="615"/>
                    <a:pt x="1676" y="599"/>
                    <a:pt x="1724" y="591"/>
                  </a:cubicBezTo>
                  <a:cubicBezTo>
                    <a:pt x="1772" y="583"/>
                    <a:pt x="1819" y="567"/>
                    <a:pt x="1867" y="559"/>
                  </a:cubicBezTo>
                  <a:lnTo>
                    <a:pt x="1923" y="551"/>
                  </a:lnTo>
                  <a:cubicBezTo>
                    <a:pt x="1928" y="550"/>
                    <a:pt x="1933" y="550"/>
                    <a:pt x="1936" y="549"/>
                  </a:cubicBezTo>
                  <a:lnTo>
                    <a:pt x="1936" y="549"/>
                  </a:lnTo>
                  <a:cubicBezTo>
                    <a:pt x="1934" y="550"/>
                    <a:pt x="1937" y="551"/>
                    <a:pt x="1955" y="551"/>
                  </a:cubicBezTo>
                  <a:cubicBezTo>
                    <a:pt x="2053" y="541"/>
                    <a:pt x="2150" y="537"/>
                    <a:pt x="2247" y="537"/>
                  </a:cubicBezTo>
                  <a:cubicBezTo>
                    <a:pt x="2396" y="537"/>
                    <a:pt x="2544" y="548"/>
                    <a:pt x="2689" y="567"/>
                  </a:cubicBezTo>
                  <a:cubicBezTo>
                    <a:pt x="2700" y="568"/>
                    <a:pt x="2710" y="569"/>
                    <a:pt x="2720" y="569"/>
                  </a:cubicBezTo>
                  <a:cubicBezTo>
                    <a:pt x="2857" y="569"/>
                    <a:pt x="2961" y="423"/>
                    <a:pt x="2961" y="304"/>
                  </a:cubicBezTo>
                  <a:cubicBezTo>
                    <a:pt x="2961" y="152"/>
                    <a:pt x="2841" y="32"/>
                    <a:pt x="2689" y="32"/>
                  </a:cubicBezTo>
                  <a:cubicBezTo>
                    <a:pt x="2540" y="12"/>
                    <a:pt x="2389" y="0"/>
                    <a:pt x="223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94" name="Google Shape;794;p38"/>
            <p:cNvSpPr/>
            <p:nvPr/>
          </p:nvSpPr>
          <p:spPr>
            <a:xfrm>
              <a:off x="6896125" y="2962075"/>
              <a:ext cx="60450" cy="51525"/>
            </a:xfrm>
            <a:custGeom>
              <a:avLst/>
              <a:gdLst/>
              <a:ahLst/>
              <a:cxnLst/>
              <a:rect l="l" t="t" r="r" b="b"/>
              <a:pathLst>
                <a:path w="2418" h="2061" extrusionOk="0">
                  <a:moveTo>
                    <a:pt x="1365" y="0"/>
                  </a:moveTo>
                  <a:cubicBezTo>
                    <a:pt x="472" y="0"/>
                    <a:pt x="0" y="1079"/>
                    <a:pt x="622" y="1732"/>
                  </a:cubicBezTo>
                  <a:cubicBezTo>
                    <a:pt x="835" y="1959"/>
                    <a:pt x="1104" y="2060"/>
                    <a:pt x="1369" y="2060"/>
                  </a:cubicBezTo>
                  <a:cubicBezTo>
                    <a:pt x="1887" y="2060"/>
                    <a:pt x="2385" y="1670"/>
                    <a:pt x="2401" y="1062"/>
                  </a:cubicBezTo>
                  <a:cubicBezTo>
                    <a:pt x="2417" y="495"/>
                    <a:pt x="1970" y="17"/>
                    <a:pt x="1404" y="1"/>
                  </a:cubicBezTo>
                  <a:cubicBezTo>
                    <a:pt x="1391" y="0"/>
                    <a:pt x="1378" y="0"/>
                    <a:pt x="136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95" name="Google Shape;795;p38"/>
            <p:cNvSpPr/>
            <p:nvPr/>
          </p:nvSpPr>
          <p:spPr>
            <a:xfrm>
              <a:off x="6736675" y="2957275"/>
              <a:ext cx="51525" cy="44000"/>
            </a:xfrm>
            <a:custGeom>
              <a:avLst/>
              <a:gdLst/>
              <a:ahLst/>
              <a:cxnLst/>
              <a:rect l="l" t="t" r="r" b="b"/>
              <a:pathLst>
                <a:path w="2061" h="1760" extrusionOk="0">
                  <a:moveTo>
                    <a:pt x="1169" y="1"/>
                  </a:moveTo>
                  <a:cubicBezTo>
                    <a:pt x="399" y="1"/>
                    <a:pt x="1" y="918"/>
                    <a:pt x="529" y="1485"/>
                  </a:cubicBezTo>
                  <a:cubicBezTo>
                    <a:pt x="710" y="1675"/>
                    <a:pt x="938" y="1760"/>
                    <a:pt x="1162" y="1760"/>
                  </a:cubicBezTo>
                  <a:cubicBezTo>
                    <a:pt x="1606" y="1760"/>
                    <a:pt x="2034" y="1423"/>
                    <a:pt x="2045" y="903"/>
                  </a:cubicBezTo>
                  <a:cubicBezTo>
                    <a:pt x="2061" y="424"/>
                    <a:pt x="1678" y="17"/>
                    <a:pt x="1199" y="1"/>
                  </a:cubicBezTo>
                  <a:cubicBezTo>
                    <a:pt x="1189" y="1"/>
                    <a:pt x="1179" y="1"/>
                    <a:pt x="116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96" name="Google Shape;796;p38"/>
            <p:cNvSpPr/>
            <p:nvPr/>
          </p:nvSpPr>
          <p:spPr>
            <a:xfrm>
              <a:off x="6803550" y="2959700"/>
              <a:ext cx="44700" cy="95775"/>
            </a:xfrm>
            <a:custGeom>
              <a:avLst/>
              <a:gdLst/>
              <a:ahLst/>
              <a:cxnLst/>
              <a:rect l="l" t="t" r="r" b="b"/>
              <a:pathLst>
                <a:path w="1788" h="3831" extrusionOk="0">
                  <a:moveTo>
                    <a:pt x="1668" y="0"/>
                  </a:moveTo>
                  <a:lnTo>
                    <a:pt x="0" y="2665"/>
                  </a:lnTo>
                  <a:lnTo>
                    <a:pt x="1787" y="3830"/>
                  </a:lnTo>
                  <a:lnTo>
                    <a:pt x="1668"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797" name="Google Shape;797;p38"/>
            <p:cNvSpPr/>
            <p:nvPr/>
          </p:nvSpPr>
          <p:spPr>
            <a:xfrm>
              <a:off x="6791975" y="3112900"/>
              <a:ext cx="89575" cy="50475"/>
            </a:xfrm>
            <a:custGeom>
              <a:avLst/>
              <a:gdLst/>
              <a:ahLst/>
              <a:cxnLst/>
              <a:rect l="l" t="t" r="r" b="b"/>
              <a:pathLst>
                <a:path w="3583" h="2019" extrusionOk="0">
                  <a:moveTo>
                    <a:pt x="406" y="388"/>
                  </a:moveTo>
                  <a:lnTo>
                    <a:pt x="2993" y="463"/>
                  </a:lnTo>
                  <a:lnTo>
                    <a:pt x="3191" y="471"/>
                  </a:lnTo>
                  <a:lnTo>
                    <a:pt x="3191" y="471"/>
                  </a:lnTo>
                  <a:cubicBezTo>
                    <a:pt x="3138" y="1186"/>
                    <a:pt x="2531" y="1748"/>
                    <a:pt x="1798" y="1748"/>
                  </a:cubicBezTo>
                  <a:cubicBezTo>
                    <a:pt x="1784" y="1748"/>
                    <a:pt x="1770" y="1748"/>
                    <a:pt x="1756" y="1748"/>
                  </a:cubicBezTo>
                  <a:cubicBezTo>
                    <a:pt x="1008" y="1726"/>
                    <a:pt x="422" y="1118"/>
                    <a:pt x="406" y="388"/>
                  </a:cubicBezTo>
                  <a:close/>
                  <a:moveTo>
                    <a:pt x="216" y="0"/>
                  </a:moveTo>
                  <a:cubicBezTo>
                    <a:pt x="132" y="0"/>
                    <a:pt x="78" y="46"/>
                    <a:pt x="53" y="107"/>
                  </a:cubicBezTo>
                  <a:lnTo>
                    <a:pt x="53" y="107"/>
                  </a:lnTo>
                  <a:cubicBezTo>
                    <a:pt x="41" y="131"/>
                    <a:pt x="33" y="159"/>
                    <a:pt x="32" y="192"/>
                  </a:cubicBezTo>
                  <a:cubicBezTo>
                    <a:pt x="0" y="1291"/>
                    <a:pt x="894" y="2019"/>
                    <a:pt x="1820" y="2019"/>
                  </a:cubicBezTo>
                  <a:cubicBezTo>
                    <a:pt x="2286" y="2019"/>
                    <a:pt x="2760" y="1834"/>
                    <a:pt x="3128" y="1421"/>
                  </a:cubicBezTo>
                  <a:cubicBezTo>
                    <a:pt x="3407" y="1109"/>
                    <a:pt x="3567" y="702"/>
                    <a:pt x="3583" y="287"/>
                  </a:cubicBezTo>
                  <a:cubicBezTo>
                    <a:pt x="3575" y="176"/>
                    <a:pt x="3495" y="96"/>
                    <a:pt x="3384" y="88"/>
                  </a:cubicBezTo>
                  <a:lnTo>
                    <a:pt x="623" y="8"/>
                  </a:lnTo>
                  <a:lnTo>
                    <a:pt x="224" y="0"/>
                  </a:lnTo>
                  <a:cubicBezTo>
                    <a:pt x="221" y="0"/>
                    <a:pt x="219" y="0"/>
                    <a:pt x="21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98" name="Google Shape;798;p38"/>
            <p:cNvSpPr/>
            <p:nvPr/>
          </p:nvSpPr>
          <p:spPr>
            <a:xfrm>
              <a:off x="6590900" y="2606075"/>
              <a:ext cx="684225" cy="395125"/>
            </a:xfrm>
            <a:custGeom>
              <a:avLst/>
              <a:gdLst/>
              <a:ahLst/>
              <a:cxnLst/>
              <a:rect l="l" t="t" r="r" b="b"/>
              <a:pathLst>
                <a:path w="27369" h="15805" extrusionOk="0">
                  <a:moveTo>
                    <a:pt x="11431" y="1"/>
                  </a:moveTo>
                  <a:cubicBezTo>
                    <a:pt x="10517" y="1"/>
                    <a:pt x="9733" y="81"/>
                    <a:pt x="9168" y="221"/>
                  </a:cubicBezTo>
                  <a:cubicBezTo>
                    <a:pt x="5163" y="1202"/>
                    <a:pt x="0" y="4985"/>
                    <a:pt x="1460" y="9094"/>
                  </a:cubicBezTo>
                  <a:cubicBezTo>
                    <a:pt x="2089" y="10860"/>
                    <a:pt x="4122" y="11928"/>
                    <a:pt x="6417" y="11928"/>
                  </a:cubicBezTo>
                  <a:cubicBezTo>
                    <a:pt x="6538" y="11928"/>
                    <a:pt x="6660" y="11925"/>
                    <a:pt x="6783" y="11919"/>
                  </a:cubicBezTo>
                  <a:cubicBezTo>
                    <a:pt x="15265" y="11488"/>
                    <a:pt x="15336" y="8767"/>
                    <a:pt x="15336" y="8767"/>
                  </a:cubicBezTo>
                  <a:cubicBezTo>
                    <a:pt x="15751" y="12230"/>
                    <a:pt x="20898" y="15805"/>
                    <a:pt x="20898" y="15805"/>
                  </a:cubicBezTo>
                  <a:lnTo>
                    <a:pt x="22709" y="13802"/>
                  </a:lnTo>
                  <a:cubicBezTo>
                    <a:pt x="27369" y="2982"/>
                    <a:pt x="16988" y="1"/>
                    <a:pt x="1143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99" name="Google Shape;799;p38"/>
            <p:cNvSpPr/>
            <p:nvPr/>
          </p:nvSpPr>
          <p:spPr>
            <a:xfrm>
              <a:off x="6860800" y="3306575"/>
              <a:ext cx="305225" cy="146675"/>
            </a:xfrm>
            <a:custGeom>
              <a:avLst/>
              <a:gdLst/>
              <a:ahLst/>
              <a:cxnLst/>
              <a:rect l="l" t="t" r="r" b="b"/>
              <a:pathLst>
                <a:path w="12209" h="5867" extrusionOk="0">
                  <a:moveTo>
                    <a:pt x="2902" y="1"/>
                  </a:moveTo>
                  <a:cubicBezTo>
                    <a:pt x="1340" y="1"/>
                    <a:pt x="64" y="1250"/>
                    <a:pt x="32" y="2818"/>
                  </a:cubicBezTo>
                  <a:cubicBezTo>
                    <a:pt x="0" y="4406"/>
                    <a:pt x="1269" y="5714"/>
                    <a:pt x="2849" y="5746"/>
                  </a:cubicBezTo>
                  <a:lnTo>
                    <a:pt x="9248" y="5866"/>
                  </a:lnTo>
                  <a:cubicBezTo>
                    <a:pt x="9268" y="5866"/>
                    <a:pt x="9288" y="5867"/>
                    <a:pt x="9307" y="5867"/>
                  </a:cubicBezTo>
                  <a:cubicBezTo>
                    <a:pt x="10869" y="5867"/>
                    <a:pt x="12153" y="4618"/>
                    <a:pt x="12177" y="3049"/>
                  </a:cubicBezTo>
                  <a:cubicBezTo>
                    <a:pt x="12209" y="1461"/>
                    <a:pt x="10948" y="153"/>
                    <a:pt x="9360" y="121"/>
                  </a:cubicBezTo>
                  <a:lnTo>
                    <a:pt x="2960" y="1"/>
                  </a:lnTo>
                  <a:cubicBezTo>
                    <a:pt x="2941" y="1"/>
                    <a:pt x="2921" y="1"/>
                    <a:pt x="2902"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800" name="Google Shape;800;p38"/>
            <p:cNvSpPr/>
            <p:nvPr/>
          </p:nvSpPr>
          <p:spPr>
            <a:xfrm>
              <a:off x="6854400" y="3301375"/>
              <a:ext cx="317225" cy="157050"/>
            </a:xfrm>
            <a:custGeom>
              <a:avLst/>
              <a:gdLst/>
              <a:ahLst/>
              <a:cxnLst/>
              <a:rect l="l" t="t" r="r" b="b"/>
              <a:pathLst>
                <a:path w="12689" h="6282" extrusionOk="0">
                  <a:moveTo>
                    <a:pt x="3146" y="409"/>
                  </a:moveTo>
                  <a:cubicBezTo>
                    <a:pt x="3151" y="409"/>
                    <a:pt x="3156" y="409"/>
                    <a:pt x="3161" y="409"/>
                  </a:cubicBezTo>
                  <a:lnTo>
                    <a:pt x="3216" y="409"/>
                  </a:lnTo>
                  <a:lnTo>
                    <a:pt x="9616" y="536"/>
                  </a:lnTo>
                  <a:cubicBezTo>
                    <a:pt x="10693" y="552"/>
                    <a:pt x="11651" y="1223"/>
                    <a:pt x="12042" y="2228"/>
                  </a:cubicBezTo>
                  <a:cubicBezTo>
                    <a:pt x="12441" y="3233"/>
                    <a:pt x="12185" y="4374"/>
                    <a:pt x="11411" y="5124"/>
                  </a:cubicBezTo>
                  <a:cubicBezTo>
                    <a:pt x="10929" y="5599"/>
                    <a:pt x="10278" y="5868"/>
                    <a:pt x="9599" y="5868"/>
                  </a:cubicBezTo>
                  <a:cubicBezTo>
                    <a:pt x="9570" y="5868"/>
                    <a:pt x="9541" y="5868"/>
                    <a:pt x="9512" y="5867"/>
                  </a:cubicBezTo>
                  <a:lnTo>
                    <a:pt x="3113" y="5747"/>
                  </a:lnTo>
                  <a:cubicBezTo>
                    <a:pt x="1637" y="5731"/>
                    <a:pt x="456" y="4526"/>
                    <a:pt x="472" y="3058"/>
                  </a:cubicBezTo>
                  <a:cubicBezTo>
                    <a:pt x="480" y="1587"/>
                    <a:pt x="1676" y="409"/>
                    <a:pt x="3146" y="409"/>
                  </a:cubicBezTo>
                  <a:close/>
                  <a:moveTo>
                    <a:pt x="3122" y="0"/>
                  </a:moveTo>
                  <a:cubicBezTo>
                    <a:pt x="1444" y="0"/>
                    <a:pt x="64" y="1337"/>
                    <a:pt x="33" y="3018"/>
                  </a:cubicBezTo>
                  <a:cubicBezTo>
                    <a:pt x="1" y="4741"/>
                    <a:pt x="1381" y="6154"/>
                    <a:pt x="3105" y="6162"/>
                  </a:cubicBezTo>
                  <a:lnTo>
                    <a:pt x="9504" y="6281"/>
                  </a:lnTo>
                  <a:lnTo>
                    <a:pt x="9560" y="6281"/>
                  </a:lnTo>
                  <a:cubicBezTo>
                    <a:pt x="9570" y="6282"/>
                    <a:pt x="9580" y="6282"/>
                    <a:pt x="9590" y="6282"/>
                  </a:cubicBezTo>
                  <a:cubicBezTo>
                    <a:pt x="11276" y="6282"/>
                    <a:pt x="12656" y="4923"/>
                    <a:pt x="12672" y="3233"/>
                  </a:cubicBezTo>
                  <a:cubicBezTo>
                    <a:pt x="12688" y="1534"/>
                    <a:pt x="11316" y="137"/>
                    <a:pt x="9616" y="129"/>
                  </a:cubicBezTo>
                  <a:lnTo>
                    <a:pt x="3224" y="2"/>
                  </a:lnTo>
                  <a:cubicBezTo>
                    <a:pt x="3190" y="1"/>
                    <a:pt x="3156" y="0"/>
                    <a:pt x="312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801" name="Google Shape;801;p38"/>
            <p:cNvSpPr/>
            <p:nvPr/>
          </p:nvSpPr>
          <p:spPr>
            <a:xfrm>
              <a:off x="7137075" y="3328525"/>
              <a:ext cx="10200" cy="105175"/>
            </a:xfrm>
            <a:custGeom>
              <a:avLst/>
              <a:gdLst/>
              <a:ahLst/>
              <a:cxnLst/>
              <a:rect l="l" t="t" r="r" b="b"/>
              <a:pathLst>
                <a:path w="408" h="4207" extrusionOk="0">
                  <a:moveTo>
                    <a:pt x="1" y="1"/>
                  </a:moveTo>
                  <a:lnTo>
                    <a:pt x="1" y="4206"/>
                  </a:lnTo>
                  <a:lnTo>
                    <a:pt x="408" y="4206"/>
                  </a:lnTo>
                  <a:lnTo>
                    <a:pt x="408"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802" name="Google Shape;802;p38"/>
            <p:cNvSpPr/>
            <p:nvPr/>
          </p:nvSpPr>
          <p:spPr>
            <a:xfrm>
              <a:off x="7089000" y="3309575"/>
              <a:ext cx="10200" cy="143675"/>
            </a:xfrm>
            <a:custGeom>
              <a:avLst/>
              <a:gdLst/>
              <a:ahLst/>
              <a:cxnLst/>
              <a:rect l="l" t="t" r="r" b="b"/>
              <a:pathLst>
                <a:path w="408" h="5747" extrusionOk="0">
                  <a:moveTo>
                    <a:pt x="1" y="1"/>
                  </a:moveTo>
                  <a:lnTo>
                    <a:pt x="1" y="5746"/>
                  </a:lnTo>
                  <a:lnTo>
                    <a:pt x="408" y="5746"/>
                  </a:lnTo>
                  <a:lnTo>
                    <a:pt x="408"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803" name="Google Shape;803;p38"/>
            <p:cNvSpPr/>
            <p:nvPr/>
          </p:nvSpPr>
          <p:spPr>
            <a:xfrm>
              <a:off x="6980075" y="3309375"/>
              <a:ext cx="10200" cy="143675"/>
            </a:xfrm>
            <a:custGeom>
              <a:avLst/>
              <a:gdLst/>
              <a:ahLst/>
              <a:cxnLst/>
              <a:rect l="l" t="t" r="r" b="b"/>
              <a:pathLst>
                <a:path w="408" h="5747" extrusionOk="0">
                  <a:moveTo>
                    <a:pt x="1" y="1"/>
                  </a:moveTo>
                  <a:lnTo>
                    <a:pt x="1" y="5746"/>
                  </a:lnTo>
                  <a:lnTo>
                    <a:pt x="408" y="5746"/>
                  </a:lnTo>
                  <a:lnTo>
                    <a:pt x="408"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804" name="Google Shape;804;p38"/>
            <p:cNvSpPr/>
            <p:nvPr/>
          </p:nvSpPr>
          <p:spPr>
            <a:xfrm>
              <a:off x="6927425" y="3309375"/>
              <a:ext cx="10200" cy="143675"/>
            </a:xfrm>
            <a:custGeom>
              <a:avLst/>
              <a:gdLst/>
              <a:ahLst/>
              <a:cxnLst/>
              <a:rect l="l" t="t" r="r" b="b"/>
              <a:pathLst>
                <a:path w="408" h="5747" extrusionOk="0">
                  <a:moveTo>
                    <a:pt x="0" y="1"/>
                  </a:moveTo>
                  <a:lnTo>
                    <a:pt x="0" y="5746"/>
                  </a:lnTo>
                  <a:lnTo>
                    <a:pt x="407" y="5746"/>
                  </a:lnTo>
                  <a:lnTo>
                    <a:pt x="407"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805" name="Google Shape;805;p38"/>
            <p:cNvSpPr/>
            <p:nvPr/>
          </p:nvSpPr>
          <p:spPr>
            <a:xfrm>
              <a:off x="6881925" y="3321350"/>
              <a:ext cx="10200" cy="112350"/>
            </a:xfrm>
            <a:custGeom>
              <a:avLst/>
              <a:gdLst/>
              <a:ahLst/>
              <a:cxnLst/>
              <a:rect l="l" t="t" r="r" b="b"/>
              <a:pathLst>
                <a:path w="408" h="4494" extrusionOk="0">
                  <a:moveTo>
                    <a:pt x="1" y="1"/>
                  </a:moveTo>
                  <a:lnTo>
                    <a:pt x="1" y="4493"/>
                  </a:lnTo>
                  <a:lnTo>
                    <a:pt x="408" y="4493"/>
                  </a:lnTo>
                  <a:lnTo>
                    <a:pt x="408"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806" name="Google Shape;806;p38"/>
            <p:cNvSpPr/>
            <p:nvPr/>
          </p:nvSpPr>
          <p:spPr>
            <a:xfrm>
              <a:off x="7033750" y="3309575"/>
              <a:ext cx="10200" cy="143675"/>
            </a:xfrm>
            <a:custGeom>
              <a:avLst/>
              <a:gdLst/>
              <a:ahLst/>
              <a:cxnLst/>
              <a:rect l="l" t="t" r="r" b="b"/>
              <a:pathLst>
                <a:path w="408" h="5747" extrusionOk="0">
                  <a:moveTo>
                    <a:pt x="0" y="1"/>
                  </a:moveTo>
                  <a:lnTo>
                    <a:pt x="0" y="5746"/>
                  </a:lnTo>
                  <a:lnTo>
                    <a:pt x="407" y="5746"/>
                  </a:lnTo>
                  <a:lnTo>
                    <a:pt x="407"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grpSp>
        <p:nvGrpSpPr>
          <p:cNvPr id="807" name="Google Shape;807;p38"/>
          <p:cNvGrpSpPr/>
          <p:nvPr/>
        </p:nvGrpSpPr>
        <p:grpSpPr>
          <a:xfrm>
            <a:off x="4875834" y="3757767"/>
            <a:ext cx="2732167" cy="4796867"/>
            <a:chOff x="3656875" y="2818325"/>
            <a:chExt cx="2049125" cy="3597650"/>
          </a:xfrm>
        </p:grpSpPr>
        <p:sp>
          <p:nvSpPr>
            <p:cNvPr id="808" name="Google Shape;808;p38"/>
            <p:cNvSpPr/>
            <p:nvPr/>
          </p:nvSpPr>
          <p:spPr>
            <a:xfrm>
              <a:off x="4682625" y="4900275"/>
              <a:ext cx="391850" cy="439400"/>
            </a:xfrm>
            <a:custGeom>
              <a:avLst/>
              <a:gdLst/>
              <a:ahLst/>
              <a:cxnLst/>
              <a:rect l="l" t="t" r="r" b="b"/>
              <a:pathLst>
                <a:path w="15674" h="17576" extrusionOk="0">
                  <a:moveTo>
                    <a:pt x="6073" y="1"/>
                  </a:moveTo>
                  <a:cubicBezTo>
                    <a:pt x="6073" y="1"/>
                    <a:pt x="184" y="2203"/>
                    <a:pt x="88" y="2706"/>
                  </a:cubicBezTo>
                  <a:cubicBezTo>
                    <a:pt x="0" y="3200"/>
                    <a:pt x="1963" y="11228"/>
                    <a:pt x="3447" y="13765"/>
                  </a:cubicBezTo>
                  <a:cubicBezTo>
                    <a:pt x="4883" y="16212"/>
                    <a:pt x="6520" y="17576"/>
                    <a:pt x="7001" y="17576"/>
                  </a:cubicBezTo>
                  <a:cubicBezTo>
                    <a:pt x="7018" y="17576"/>
                    <a:pt x="7032" y="17574"/>
                    <a:pt x="7046" y="17571"/>
                  </a:cubicBezTo>
                  <a:cubicBezTo>
                    <a:pt x="7461" y="17475"/>
                    <a:pt x="12233" y="15106"/>
                    <a:pt x="12847" y="14371"/>
                  </a:cubicBezTo>
                  <a:cubicBezTo>
                    <a:pt x="13461" y="13637"/>
                    <a:pt x="11530" y="10693"/>
                    <a:pt x="11530" y="10693"/>
                  </a:cubicBezTo>
                  <a:lnTo>
                    <a:pt x="9687" y="11319"/>
                  </a:lnTo>
                  <a:lnTo>
                    <a:pt x="9687" y="11319"/>
                  </a:lnTo>
                  <a:cubicBezTo>
                    <a:pt x="9785" y="11253"/>
                    <a:pt x="9878" y="11179"/>
                    <a:pt x="9967" y="11100"/>
                  </a:cubicBezTo>
                  <a:cubicBezTo>
                    <a:pt x="10342" y="10759"/>
                    <a:pt x="10728" y="10665"/>
                    <a:pt x="11127" y="10665"/>
                  </a:cubicBezTo>
                  <a:cubicBezTo>
                    <a:pt x="11550" y="10665"/>
                    <a:pt x="11988" y="10772"/>
                    <a:pt x="12440" y="10805"/>
                  </a:cubicBezTo>
                  <a:cubicBezTo>
                    <a:pt x="12704" y="10825"/>
                    <a:pt x="12954" y="10835"/>
                    <a:pt x="13190" y="10835"/>
                  </a:cubicBezTo>
                  <a:cubicBezTo>
                    <a:pt x="14781" y="10835"/>
                    <a:pt x="15673" y="10379"/>
                    <a:pt x="15361" y="9656"/>
                  </a:cubicBezTo>
                  <a:cubicBezTo>
                    <a:pt x="15002" y="8826"/>
                    <a:pt x="11722" y="8403"/>
                    <a:pt x="10222" y="8132"/>
                  </a:cubicBezTo>
                  <a:cubicBezTo>
                    <a:pt x="8714" y="7868"/>
                    <a:pt x="6073" y="1"/>
                    <a:pt x="6073" y="1"/>
                  </a:cubicBezTo>
                  <a:close/>
                </a:path>
              </a:pathLst>
            </a:custGeom>
            <a:solidFill>
              <a:schemeClr val="accent6"/>
            </a:solidFill>
            <a:ln>
              <a:noFill/>
            </a:ln>
          </p:spPr>
          <p:txBody>
            <a:bodyPr spcFirstLastPara="1" wrap="square" lIns="121900" tIns="121900" rIns="121900" bIns="121900" anchor="ctr" anchorCtr="0">
              <a:noAutofit/>
            </a:bodyPr>
            <a:lstStyle/>
            <a:p>
              <a:endParaRPr sz="2400" dirty="0"/>
            </a:p>
          </p:txBody>
        </p:sp>
        <p:sp>
          <p:nvSpPr>
            <p:cNvPr id="809" name="Google Shape;809;p38"/>
            <p:cNvSpPr/>
            <p:nvPr/>
          </p:nvSpPr>
          <p:spPr>
            <a:xfrm>
              <a:off x="4685800" y="4893700"/>
              <a:ext cx="397600" cy="451250"/>
            </a:xfrm>
            <a:custGeom>
              <a:avLst/>
              <a:gdLst/>
              <a:ahLst/>
              <a:cxnLst/>
              <a:rect l="l" t="t" r="r" b="b"/>
              <a:pathLst>
                <a:path w="15904" h="18050" extrusionOk="0">
                  <a:moveTo>
                    <a:pt x="6177" y="535"/>
                  </a:moveTo>
                  <a:cubicBezTo>
                    <a:pt x="6656" y="1947"/>
                    <a:pt x="8922" y="8339"/>
                    <a:pt x="10398" y="8602"/>
                  </a:cubicBezTo>
                  <a:cubicBezTo>
                    <a:pt x="10605" y="8642"/>
                    <a:pt x="10837" y="8674"/>
                    <a:pt x="11092" y="8722"/>
                  </a:cubicBezTo>
                  <a:cubicBezTo>
                    <a:pt x="12497" y="8953"/>
                    <a:pt x="15122" y="9392"/>
                    <a:pt x="15393" y="10006"/>
                  </a:cubicBezTo>
                  <a:cubicBezTo>
                    <a:pt x="15465" y="10126"/>
                    <a:pt x="15457" y="10278"/>
                    <a:pt x="15369" y="10397"/>
                  </a:cubicBezTo>
                  <a:cubicBezTo>
                    <a:pt x="15195" y="10645"/>
                    <a:pt x="14578" y="10898"/>
                    <a:pt x="13414" y="10898"/>
                  </a:cubicBezTo>
                  <a:cubicBezTo>
                    <a:pt x="13190" y="10898"/>
                    <a:pt x="12945" y="10889"/>
                    <a:pt x="12680" y="10868"/>
                  </a:cubicBezTo>
                  <a:cubicBezTo>
                    <a:pt x="12489" y="10860"/>
                    <a:pt x="12305" y="10828"/>
                    <a:pt x="12130" y="10804"/>
                  </a:cubicBezTo>
                  <a:cubicBezTo>
                    <a:pt x="11869" y="10765"/>
                    <a:pt x="11604" y="10725"/>
                    <a:pt x="11339" y="10725"/>
                  </a:cubicBezTo>
                  <a:cubicBezTo>
                    <a:pt x="10907" y="10725"/>
                    <a:pt x="10472" y="10830"/>
                    <a:pt x="10047" y="11211"/>
                  </a:cubicBezTo>
                  <a:cubicBezTo>
                    <a:pt x="9624" y="11594"/>
                    <a:pt x="9081" y="11818"/>
                    <a:pt x="8515" y="11850"/>
                  </a:cubicBezTo>
                  <a:lnTo>
                    <a:pt x="8515" y="12265"/>
                  </a:lnTo>
                  <a:cubicBezTo>
                    <a:pt x="9185" y="12233"/>
                    <a:pt x="9831" y="11969"/>
                    <a:pt x="10326" y="11514"/>
                  </a:cubicBezTo>
                  <a:cubicBezTo>
                    <a:pt x="10651" y="11215"/>
                    <a:pt x="10992" y="11134"/>
                    <a:pt x="11355" y="11134"/>
                  </a:cubicBezTo>
                  <a:cubicBezTo>
                    <a:pt x="11447" y="11134"/>
                    <a:pt x="11540" y="11139"/>
                    <a:pt x="11635" y="11147"/>
                  </a:cubicBezTo>
                  <a:cubicBezTo>
                    <a:pt x="12393" y="12320"/>
                    <a:pt x="13271" y="14084"/>
                    <a:pt x="12911" y="14507"/>
                  </a:cubicBezTo>
                  <a:cubicBezTo>
                    <a:pt x="12337" y="15201"/>
                    <a:pt x="7605" y="17555"/>
                    <a:pt x="7230" y="17635"/>
                  </a:cubicBezTo>
                  <a:lnTo>
                    <a:pt x="7222" y="17635"/>
                  </a:lnTo>
                  <a:cubicBezTo>
                    <a:pt x="6927" y="17635"/>
                    <a:pt x="5371" y="16526"/>
                    <a:pt x="3847" y="13924"/>
                  </a:cubicBezTo>
                  <a:cubicBezTo>
                    <a:pt x="2395" y="11435"/>
                    <a:pt x="464" y="3567"/>
                    <a:pt x="512" y="3040"/>
                  </a:cubicBezTo>
                  <a:cubicBezTo>
                    <a:pt x="719" y="2721"/>
                    <a:pt x="3520" y="1532"/>
                    <a:pt x="6177" y="535"/>
                  </a:cubicBezTo>
                  <a:close/>
                  <a:moveTo>
                    <a:pt x="6424" y="0"/>
                  </a:moveTo>
                  <a:lnTo>
                    <a:pt x="6225" y="72"/>
                  </a:lnTo>
                  <a:cubicBezTo>
                    <a:pt x="3488" y="1101"/>
                    <a:pt x="200" y="2426"/>
                    <a:pt x="113" y="2937"/>
                  </a:cubicBezTo>
                  <a:cubicBezTo>
                    <a:pt x="1" y="3567"/>
                    <a:pt x="2044" y="11658"/>
                    <a:pt x="3496" y="14132"/>
                  </a:cubicBezTo>
                  <a:cubicBezTo>
                    <a:pt x="4828" y="16414"/>
                    <a:pt x="6544" y="18050"/>
                    <a:pt x="7230" y="18050"/>
                  </a:cubicBezTo>
                  <a:cubicBezTo>
                    <a:pt x="7262" y="18050"/>
                    <a:pt x="7286" y="18042"/>
                    <a:pt x="7318" y="18034"/>
                  </a:cubicBezTo>
                  <a:cubicBezTo>
                    <a:pt x="7813" y="17922"/>
                    <a:pt x="12592" y="15528"/>
                    <a:pt x="13231" y="14770"/>
                  </a:cubicBezTo>
                  <a:cubicBezTo>
                    <a:pt x="13805" y="14084"/>
                    <a:pt x="12720" y="12121"/>
                    <a:pt x="12161" y="11219"/>
                  </a:cubicBezTo>
                  <a:lnTo>
                    <a:pt x="12161" y="11219"/>
                  </a:lnTo>
                  <a:cubicBezTo>
                    <a:pt x="12321" y="11243"/>
                    <a:pt x="12489" y="11267"/>
                    <a:pt x="12648" y="11275"/>
                  </a:cubicBezTo>
                  <a:cubicBezTo>
                    <a:pt x="12926" y="11298"/>
                    <a:pt x="13190" y="11309"/>
                    <a:pt x="13438" y="11309"/>
                  </a:cubicBezTo>
                  <a:cubicBezTo>
                    <a:pt x="14592" y="11309"/>
                    <a:pt x="15404" y="11069"/>
                    <a:pt x="15712" y="10629"/>
                  </a:cubicBezTo>
                  <a:cubicBezTo>
                    <a:pt x="15880" y="10397"/>
                    <a:pt x="15904" y="10094"/>
                    <a:pt x="15776" y="9839"/>
                  </a:cubicBezTo>
                  <a:cubicBezTo>
                    <a:pt x="15449" y="9081"/>
                    <a:pt x="13494" y="8706"/>
                    <a:pt x="11164" y="8315"/>
                  </a:cubicBezTo>
                  <a:cubicBezTo>
                    <a:pt x="10917" y="8275"/>
                    <a:pt x="10685" y="8235"/>
                    <a:pt x="10486" y="8203"/>
                  </a:cubicBezTo>
                  <a:cubicBezTo>
                    <a:pt x="9472" y="8020"/>
                    <a:pt x="7501" y="3200"/>
                    <a:pt x="6496" y="200"/>
                  </a:cubicBezTo>
                  <a:lnTo>
                    <a:pt x="6424" y="0"/>
                  </a:lnTo>
                  <a:close/>
                </a:path>
              </a:pathLst>
            </a:custGeom>
            <a:noFill/>
            <a:ln>
              <a:noFill/>
            </a:ln>
          </p:spPr>
          <p:txBody>
            <a:bodyPr spcFirstLastPara="1" wrap="square" lIns="121900" tIns="121900" rIns="121900" bIns="121900" anchor="ctr" anchorCtr="0">
              <a:noAutofit/>
            </a:bodyPr>
            <a:lstStyle/>
            <a:p>
              <a:endParaRPr sz="2400"/>
            </a:p>
          </p:txBody>
        </p:sp>
        <p:sp>
          <p:nvSpPr>
            <p:cNvPr id="810" name="Google Shape;810;p38"/>
            <p:cNvSpPr/>
            <p:nvPr/>
          </p:nvSpPr>
          <p:spPr>
            <a:xfrm>
              <a:off x="4538975" y="5107300"/>
              <a:ext cx="1167025" cy="1037975"/>
            </a:xfrm>
            <a:custGeom>
              <a:avLst/>
              <a:gdLst/>
              <a:ahLst/>
              <a:cxnLst/>
              <a:rect l="l" t="t" r="r" b="b"/>
              <a:pathLst>
                <a:path w="46681" h="41519" extrusionOk="0">
                  <a:moveTo>
                    <a:pt x="33880" y="1"/>
                  </a:moveTo>
                  <a:cubicBezTo>
                    <a:pt x="33804" y="1"/>
                    <a:pt x="33728" y="19"/>
                    <a:pt x="33658" y="58"/>
                  </a:cubicBezTo>
                  <a:lnTo>
                    <a:pt x="304" y="18770"/>
                  </a:lnTo>
                  <a:cubicBezTo>
                    <a:pt x="81" y="18889"/>
                    <a:pt x="1" y="19169"/>
                    <a:pt x="129" y="19384"/>
                  </a:cubicBezTo>
                  <a:lnTo>
                    <a:pt x="12409" y="41288"/>
                  </a:lnTo>
                  <a:cubicBezTo>
                    <a:pt x="12496" y="41435"/>
                    <a:pt x="12651" y="41519"/>
                    <a:pt x="12811" y="41519"/>
                  </a:cubicBezTo>
                  <a:cubicBezTo>
                    <a:pt x="12885" y="41519"/>
                    <a:pt x="12961" y="41501"/>
                    <a:pt x="13031" y="41463"/>
                  </a:cubicBezTo>
                  <a:lnTo>
                    <a:pt x="46385" y="22751"/>
                  </a:lnTo>
                  <a:cubicBezTo>
                    <a:pt x="46601" y="22624"/>
                    <a:pt x="46680" y="22352"/>
                    <a:pt x="46561" y="22137"/>
                  </a:cubicBezTo>
                  <a:lnTo>
                    <a:pt x="34272" y="234"/>
                  </a:lnTo>
                  <a:cubicBezTo>
                    <a:pt x="34192" y="82"/>
                    <a:pt x="34037" y="1"/>
                    <a:pt x="33880"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811" name="Google Shape;811;p38"/>
            <p:cNvSpPr/>
            <p:nvPr/>
          </p:nvSpPr>
          <p:spPr>
            <a:xfrm>
              <a:off x="4540975" y="5115300"/>
              <a:ext cx="1163225" cy="1022800"/>
            </a:xfrm>
            <a:custGeom>
              <a:avLst/>
              <a:gdLst/>
              <a:ahLst/>
              <a:cxnLst/>
              <a:rect l="l" t="t" r="r" b="b"/>
              <a:pathLst>
                <a:path w="46529" h="40912" extrusionOk="0">
                  <a:moveTo>
                    <a:pt x="33251" y="408"/>
                  </a:moveTo>
                  <a:cubicBezTo>
                    <a:pt x="33849" y="408"/>
                    <a:pt x="34400" y="727"/>
                    <a:pt x="34695" y="1254"/>
                  </a:cubicBezTo>
                  <a:lnTo>
                    <a:pt x="45611" y="20700"/>
                  </a:lnTo>
                  <a:cubicBezTo>
                    <a:pt x="46058" y="21498"/>
                    <a:pt x="45771" y="22503"/>
                    <a:pt x="44981" y="22950"/>
                  </a:cubicBezTo>
                  <a:lnTo>
                    <a:pt x="14068" y="40289"/>
                  </a:lnTo>
                  <a:cubicBezTo>
                    <a:pt x="13815" y="40433"/>
                    <a:pt x="13540" y="40500"/>
                    <a:pt x="13268" y="40500"/>
                  </a:cubicBezTo>
                  <a:cubicBezTo>
                    <a:pt x="12691" y="40500"/>
                    <a:pt x="12130" y="40196"/>
                    <a:pt x="11826" y="39659"/>
                  </a:cubicBezTo>
                  <a:lnTo>
                    <a:pt x="910" y="20205"/>
                  </a:lnTo>
                  <a:cubicBezTo>
                    <a:pt x="464" y="19415"/>
                    <a:pt x="751" y="18402"/>
                    <a:pt x="1541" y="17963"/>
                  </a:cubicBezTo>
                  <a:lnTo>
                    <a:pt x="32445" y="616"/>
                  </a:lnTo>
                  <a:cubicBezTo>
                    <a:pt x="32692" y="480"/>
                    <a:pt x="32972" y="408"/>
                    <a:pt x="33251" y="408"/>
                  </a:cubicBezTo>
                  <a:close/>
                  <a:moveTo>
                    <a:pt x="33254" y="1"/>
                  </a:moveTo>
                  <a:cubicBezTo>
                    <a:pt x="32915" y="1"/>
                    <a:pt x="32571" y="86"/>
                    <a:pt x="32253" y="265"/>
                  </a:cubicBezTo>
                  <a:lnTo>
                    <a:pt x="1349" y="17604"/>
                  </a:lnTo>
                  <a:cubicBezTo>
                    <a:pt x="352" y="18162"/>
                    <a:pt x="1" y="19415"/>
                    <a:pt x="559" y="20413"/>
                  </a:cubicBezTo>
                  <a:lnTo>
                    <a:pt x="11475" y="39858"/>
                  </a:lnTo>
                  <a:cubicBezTo>
                    <a:pt x="11834" y="40513"/>
                    <a:pt x="12520" y="40912"/>
                    <a:pt x="13271" y="40912"/>
                  </a:cubicBezTo>
                  <a:cubicBezTo>
                    <a:pt x="13622" y="40912"/>
                    <a:pt x="13965" y="40824"/>
                    <a:pt x="14276" y="40648"/>
                  </a:cubicBezTo>
                  <a:lnTo>
                    <a:pt x="45180" y="23309"/>
                  </a:lnTo>
                  <a:cubicBezTo>
                    <a:pt x="46178" y="22751"/>
                    <a:pt x="46529" y="21498"/>
                    <a:pt x="45970" y="20500"/>
                  </a:cubicBezTo>
                  <a:lnTo>
                    <a:pt x="35054" y="1055"/>
                  </a:lnTo>
                  <a:cubicBezTo>
                    <a:pt x="34675" y="382"/>
                    <a:pt x="33974" y="1"/>
                    <a:pt x="3325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812" name="Google Shape;812;p38"/>
            <p:cNvSpPr/>
            <p:nvPr/>
          </p:nvSpPr>
          <p:spPr>
            <a:xfrm>
              <a:off x="4762600" y="5187250"/>
              <a:ext cx="397800" cy="297750"/>
            </a:xfrm>
            <a:custGeom>
              <a:avLst/>
              <a:gdLst/>
              <a:ahLst/>
              <a:cxnLst/>
              <a:rect l="l" t="t" r="r" b="b"/>
              <a:pathLst>
                <a:path w="15912" h="11910" extrusionOk="0">
                  <a:moveTo>
                    <a:pt x="8824" y="1"/>
                  </a:moveTo>
                  <a:cubicBezTo>
                    <a:pt x="7549" y="1"/>
                    <a:pt x="6264" y="315"/>
                    <a:pt x="5084" y="977"/>
                  </a:cubicBezTo>
                  <a:cubicBezTo>
                    <a:pt x="1302" y="3100"/>
                    <a:pt x="1" y="8007"/>
                    <a:pt x="2195" y="11909"/>
                  </a:cubicBezTo>
                  <a:lnTo>
                    <a:pt x="3520" y="11167"/>
                  </a:lnTo>
                  <a:cubicBezTo>
                    <a:pt x="1740" y="7991"/>
                    <a:pt x="2778" y="4018"/>
                    <a:pt x="5826" y="2310"/>
                  </a:cubicBezTo>
                  <a:cubicBezTo>
                    <a:pt x="6773" y="1777"/>
                    <a:pt x="7805" y="1524"/>
                    <a:pt x="8831" y="1524"/>
                  </a:cubicBezTo>
                  <a:cubicBezTo>
                    <a:pt x="11110" y="1524"/>
                    <a:pt x="13360" y="2770"/>
                    <a:pt x="14587" y="4959"/>
                  </a:cubicBezTo>
                  <a:lnTo>
                    <a:pt x="15912" y="4217"/>
                  </a:lnTo>
                  <a:cubicBezTo>
                    <a:pt x="14402" y="1527"/>
                    <a:pt x="11635" y="1"/>
                    <a:pt x="8824"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813" name="Google Shape;813;p38"/>
            <p:cNvSpPr/>
            <p:nvPr/>
          </p:nvSpPr>
          <p:spPr>
            <a:xfrm>
              <a:off x="4778575" y="5181950"/>
              <a:ext cx="388825" cy="310025"/>
            </a:xfrm>
            <a:custGeom>
              <a:avLst/>
              <a:gdLst/>
              <a:ahLst/>
              <a:cxnLst/>
              <a:rect l="l" t="t" r="r" b="b"/>
              <a:pathLst>
                <a:path w="15553" h="12401" extrusionOk="0">
                  <a:moveTo>
                    <a:pt x="8179" y="415"/>
                  </a:moveTo>
                  <a:cubicBezTo>
                    <a:pt x="8929" y="415"/>
                    <a:pt x="9679" y="527"/>
                    <a:pt x="10397" y="743"/>
                  </a:cubicBezTo>
                  <a:cubicBezTo>
                    <a:pt x="12328" y="1325"/>
                    <a:pt x="13972" y="2610"/>
                    <a:pt x="14994" y="4349"/>
                  </a:cubicBezTo>
                  <a:lnTo>
                    <a:pt x="14028" y="4892"/>
                  </a:lnTo>
                  <a:cubicBezTo>
                    <a:pt x="13150" y="3416"/>
                    <a:pt x="11746" y="2314"/>
                    <a:pt x="10102" y="1820"/>
                  </a:cubicBezTo>
                  <a:cubicBezTo>
                    <a:pt x="9465" y="1619"/>
                    <a:pt x="8822" y="1524"/>
                    <a:pt x="8190" y="1524"/>
                  </a:cubicBezTo>
                  <a:cubicBezTo>
                    <a:pt x="5354" y="1524"/>
                    <a:pt x="2751" y="3442"/>
                    <a:pt x="2027" y="6352"/>
                  </a:cubicBezTo>
                  <a:cubicBezTo>
                    <a:pt x="1596" y="8012"/>
                    <a:pt x="1804" y="9775"/>
                    <a:pt x="2610" y="11299"/>
                  </a:cubicBezTo>
                  <a:lnTo>
                    <a:pt x="1636" y="11842"/>
                  </a:lnTo>
                  <a:cubicBezTo>
                    <a:pt x="686" y="10062"/>
                    <a:pt x="439" y="7988"/>
                    <a:pt x="958" y="6041"/>
                  </a:cubicBezTo>
                  <a:cubicBezTo>
                    <a:pt x="1460" y="4062"/>
                    <a:pt x="2761" y="2370"/>
                    <a:pt x="4541" y="1373"/>
                  </a:cubicBezTo>
                  <a:cubicBezTo>
                    <a:pt x="5650" y="743"/>
                    <a:pt x="6902" y="415"/>
                    <a:pt x="8179" y="415"/>
                  </a:cubicBezTo>
                  <a:close/>
                  <a:moveTo>
                    <a:pt x="8189" y="0"/>
                  </a:moveTo>
                  <a:cubicBezTo>
                    <a:pt x="4690" y="0"/>
                    <a:pt x="1475" y="2357"/>
                    <a:pt x="559" y="5937"/>
                  </a:cubicBezTo>
                  <a:cubicBezTo>
                    <a:pt x="0" y="8060"/>
                    <a:pt x="295" y="10318"/>
                    <a:pt x="1381" y="12225"/>
                  </a:cubicBezTo>
                  <a:lnTo>
                    <a:pt x="1476" y="12400"/>
                  </a:lnTo>
                  <a:lnTo>
                    <a:pt x="3160" y="11459"/>
                  </a:lnTo>
                  <a:lnTo>
                    <a:pt x="3056" y="11275"/>
                  </a:lnTo>
                  <a:cubicBezTo>
                    <a:pt x="2226" y="9815"/>
                    <a:pt x="1995" y="8084"/>
                    <a:pt x="2418" y="6448"/>
                  </a:cubicBezTo>
                  <a:cubicBezTo>
                    <a:pt x="3097" y="3727"/>
                    <a:pt x="5531" y="1934"/>
                    <a:pt x="8185" y="1934"/>
                  </a:cubicBezTo>
                  <a:cubicBezTo>
                    <a:pt x="8776" y="1934"/>
                    <a:pt x="9378" y="2023"/>
                    <a:pt x="9974" y="2211"/>
                  </a:cubicBezTo>
                  <a:cubicBezTo>
                    <a:pt x="11594" y="2697"/>
                    <a:pt x="12951" y="3799"/>
                    <a:pt x="13765" y="5267"/>
                  </a:cubicBezTo>
                  <a:lnTo>
                    <a:pt x="13868" y="5450"/>
                  </a:lnTo>
                  <a:lnTo>
                    <a:pt x="15552" y="4501"/>
                  </a:lnTo>
                  <a:lnTo>
                    <a:pt x="15448" y="4325"/>
                  </a:lnTo>
                  <a:cubicBezTo>
                    <a:pt x="14387" y="2410"/>
                    <a:pt x="12616" y="982"/>
                    <a:pt x="10509" y="352"/>
                  </a:cubicBezTo>
                  <a:cubicBezTo>
                    <a:pt x="9736" y="114"/>
                    <a:pt x="8956" y="0"/>
                    <a:pt x="818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814" name="Google Shape;814;p38"/>
            <p:cNvSpPr/>
            <p:nvPr/>
          </p:nvSpPr>
          <p:spPr>
            <a:xfrm>
              <a:off x="4548750" y="5119650"/>
              <a:ext cx="857825" cy="597350"/>
            </a:xfrm>
            <a:custGeom>
              <a:avLst/>
              <a:gdLst/>
              <a:ahLst/>
              <a:cxnLst/>
              <a:rect l="l" t="t" r="r" b="b"/>
              <a:pathLst>
                <a:path w="34313" h="23894" extrusionOk="0">
                  <a:moveTo>
                    <a:pt x="32964" y="1"/>
                  </a:moveTo>
                  <a:cubicBezTo>
                    <a:pt x="32676" y="1"/>
                    <a:pt x="32385" y="72"/>
                    <a:pt x="32118" y="218"/>
                  </a:cubicBezTo>
                  <a:lnTo>
                    <a:pt x="990" y="17685"/>
                  </a:lnTo>
                  <a:cubicBezTo>
                    <a:pt x="344" y="18052"/>
                    <a:pt x="1" y="18786"/>
                    <a:pt x="145" y="19512"/>
                  </a:cubicBezTo>
                  <a:lnTo>
                    <a:pt x="13311" y="23893"/>
                  </a:lnTo>
                  <a:lnTo>
                    <a:pt x="19878" y="20199"/>
                  </a:lnTo>
                  <a:lnTo>
                    <a:pt x="24689" y="17510"/>
                  </a:lnTo>
                  <a:lnTo>
                    <a:pt x="31264" y="13815"/>
                  </a:lnTo>
                  <a:lnTo>
                    <a:pt x="34312" y="649"/>
                  </a:lnTo>
                  <a:cubicBezTo>
                    <a:pt x="33975" y="225"/>
                    <a:pt x="33475" y="1"/>
                    <a:pt x="32964"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815" name="Google Shape;815;p38"/>
            <p:cNvSpPr/>
            <p:nvPr/>
          </p:nvSpPr>
          <p:spPr>
            <a:xfrm>
              <a:off x="4543375" y="5114500"/>
              <a:ext cx="868575" cy="608075"/>
            </a:xfrm>
            <a:custGeom>
              <a:avLst/>
              <a:gdLst/>
              <a:ahLst/>
              <a:cxnLst/>
              <a:rect l="l" t="t" r="r" b="b"/>
              <a:pathLst>
                <a:path w="34743" h="24323" extrusionOk="0">
                  <a:moveTo>
                    <a:pt x="33179" y="411"/>
                  </a:moveTo>
                  <a:cubicBezTo>
                    <a:pt x="33595" y="411"/>
                    <a:pt x="34006" y="584"/>
                    <a:pt x="34304" y="911"/>
                  </a:cubicBezTo>
                  <a:lnTo>
                    <a:pt x="31304" y="13886"/>
                  </a:lnTo>
                  <a:lnTo>
                    <a:pt x="13510" y="23876"/>
                  </a:lnTo>
                  <a:lnTo>
                    <a:pt x="543" y="19567"/>
                  </a:lnTo>
                  <a:cubicBezTo>
                    <a:pt x="471" y="18960"/>
                    <a:pt x="767" y="18370"/>
                    <a:pt x="1301" y="18075"/>
                  </a:cubicBezTo>
                  <a:lnTo>
                    <a:pt x="32437" y="608"/>
                  </a:lnTo>
                  <a:cubicBezTo>
                    <a:pt x="32669" y="475"/>
                    <a:pt x="32925" y="411"/>
                    <a:pt x="33179" y="411"/>
                  </a:cubicBezTo>
                  <a:close/>
                  <a:moveTo>
                    <a:pt x="33181" y="1"/>
                  </a:moveTo>
                  <a:cubicBezTo>
                    <a:pt x="32859" y="1"/>
                    <a:pt x="32534" y="82"/>
                    <a:pt x="32237" y="249"/>
                  </a:cubicBezTo>
                  <a:lnTo>
                    <a:pt x="1102" y="17716"/>
                  </a:lnTo>
                  <a:cubicBezTo>
                    <a:pt x="384" y="18123"/>
                    <a:pt x="1" y="18944"/>
                    <a:pt x="152" y="19758"/>
                  </a:cubicBezTo>
                  <a:lnTo>
                    <a:pt x="176" y="19878"/>
                  </a:lnTo>
                  <a:lnTo>
                    <a:pt x="13462" y="24291"/>
                  </a:lnTo>
                  <a:lnTo>
                    <a:pt x="13542" y="24323"/>
                  </a:lnTo>
                  <a:lnTo>
                    <a:pt x="31655" y="14157"/>
                  </a:lnTo>
                  <a:lnTo>
                    <a:pt x="34743" y="807"/>
                  </a:lnTo>
                  <a:lnTo>
                    <a:pt x="34687" y="728"/>
                  </a:lnTo>
                  <a:cubicBezTo>
                    <a:pt x="34310" y="253"/>
                    <a:pt x="33750" y="1"/>
                    <a:pt x="3318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816" name="Google Shape;816;p38"/>
            <p:cNvSpPr/>
            <p:nvPr/>
          </p:nvSpPr>
          <p:spPr>
            <a:xfrm>
              <a:off x="5010975" y="5534500"/>
              <a:ext cx="198700" cy="141200"/>
            </a:xfrm>
            <a:custGeom>
              <a:avLst/>
              <a:gdLst/>
              <a:ahLst/>
              <a:cxnLst/>
              <a:rect l="l" t="t" r="r" b="b"/>
              <a:pathLst>
                <a:path w="7948" h="5648" extrusionOk="0">
                  <a:moveTo>
                    <a:pt x="6062" y="1"/>
                  </a:moveTo>
                  <a:cubicBezTo>
                    <a:pt x="5787" y="1"/>
                    <a:pt x="5508" y="69"/>
                    <a:pt x="5251" y="213"/>
                  </a:cubicBezTo>
                  <a:lnTo>
                    <a:pt x="1077" y="2551"/>
                  </a:lnTo>
                  <a:cubicBezTo>
                    <a:pt x="280" y="2998"/>
                    <a:pt x="0" y="4012"/>
                    <a:pt x="447" y="4802"/>
                  </a:cubicBezTo>
                  <a:cubicBezTo>
                    <a:pt x="746" y="5344"/>
                    <a:pt x="1310" y="5647"/>
                    <a:pt x="1889" y="5647"/>
                  </a:cubicBezTo>
                  <a:cubicBezTo>
                    <a:pt x="2161" y="5647"/>
                    <a:pt x="2437" y="5580"/>
                    <a:pt x="2689" y="5440"/>
                  </a:cubicBezTo>
                  <a:lnTo>
                    <a:pt x="6871" y="3094"/>
                  </a:lnTo>
                  <a:cubicBezTo>
                    <a:pt x="7668" y="2647"/>
                    <a:pt x="7948" y="1642"/>
                    <a:pt x="7501" y="844"/>
                  </a:cubicBezTo>
                  <a:cubicBezTo>
                    <a:pt x="7198" y="303"/>
                    <a:pt x="6639" y="1"/>
                    <a:pt x="6062"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817" name="Google Shape;817;p38"/>
            <p:cNvSpPr/>
            <p:nvPr/>
          </p:nvSpPr>
          <p:spPr>
            <a:xfrm>
              <a:off x="5004975" y="5529400"/>
              <a:ext cx="210500" cy="151475"/>
            </a:xfrm>
            <a:custGeom>
              <a:avLst/>
              <a:gdLst/>
              <a:ahLst/>
              <a:cxnLst/>
              <a:rect l="l" t="t" r="r" b="b"/>
              <a:pathLst>
                <a:path w="8420" h="6059" extrusionOk="0">
                  <a:moveTo>
                    <a:pt x="6297" y="409"/>
                  </a:moveTo>
                  <a:cubicBezTo>
                    <a:pt x="6959" y="409"/>
                    <a:pt x="7533" y="848"/>
                    <a:pt x="7701" y="1487"/>
                  </a:cubicBezTo>
                  <a:cubicBezTo>
                    <a:pt x="7869" y="2125"/>
                    <a:pt x="7581" y="2795"/>
                    <a:pt x="7007" y="3115"/>
                  </a:cubicBezTo>
                  <a:lnTo>
                    <a:pt x="2834" y="5460"/>
                  </a:lnTo>
                  <a:cubicBezTo>
                    <a:pt x="2608" y="5586"/>
                    <a:pt x="2363" y="5646"/>
                    <a:pt x="2123" y="5646"/>
                  </a:cubicBezTo>
                  <a:cubicBezTo>
                    <a:pt x="1617" y="5646"/>
                    <a:pt x="1128" y="5381"/>
                    <a:pt x="863" y="4910"/>
                  </a:cubicBezTo>
                  <a:cubicBezTo>
                    <a:pt x="472" y="4208"/>
                    <a:pt x="719" y="3330"/>
                    <a:pt x="1413" y="2939"/>
                  </a:cubicBezTo>
                  <a:lnTo>
                    <a:pt x="5594" y="593"/>
                  </a:lnTo>
                  <a:cubicBezTo>
                    <a:pt x="5810" y="473"/>
                    <a:pt x="6049" y="409"/>
                    <a:pt x="6297" y="409"/>
                  </a:cubicBezTo>
                  <a:close/>
                  <a:moveTo>
                    <a:pt x="6288" y="1"/>
                  </a:moveTo>
                  <a:cubicBezTo>
                    <a:pt x="5982" y="1"/>
                    <a:pt x="5672" y="76"/>
                    <a:pt x="5387" y="234"/>
                  </a:cubicBezTo>
                  <a:lnTo>
                    <a:pt x="1214" y="2580"/>
                  </a:lnTo>
                  <a:cubicBezTo>
                    <a:pt x="783" y="2819"/>
                    <a:pt x="464" y="3226"/>
                    <a:pt x="328" y="3697"/>
                  </a:cubicBezTo>
                  <a:cubicBezTo>
                    <a:pt x="1" y="4886"/>
                    <a:pt x="895" y="6059"/>
                    <a:pt x="2123" y="6059"/>
                  </a:cubicBezTo>
                  <a:cubicBezTo>
                    <a:pt x="2443" y="6059"/>
                    <a:pt x="2754" y="5971"/>
                    <a:pt x="3025" y="5820"/>
                  </a:cubicBezTo>
                  <a:lnTo>
                    <a:pt x="7206" y="3474"/>
                  </a:lnTo>
                  <a:cubicBezTo>
                    <a:pt x="8100" y="2971"/>
                    <a:pt x="8419" y="1838"/>
                    <a:pt x="7916" y="944"/>
                  </a:cubicBezTo>
                  <a:cubicBezTo>
                    <a:pt x="7574" y="341"/>
                    <a:pt x="6940" y="1"/>
                    <a:pt x="628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818" name="Google Shape;818;p38"/>
            <p:cNvSpPr/>
            <p:nvPr/>
          </p:nvSpPr>
          <p:spPr>
            <a:xfrm>
              <a:off x="4803625" y="5229600"/>
              <a:ext cx="96650" cy="112725"/>
            </a:xfrm>
            <a:custGeom>
              <a:avLst/>
              <a:gdLst/>
              <a:ahLst/>
              <a:cxnLst/>
              <a:rect l="l" t="t" r="r" b="b"/>
              <a:pathLst>
                <a:path w="3866" h="4509" extrusionOk="0">
                  <a:moveTo>
                    <a:pt x="995" y="0"/>
                  </a:moveTo>
                  <a:cubicBezTo>
                    <a:pt x="402" y="0"/>
                    <a:pt x="1" y="585"/>
                    <a:pt x="235" y="1478"/>
                  </a:cubicBezTo>
                  <a:cubicBezTo>
                    <a:pt x="559" y="2733"/>
                    <a:pt x="1648" y="4509"/>
                    <a:pt x="2749" y="4509"/>
                  </a:cubicBezTo>
                  <a:cubicBezTo>
                    <a:pt x="2789" y="4509"/>
                    <a:pt x="2829" y="4507"/>
                    <a:pt x="2868" y="4502"/>
                  </a:cubicBezTo>
                  <a:cubicBezTo>
                    <a:pt x="3618" y="4406"/>
                    <a:pt x="3810" y="3991"/>
                    <a:pt x="3850" y="3712"/>
                  </a:cubicBezTo>
                  <a:cubicBezTo>
                    <a:pt x="3866" y="3624"/>
                    <a:pt x="3866" y="3544"/>
                    <a:pt x="3850" y="3457"/>
                  </a:cubicBezTo>
                  <a:cubicBezTo>
                    <a:pt x="3850" y="3457"/>
                    <a:pt x="2900" y="1294"/>
                    <a:pt x="1903" y="408"/>
                  </a:cubicBezTo>
                  <a:cubicBezTo>
                    <a:pt x="1588" y="127"/>
                    <a:pt x="1271" y="0"/>
                    <a:pt x="995" y="0"/>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19" name="Google Shape;819;p38"/>
            <p:cNvSpPr/>
            <p:nvPr/>
          </p:nvSpPr>
          <p:spPr>
            <a:xfrm>
              <a:off x="4799725" y="5224225"/>
              <a:ext cx="105550" cy="123125"/>
            </a:xfrm>
            <a:custGeom>
              <a:avLst/>
              <a:gdLst/>
              <a:ahLst/>
              <a:cxnLst/>
              <a:rect l="l" t="t" r="r" b="b"/>
              <a:pathLst>
                <a:path w="4222" h="4925" extrusionOk="0">
                  <a:moveTo>
                    <a:pt x="1141" y="416"/>
                  </a:moveTo>
                  <a:cubicBezTo>
                    <a:pt x="1380" y="416"/>
                    <a:pt x="1660" y="544"/>
                    <a:pt x="1923" y="775"/>
                  </a:cubicBezTo>
                  <a:cubicBezTo>
                    <a:pt x="2817" y="1565"/>
                    <a:pt x="3695" y="3472"/>
                    <a:pt x="3814" y="3727"/>
                  </a:cubicBezTo>
                  <a:cubicBezTo>
                    <a:pt x="3814" y="3783"/>
                    <a:pt x="3814" y="3839"/>
                    <a:pt x="3806" y="3895"/>
                  </a:cubicBezTo>
                  <a:cubicBezTo>
                    <a:pt x="3750" y="4246"/>
                    <a:pt x="3479" y="4454"/>
                    <a:pt x="3000" y="4509"/>
                  </a:cubicBezTo>
                  <a:cubicBezTo>
                    <a:pt x="2968" y="4513"/>
                    <a:pt x="2936" y="4515"/>
                    <a:pt x="2903" y="4515"/>
                  </a:cubicBezTo>
                  <a:cubicBezTo>
                    <a:pt x="1947" y="4515"/>
                    <a:pt x="907" y="2848"/>
                    <a:pt x="591" y="1637"/>
                  </a:cubicBezTo>
                  <a:cubicBezTo>
                    <a:pt x="455" y="1118"/>
                    <a:pt x="543" y="679"/>
                    <a:pt x="846" y="496"/>
                  </a:cubicBezTo>
                  <a:cubicBezTo>
                    <a:pt x="934" y="448"/>
                    <a:pt x="1037" y="416"/>
                    <a:pt x="1141" y="416"/>
                  </a:cubicBezTo>
                  <a:close/>
                  <a:moveTo>
                    <a:pt x="1146" y="0"/>
                  </a:moveTo>
                  <a:cubicBezTo>
                    <a:pt x="964" y="0"/>
                    <a:pt x="789" y="47"/>
                    <a:pt x="630" y="145"/>
                  </a:cubicBezTo>
                  <a:cubicBezTo>
                    <a:pt x="168" y="432"/>
                    <a:pt x="0" y="1038"/>
                    <a:pt x="184" y="1741"/>
                  </a:cubicBezTo>
                  <a:cubicBezTo>
                    <a:pt x="535" y="3089"/>
                    <a:pt x="1684" y="4924"/>
                    <a:pt x="2897" y="4924"/>
                  </a:cubicBezTo>
                  <a:cubicBezTo>
                    <a:pt x="2952" y="4924"/>
                    <a:pt x="3000" y="4916"/>
                    <a:pt x="3048" y="4916"/>
                  </a:cubicBezTo>
                  <a:cubicBezTo>
                    <a:pt x="3942" y="4805"/>
                    <a:pt x="4157" y="4262"/>
                    <a:pt x="4213" y="3951"/>
                  </a:cubicBezTo>
                  <a:cubicBezTo>
                    <a:pt x="4221" y="3847"/>
                    <a:pt x="4221" y="3743"/>
                    <a:pt x="4213" y="3632"/>
                  </a:cubicBezTo>
                  <a:lnTo>
                    <a:pt x="4197" y="3584"/>
                  </a:lnTo>
                  <a:cubicBezTo>
                    <a:pt x="4157" y="3496"/>
                    <a:pt x="3208" y="1374"/>
                    <a:pt x="2194" y="464"/>
                  </a:cubicBezTo>
                  <a:cubicBezTo>
                    <a:pt x="1852" y="163"/>
                    <a:pt x="1486" y="0"/>
                    <a:pt x="114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820" name="Google Shape;820;p38"/>
            <p:cNvSpPr/>
            <p:nvPr/>
          </p:nvSpPr>
          <p:spPr>
            <a:xfrm>
              <a:off x="4836425" y="5209450"/>
              <a:ext cx="104350" cy="115700"/>
            </a:xfrm>
            <a:custGeom>
              <a:avLst/>
              <a:gdLst/>
              <a:ahLst/>
              <a:cxnLst/>
              <a:rect l="l" t="t" r="r" b="b"/>
              <a:pathLst>
                <a:path w="4174" h="4628" extrusionOk="0">
                  <a:moveTo>
                    <a:pt x="1003" y="0"/>
                  </a:moveTo>
                  <a:cubicBezTo>
                    <a:pt x="673" y="0"/>
                    <a:pt x="465" y="199"/>
                    <a:pt x="367" y="329"/>
                  </a:cubicBezTo>
                  <a:cubicBezTo>
                    <a:pt x="160" y="624"/>
                    <a:pt x="0" y="1063"/>
                    <a:pt x="367" y="1853"/>
                  </a:cubicBezTo>
                  <a:cubicBezTo>
                    <a:pt x="724" y="2620"/>
                    <a:pt x="1922" y="4627"/>
                    <a:pt x="2758" y="4627"/>
                  </a:cubicBezTo>
                  <a:cubicBezTo>
                    <a:pt x="2784" y="4627"/>
                    <a:pt x="2809" y="4625"/>
                    <a:pt x="2833" y="4622"/>
                  </a:cubicBezTo>
                  <a:cubicBezTo>
                    <a:pt x="3671" y="4494"/>
                    <a:pt x="3791" y="3832"/>
                    <a:pt x="3791" y="3832"/>
                  </a:cubicBezTo>
                  <a:cubicBezTo>
                    <a:pt x="3791" y="3832"/>
                    <a:pt x="4174" y="3337"/>
                    <a:pt x="2761" y="1374"/>
                  </a:cubicBezTo>
                  <a:cubicBezTo>
                    <a:pt x="1985" y="296"/>
                    <a:pt x="1405" y="0"/>
                    <a:pt x="1003"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21" name="Google Shape;821;p38"/>
            <p:cNvSpPr/>
            <p:nvPr/>
          </p:nvSpPr>
          <p:spPr>
            <a:xfrm>
              <a:off x="4841800" y="5204100"/>
              <a:ext cx="108350" cy="126100"/>
            </a:xfrm>
            <a:custGeom>
              <a:avLst/>
              <a:gdLst/>
              <a:ahLst/>
              <a:cxnLst/>
              <a:rect l="l" t="t" r="r" b="b"/>
              <a:pathLst>
                <a:path w="4334" h="5044" extrusionOk="0">
                  <a:moveTo>
                    <a:pt x="1142" y="415"/>
                  </a:moveTo>
                  <a:cubicBezTo>
                    <a:pt x="1445" y="415"/>
                    <a:pt x="1964" y="639"/>
                    <a:pt x="2730" y="1708"/>
                  </a:cubicBezTo>
                  <a:cubicBezTo>
                    <a:pt x="3911" y="3344"/>
                    <a:pt x="3775" y="3886"/>
                    <a:pt x="3759" y="3934"/>
                  </a:cubicBezTo>
                  <a:lnTo>
                    <a:pt x="3727" y="4014"/>
                  </a:lnTo>
                  <a:cubicBezTo>
                    <a:pt x="3727" y="4022"/>
                    <a:pt x="3631" y="4532"/>
                    <a:pt x="2945" y="4628"/>
                  </a:cubicBezTo>
                  <a:cubicBezTo>
                    <a:pt x="2932" y="4630"/>
                    <a:pt x="2918" y="4631"/>
                    <a:pt x="2904" y="4631"/>
                  </a:cubicBezTo>
                  <a:cubicBezTo>
                    <a:pt x="2287" y="4631"/>
                    <a:pt x="1140" y="2931"/>
                    <a:pt x="695" y="1979"/>
                  </a:cubicBezTo>
                  <a:cubicBezTo>
                    <a:pt x="360" y="1261"/>
                    <a:pt x="511" y="902"/>
                    <a:pt x="679" y="662"/>
                  </a:cubicBezTo>
                  <a:cubicBezTo>
                    <a:pt x="783" y="511"/>
                    <a:pt x="958" y="423"/>
                    <a:pt x="1142" y="415"/>
                  </a:cubicBezTo>
                  <a:close/>
                  <a:moveTo>
                    <a:pt x="1142" y="0"/>
                  </a:moveTo>
                  <a:cubicBezTo>
                    <a:pt x="823" y="8"/>
                    <a:pt x="527" y="160"/>
                    <a:pt x="344" y="423"/>
                  </a:cubicBezTo>
                  <a:cubicBezTo>
                    <a:pt x="9" y="894"/>
                    <a:pt x="1" y="1460"/>
                    <a:pt x="320" y="2147"/>
                  </a:cubicBezTo>
                  <a:cubicBezTo>
                    <a:pt x="615" y="2785"/>
                    <a:pt x="1884" y="5043"/>
                    <a:pt x="2905" y="5043"/>
                  </a:cubicBezTo>
                  <a:cubicBezTo>
                    <a:pt x="2945" y="5043"/>
                    <a:pt x="2977" y="5035"/>
                    <a:pt x="3009" y="5027"/>
                  </a:cubicBezTo>
                  <a:cubicBezTo>
                    <a:pt x="3863" y="4900"/>
                    <a:pt x="4070" y="4293"/>
                    <a:pt x="4118" y="4126"/>
                  </a:cubicBezTo>
                  <a:cubicBezTo>
                    <a:pt x="4230" y="3910"/>
                    <a:pt x="4334" y="3240"/>
                    <a:pt x="3065" y="1460"/>
                  </a:cubicBezTo>
                  <a:cubicBezTo>
                    <a:pt x="2371" y="495"/>
                    <a:pt x="1724" y="0"/>
                    <a:pt x="114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822" name="Google Shape;822;p38"/>
            <p:cNvSpPr/>
            <p:nvPr/>
          </p:nvSpPr>
          <p:spPr>
            <a:xfrm>
              <a:off x="4878850" y="5178625"/>
              <a:ext cx="109800" cy="117900"/>
            </a:xfrm>
            <a:custGeom>
              <a:avLst/>
              <a:gdLst/>
              <a:ahLst/>
              <a:cxnLst/>
              <a:rect l="l" t="t" r="r" b="b"/>
              <a:pathLst>
                <a:path w="4392" h="4716" extrusionOk="0">
                  <a:moveTo>
                    <a:pt x="1038" y="0"/>
                  </a:moveTo>
                  <a:cubicBezTo>
                    <a:pt x="294" y="0"/>
                    <a:pt x="1" y="879"/>
                    <a:pt x="123" y="1298"/>
                  </a:cubicBezTo>
                  <a:cubicBezTo>
                    <a:pt x="250" y="1737"/>
                    <a:pt x="1687" y="4378"/>
                    <a:pt x="2676" y="4698"/>
                  </a:cubicBezTo>
                  <a:cubicBezTo>
                    <a:pt x="2676" y="4698"/>
                    <a:pt x="2765" y="4716"/>
                    <a:pt x="2900" y="4716"/>
                  </a:cubicBezTo>
                  <a:cubicBezTo>
                    <a:pt x="3242" y="4716"/>
                    <a:pt x="3877" y="4601"/>
                    <a:pt x="4088" y="3788"/>
                  </a:cubicBezTo>
                  <a:cubicBezTo>
                    <a:pt x="4392" y="2663"/>
                    <a:pt x="1966" y="102"/>
                    <a:pt x="1144" y="6"/>
                  </a:cubicBezTo>
                  <a:cubicBezTo>
                    <a:pt x="1108" y="2"/>
                    <a:pt x="1073" y="0"/>
                    <a:pt x="1038"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23" name="Google Shape;823;p38"/>
            <p:cNvSpPr/>
            <p:nvPr/>
          </p:nvSpPr>
          <p:spPr>
            <a:xfrm>
              <a:off x="4883100" y="5173550"/>
              <a:ext cx="115325" cy="128125"/>
            </a:xfrm>
            <a:custGeom>
              <a:avLst/>
              <a:gdLst/>
              <a:ahLst/>
              <a:cxnLst/>
              <a:rect l="l" t="t" r="r" b="b"/>
              <a:pathLst>
                <a:path w="4613" h="5125" extrusionOk="0">
                  <a:moveTo>
                    <a:pt x="1211" y="410"/>
                  </a:moveTo>
                  <a:cubicBezTo>
                    <a:pt x="1241" y="410"/>
                    <a:pt x="1271" y="412"/>
                    <a:pt x="1301" y="416"/>
                  </a:cubicBezTo>
                  <a:cubicBezTo>
                    <a:pt x="1708" y="456"/>
                    <a:pt x="2785" y="1366"/>
                    <a:pt x="3519" y="2427"/>
                  </a:cubicBezTo>
                  <a:cubicBezTo>
                    <a:pt x="3958" y="3073"/>
                    <a:pt x="4158" y="3624"/>
                    <a:pt x="4078" y="3943"/>
                  </a:cubicBezTo>
                  <a:cubicBezTo>
                    <a:pt x="3895" y="4615"/>
                    <a:pt x="3385" y="4716"/>
                    <a:pt x="3094" y="4716"/>
                  </a:cubicBezTo>
                  <a:cubicBezTo>
                    <a:pt x="3005" y="4716"/>
                    <a:pt x="2937" y="4707"/>
                    <a:pt x="2905" y="4701"/>
                  </a:cubicBezTo>
                  <a:cubicBezTo>
                    <a:pt x="2019" y="4398"/>
                    <a:pt x="615" y="1853"/>
                    <a:pt x="495" y="1446"/>
                  </a:cubicBezTo>
                  <a:cubicBezTo>
                    <a:pt x="439" y="1254"/>
                    <a:pt x="511" y="895"/>
                    <a:pt x="711" y="656"/>
                  </a:cubicBezTo>
                  <a:cubicBezTo>
                    <a:pt x="835" y="497"/>
                    <a:pt x="1019" y="410"/>
                    <a:pt x="1211" y="410"/>
                  </a:cubicBezTo>
                  <a:close/>
                  <a:moveTo>
                    <a:pt x="1204" y="0"/>
                  </a:moveTo>
                  <a:cubicBezTo>
                    <a:pt x="893" y="0"/>
                    <a:pt x="593" y="142"/>
                    <a:pt x="391" y="392"/>
                  </a:cubicBezTo>
                  <a:cubicBezTo>
                    <a:pt x="120" y="711"/>
                    <a:pt x="0" y="1206"/>
                    <a:pt x="104" y="1557"/>
                  </a:cubicBezTo>
                  <a:cubicBezTo>
                    <a:pt x="216" y="1940"/>
                    <a:pt x="1684" y="4733"/>
                    <a:pt x="2793" y="5092"/>
                  </a:cubicBezTo>
                  <a:lnTo>
                    <a:pt x="2817" y="5100"/>
                  </a:lnTo>
                  <a:cubicBezTo>
                    <a:pt x="2905" y="5116"/>
                    <a:pt x="3001" y="5124"/>
                    <a:pt x="3088" y="5124"/>
                  </a:cubicBezTo>
                  <a:cubicBezTo>
                    <a:pt x="3575" y="5124"/>
                    <a:pt x="4245" y="4909"/>
                    <a:pt x="4469" y="4047"/>
                  </a:cubicBezTo>
                  <a:cubicBezTo>
                    <a:pt x="4613" y="3488"/>
                    <a:pt x="4214" y="2730"/>
                    <a:pt x="3847" y="2204"/>
                  </a:cubicBezTo>
                  <a:cubicBezTo>
                    <a:pt x="3168" y="1214"/>
                    <a:pt x="1979" y="73"/>
                    <a:pt x="1341" y="9"/>
                  </a:cubicBezTo>
                  <a:cubicBezTo>
                    <a:pt x="1295" y="3"/>
                    <a:pt x="1250" y="0"/>
                    <a:pt x="120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824" name="Google Shape;824;p38"/>
            <p:cNvSpPr/>
            <p:nvPr/>
          </p:nvSpPr>
          <p:spPr>
            <a:xfrm>
              <a:off x="4923350" y="5153650"/>
              <a:ext cx="109800" cy="117750"/>
            </a:xfrm>
            <a:custGeom>
              <a:avLst/>
              <a:gdLst/>
              <a:ahLst/>
              <a:cxnLst/>
              <a:rect l="l" t="t" r="r" b="b"/>
              <a:pathLst>
                <a:path w="4392" h="4710" extrusionOk="0">
                  <a:moveTo>
                    <a:pt x="1029" y="1"/>
                  </a:moveTo>
                  <a:cubicBezTo>
                    <a:pt x="291" y="1"/>
                    <a:pt x="1" y="875"/>
                    <a:pt x="122" y="1300"/>
                  </a:cubicBezTo>
                  <a:cubicBezTo>
                    <a:pt x="250" y="1739"/>
                    <a:pt x="1686" y="4380"/>
                    <a:pt x="2675" y="4691"/>
                  </a:cubicBezTo>
                  <a:cubicBezTo>
                    <a:pt x="2675" y="4691"/>
                    <a:pt x="2766" y="4709"/>
                    <a:pt x="2902" y="4709"/>
                  </a:cubicBezTo>
                  <a:cubicBezTo>
                    <a:pt x="3245" y="4709"/>
                    <a:pt x="3879" y="4595"/>
                    <a:pt x="4096" y="3790"/>
                  </a:cubicBezTo>
                  <a:cubicBezTo>
                    <a:pt x="4391" y="2657"/>
                    <a:pt x="1973" y="95"/>
                    <a:pt x="1143" y="7"/>
                  </a:cubicBezTo>
                  <a:cubicBezTo>
                    <a:pt x="1104" y="3"/>
                    <a:pt x="1066" y="1"/>
                    <a:pt x="1029"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25" name="Google Shape;825;p38"/>
            <p:cNvSpPr/>
            <p:nvPr/>
          </p:nvSpPr>
          <p:spPr>
            <a:xfrm>
              <a:off x="4927775" y="5148475"/>
              <a:ext cx="115325" cy="128250"/>
            </a:xfrm>
            <a:custGeom>
              <a:avLst/>
              <a:gdLst/>
              <a:ahLst/>
              <a:cxnLst/>
              <a:rect l="l" t="t" r="r" b="b"/>
              <a:pathLst>
                <a:path w="4613" h="5130" extrusionOk="0">
                  <a:moveTo>
                    <a:pt x="1221" y="410"/>
                  </a:moveTo>
                  <a:cubicBezTo>
                    <a:pt x="1245" y="410"/>
                    <a:pt x="1269" y="411"/>
                    <a:pt x="1293" y="414"/>
                  </a:cubicBezTo>
                  <a:cubicBezTo>
                    <a:pt x="1700" y="462"/>
                    <a:pt x="2778" y="1371"/>
                    <a:pt x="3504" y="2433"/>
                  </a:cubicBezTo>
                  <a:cubicBezTo>
                    <a:pt x="3951" y="3071"/>
                    <a:pt x="4150" y="3622"/>
                    <a:pt x="4070" y="3941"/>
                  </a:cubicBezTo>
                  <a:cubicBezTo>
                    <a:pt x="3887" y="4620"/>
                    <a:pt x="3375" y="4722"/>
                    <a:pt x="3085" y="4722"/>
                  </a:cubicBezTo>
                  <a:cubicBezTo>
                    <a:pt x="2997" y="4722"/>
                    <a:pt x="2929" y="4712"/>
                    <a:pt x="2897" y="4707"/>
                  </a:cubicBezTo>
                  <a:lnTo>
                    <a:pt x="2905" y="4707"/>
                  </a:lnTo>
                  <a:cubicBezTo>
                    <a:pt x="2012" y="4396"/>
                    <a:pt x="615" y="1858"/>
                    <a:pt x="488" y="1451"/>
                  </a:cubicBezTo>
                  <a:cubicBezTo>
                    <a:pt x="432" y="1252"/>
                    <a:pt x="496" y="901"/>
                    <a:pt x="695" y="653"/>
                  </a:cubicBezTo>
                  <a:cubicBezTo>
                    <a:pt x="823" y="497"/>
                    <a:pt x="1021" y="410"/>
                    <a:pt x="1221" y="410"/>
                  </a:cubicBezTo>
                  <a:close/>
                  <a:moveTo>
                    <a:pt x="1221" y="0"/>
                  </a:moveTo>
                  <a:cubicBezTo>
                    <a:pt x="897" y="0"/>
                    <a:pt x="591" y="142"/>
                    <a:pt x="392" y="398"/>
                  </a:cubicBezTo>
                  <a:cubicBezTo>
                    <a:pt x="121" y="717"/>
                    <a:pt x="1" y="1212"/>
                    <a:pt x="97" y="1563"/>
                  </a:cubicBezTo>
                  <a:cubicBezTo>
                    <a:pt x="208" y="1946"/>
                    <a:pt x="1669" y="4739"/>
                    <a:pt x="2786" y="5098"/>
                  </a:cubicBezTo>
                  <a:lnTo>
                    <a:pt x="2810" y="5106"/>
                  </a:lnTo>
                  <a:cubicBezTo>
                    <a:pt x="2897" y="5122"/>
                    <a:pt x="2993" y="5130"/>
                    <a:pt x="3081" y="5130"/>
                  </a:cubicBezTo>
                  <a:cubicBezTo>
                    <a:pt x="3568" y="5130"/>
                    <a:pt x="4238" y="4906"/>
                    <a:pt x="4461" y="4052"/>
                  </a:cubicBezTo>
                  <a:cubicBezTo>
                    <a:pt x="4613" y="3486"/>
                    <a:pt x="4206" y="2736"/>
                    <a:pt x="3839" y="2201"/>
                  </a:cubicBezTo>
                  <a:cubicBezTo>
                    <a:pt x="3169" y="1220"/>
                    <a:pt x="1972" y="79"/>
                    <a:pt x="1341" y="7"/>
                  </a:cubicBezTo>
                  <a:cubicBezTo>
                    <a:pt x="1301" y="2"/>
                    <a:pt x="1261" y="0"/>
                    <a:pt x="122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826" name="Google Shape;826;p38"/>
            <p:cNvSpPr/>
            <p:nvPr/>
          </p:nvSpPr>
          <p:spPr>
            <a:xfrm>
              <a:off x="4442225" y="4517475"/>
              <a:ext cx="493375" cy="533825"/>
            </a:xfrm>
            <a:custGeom>
              <a:avLst/>
              <a:gdLst/>
              <a:ahLst/>
              <a:cxnLst/>
              <a:rect l="l" t="t" r="r" b="b"/>
              <a:pathLst>
                <a:path w="19735" h="21353" extrusionOk="0">
                  <a:moveTo>
                    <a:pt x="15425" y="0"/>
                  </a:moveTo>
                  <a:lnTo>
                    <a:pt x="1" y="6112"/>
                  </a:lnTo>
                  <a:cubicBezTo>
                    <a:pt x="4047" y="14283"/>
                    <a:pt x="9201" y="21353"/>
                    <a:pt x="9201" y="21353"/>
                  </a:cubicBezTo>
                  <a:lnTo>
                    <a:pt x="19734" y="18265"/>
                  </a:lnTo>
                  <a:cubicBezTo>
                    <a:pt x="19734" y="18265"/>
                    <a:pt x="15409" y="4939"/>
                    <a:pt x="15425" y="0"/>
                  </a:cubicBezTo>
                  <a:close/>
                </a:path>
              </a:pathLst>
            </a:custGeom>
            <a:solidFill>
              <a:srgbClr val="6B05FF"/>
            </a:solidFill>
            <a:ln>
              <a:noFill/>
            </a:ln>
          </p:spPr>
          <p:txBody>
            <a:bodyPr spcFirstLastPara="1" wrap="square" lIns="121900" tIns="121900" rIns="121900" bIns="121900" anchor="ctr" anchorCtr="0">
              <a:noAutofit/>
            </a:bodyPr>
            <a:lstStyle/>
            <a:p>
              <a:endParaRPr sz="2400"/>
            </a:p>
          </p:txBody>
        </p:sp>
        <p:sp>
          <p:nvSpPr>
            <p:cNvPr id="827" name="Google Shape;827;p38"/>
            <p:cNvSpPr/>
            <p:nvPr/>
          </p:nvSpPr>
          <p:spPr>
            <a:xfrm>
              <a:off x="4547975" y="4546025"/>
              <a:ext cx="92775" cy="104675"/>
            </a:xfrm>
            <a:custGeom>
              <a:avLst/>
              <a:gdLst/>
              <a:ahLst/>
              <a:cxnLst/>
              <a:rect l="l" t="t" r="r" b="b"/>
              <a:pathLst>
                <a:path w="3711" h="4187" extrusionOk="0">
                  <a:moveTo>
                    <a:pt x="832" y="1"/>
                  </a:moveTo>
                  <a:cubicBezTo>
                    <a:pt x="708" y="1"/>
                    <a:pt x="597" y="31"/>
                    <a:pt x="503" y="95"/>
                  </a:cubicBezTo>
                  <a:cubicBezTo>
                    <a:pt x="0" y="438"/>
                    <a:pt x="200" y="1603"/>
                    <a:pt x="942" y="2712"/>
                  </a:cubicBezTo>
                  <a:cubicBezTo>
                    <a:pt x="1545" y="3608"/>
                    <a:pt x="2329" y="4187"/>
                    <a:pt x="2870" y="4187"/>
                  </a:cubicBezTo>
                  <a:cubicBezTo>
                    <a:pt x="2995" y="4187"/>
                    <a:pt x="3106" y="4157"/>
                    <a:pt x="3200" y="4093"/>
                  </a:cubicBezTo>
                  <a:cubicBezTo>
                    <a:pt x="3710" y="3749"/>
                    <a:pt x="3511" y="2584"/>
                    <a:pt x="2769" y="1475"/>
                  </a:cubicBezTo>
                  <a:cubicBezTo>
                    <a:pt x="2159" y="579"/>
                    <a:pt x="1374" y="1"/>
                    <a:pt x="832" y="1"/>
                  </a:cubicBezTo>
                  <a:close/>
                </a:path>
              </a:pathLst>
            </a:custGeom>
            <a:solidFill>
              <a:srgbClr val="FAFAFA"/>
            </a:solidFill>
            <a:ln>
              <a:noFill/>
            </a:ln>
          </p:spPr>
          <p:txBody>
            <a:bodyPr spcFirstLastPara="1" wrap="square" lIns="121900" tIns="121900" rIns="121900" bIns="121900" anchor="ctr" anchorCtr="0">
              <a:noAutofit/>
            </a:bodyPr>
            <a:lstStyle/>
            <a:p>
              <a:endParaRPr sz="2400"/>
            </a:p>
          </p:txBody>
        </p:sp>
        <p:sp>
          <p:nvSpPr>
            <p:cNvPr id="828" name="Google Shape;828;p38"/>
            <p:cNvSpPr/>
            <p:nvPr/>
          </p:nvSpPr>
          <p:spPr>
            <a:xfrm>
              <a:off x="4699775" y="4493625"/>
              <a:ext cx="92775" cy="104650"/>
            </a:xfrm>
            <a:custGeom>
              <a:avLst/>
              <a:gdLst/>
              <a:ahLst/>
              <a:cxnLst/>
              <a:rect l="l" t="t" r="r" b="b"/>
              <a:pathLst>
                <a:path w="3711" h="4186" extrusionOk="0">
                  <a:moveTo>
                    <a:pt x="837" y="1"/>
                  </a:moveTo>
                  <a:cubicBezTo>
                    <a:pt x="714" y="1"/>
                    <a:pt x="604" y="30"/>
                    <a:pt x="511" y="92"/>
                  </a:cubicBezTo>
                  <a:cubicBezTo>
                    <a:pt x="0" y="435"/>
                    <a:pt x="200" y="1608"/>
                    <a:pt x="942" y="2710"/>
                  </a:cubicBezTo>
                  <a:cubicBezTo>
                    <a:pt x="1545" y="3611"/>
                    <a:pt x="2332" y="4185"/>
                    <a:pt x="2876" y="4185"/>
                  </a:cubicBezTo>
                  <a:cubicBezTo>
                    <a:pt x="3001" y="4185"/>
                    <a:pt x="3114" y="4154"/>
                    <a:pt x="3208" y="4090"/>
                  </a:cubicBezTo>
                  <a:cubicBezTo>
                    <a:pt x="3711" y="3755"/>
                    <a:pt x="3519" y="2582"/>
                    <a:pt x="2769" y="1481"/>
                  </a:cubicBezTo>
                  <a:cubicBezTo>
                    <a:pt x="2164" y="576"/>
                    <a:pt x="1379" y="1"/>
                    <a:pt x="837" y="1"/>
                  </a:cubicBezTo>
                  <a:close/>
                </a:path>
              </a:pathLst>
            </a:custGeom>
            <a:solidFill>
              <a:srgbClr val="FAFAFA"/>
            </a:solidFill>
            <a:ln>
              <a:noFill/>
            </a:ln>
          </p:spPr>
          <p:txBody>
            <a:bodyPr spcFirstLastPara="1" wrap="square" lIns="121900" tIns="121900" rIns="121900" bIns="121900" anchor="ctr" anchorCtr="0">
              <a:noAutofit/>
            </a:bodyPr>
            <a:lstStyle/>
            <a:p>
              <a:endParaRPr sz="2400"/>
            </a:p>
          </p:txBody>
        </p:sp>
        <p:sp>
          <p:nvSpPr>
            <p:cNvPr id="829" name="Google Shape;829;p38"/>
            <p:cNvSpPr/>
            <p:nvPr/>
          </p:nvSpPr>
          <p:spPr>
            <a:xfrm>
              <a:off x="4526825" y="4716975"/>
              <a:ext cx="92575" cy="104700"/>
            </a:xfrm>
            <a:custGeom>
              <a:avLst/>
              <a:gdLst/>
              <a:ahLst/>
              <a:cxnLst/>
              <a:rect l="l" t="t" r="r" b="b"/>
              <a:pathLst>
                <a:path w="3703" h="4188" extrusionOk="0">
                  <a:moveTo>
                    <a:pt x="832" y="1"/>
                  </a:moveTo>
                  <a:cubicBezTo>
                    <a:pt x="708" y="1"/>
                    <a:pt x="597" y="31"/>
                    <a:pt x="503" y="95"/>
                  </a:cubicBezTo>
                  <a:cubicBezTo>
                    <a:pt x="0" y="438"/>
                    <a:pt x="192" y="1603"/>
                    <a:pt x="934" y="2712"/>
                  </a:cubicBezTo>
                  <a:cubicBezTo>
                    <a:pt x="1544" y="3608"/>
                    <a:pt x="2329" y="4187"/>
                    <a:pt x="2871" y="4187"/>
                  </a:cubicBezTo>
                  <a:cubicBezTo>
                    <a:pt x="2995" y="4187"/>
                    <a:pt x="3106" y="4157"/>
                    <a:pt x="3200" y="4093"/>
                  </a:cubicBezTo>
                  <a:cubicBezTo>
                    <a:pt x="3703" y="3750"/>
                    <a:pt x="3511" y="2577"/>
                    <a:pt x="2761" y="1476"/>
                  </a:cubicBezTo>
                  <a:cubicBezTo>
                    <a:pt x="2157" y="580"/>
                    <a:pt x="1374" y="1"/>
                    <a:pt x="832" y="1"/>
                  </a:cubicBezTo>
                  <a:close/>
                </a:path>
              </a:pathLst>
            </a:custGeom>
            <a:solidFill>
              <a:srgbClr val="FAFAFA"/>
            </a:solidFill>
            <a:ln>
              <a:noFill/>
            </a:ln>
          </p:spPr>
          <p:txBody>
            <a:bodyPr spcFirstLastPara="1" wrap="square" lIns="121900" tIns="121900" rIns="121900" bIns="121900" anchor="ctr" anchorCtr="0">
              <a:noAutofit/>
            </a:bodyPr>
            <a:lstStyle/>
            <a:p>
              <a:endParaRPr sz="2400"/>
            </a:p>
          </p:txBody>
        </p:sp>
        <p:sp>
          <p:nvSpPr>
            <p:cNvPr id="830" name="Google Shape;830;p38"/>
            <p:cNvSpPr/>
            <p:nvPr/>
          </p:nvSpPr>
          <p:spPr>
            <a:xfrm>
              <a:off x="4728700" y="4704500"/>
              <a:ext cx="92775" cy="104725"/>
            </a:xfrm>
            <a:custGeom>
              <a:avLst/>
              <a:gdLst/>
              <a:ahLst/>
              <a:cxnLst/>
              <a:rect l="l" t="t" r="r" b="b"/>
              <a:pathLst>
                <a:path w="3711" h="4189" extrusionOk="0">
                  <a:moveTo>
                    <a:pt x="829" y="0"/>
                  </a:moveTo>
                  <a:cubicBezTo>
                    <a:pt x="706" y="0"/>
                    <a:pt x="596" y="30"/>
                    <a:pt x="503" y="92"/>
                  </a:cubicBezTo>
                  <a:cubicBezTo>
                    <a:pt x="0" y="435"/>
                    <a:pt x="192" y="1608"/>
                    <a:pt x="942" y="2709"/>
                  </a:cubicBezTo>
                  <a:cubicBezTo>
                    <a:pt x="1547" y="3613"/>
                    <a:pt x="2332" y="4189"/>
                    <a:pt x="2874" y="4189"/>
                  </a:cubicBezTo>
                  <a:cubicBezTo>
                    <a:pt x="2997" y="4189"/>
                    <a:pt x="3107" y="4159"/>
                    <a:pt x="3200" y="4097"/>
                  </a:cubicBezTo>
                  <a:cubicBezTo>
                    <a:pt x="3711" y="3754"/>
                    <a:pt x="3511" y="2581"/>
                    <a:pt x="2769" y="1480"/>
                  </a:cubicBezTo>
                  <a:cubicBezTo>
                    <a:pt x="2158" y="576"/>
                    <a:pt x="1371" y="0"/>
                    <a:pt x="829" y="0"/>
                  </a:cubicBezTo>
                  <a:close/>
                </a:path>
              </a:pathLst>
            </a:custGeom>
            <a:solidFill>
              <a:srgbClr val="FAFAFA"/>
            </a:solidFill>
            <a:ln>
              <a:noFill/>
            </a:ln>
          </p:spPr>
          <p:txBody>
            <a:bodyPr spcFirstLastPara="1" wrap="square" lIns="121900" tIns="121900" rIns="121900" bIns="121900" anchor="ctr" anchorCtr="0">
              <a:noAutofit/>
            </a:bodyPr>
            <a:lstStyle/>
            <a:p>
              <a:endParaRPr sz="2400"/>
            </a:p>
          </p:txBody>
        </p:sp>
        <p:sp>
          <p:nvSpPr>
            <p:cNvPr id="831" name="Google Shape;831;p38"/>
            <p:cNvSpPr/>
            <p:nvPr/>
          </p:nvSpPr>
          <p:spPr>
            <a:xfrm>
              <a:off x="4618375" y="4893200"/>
              <a:ext cx="92600" cy="104750"/>
            </a:xfrm>
            <a:custGeom>
              <a:avLst/>
              <a:gdLst/>
              <a:ahLst/>
              <a:cxnLst/>
              <a:rect l="l" t="t" r="r" b="b"/>
              <a:pathLst>
                <a:path w="3704" h="4190" extrusionOk="0">
                  <a:moveTo>
                    <a:pt x="829" y="1"/>
                  </a:moveTo>
                  <a:cubicBezTo>
                    <a:pt x="707" y="1"/>
                    <a:pt x="596" y="30"/>
                    <a:pt x="503" y="92"/>
                  </a:cubicBezTo>
                  <a:cubicBezTo>
                    <a:pt x="1" y="435"/>
                    <a:pt x="192" y="1608"/>
                    <a:pt x="934" y="2709"/>
                  </a:cubicBezTo>
                  <a:cubicBezTo>
                    <a:pt x="1546" y="3614"/>
                    <a:pt x="2333" y="4189"/>
                    <a:pt x="2875" y="4189"/>
                  </a:cubicBezTo>
                  <a:cubicBezTo>
                    <a:pt x="2997" y="4189"/>
                    <a:pt x="3108" y="4160"/>
                    <a:pt x="3201" y="4098"/>
                  </a:cubicBezTo>
                  <a:cubicBezTo>
                    <a:pt x="3703" y="3755"/>
                    <a:pt x="3512" y="2582"/>
                    <a:pt x="2770" y="1480"/>
                  </a:cubicBezTo>
                  <a:cubicBezTo>
                    <a:pt x="2158" y="576"/>
                    <a:pt x="1371" y="1"/>
                    <a:pt x="829" y="1"/>
                  </a:cubicBezTo>
                  <a:close/>
                </a:path>
              </a:pathLst>
            </a:custGeom>
            <a:solidFill>
              <a:srgbClr val="FAFAFA"/>
            </a:solidFill>
            <a:ln>
              <a:noFill/>
            </a:ln>
          </p:spPr>
          <p:txBody>
            <a:bodyPr spcFirstLastPara="1" wrap="square" lIns="121900" tIns="121900" rIns="121900" bIns="121900" anchor="ctr" anchorCtr="0">
              <a:noAutofit/>
            </a:bodyPr>
            <a:lstStyle/>
            <a:p>
              <a:endParaRPr sz="2400"/>
            </a:p>
          </p:txBody>
        </p:sp>
        <p:sp>
          <p:nvSpPr>
            <p:cNvPr id="832" name="Google Shape;832;p38"/>
            <p:cNvSpPr/>
            <p:nvPr/>
          </p:nvSpPr>
          <p:spPr>
            <a:xfrm>
              <a:off x="4610600" y="4880725"/>
              <a:ext cx="324800" cy="170775"/>
            </a:xfrm>
            <a:custGeom>
              <a:avLst/>
              <a:gdLst/>
              <a:ahLst/>
              <a:cxnLst/>
              <a:rect l="l" t="t" r="r" b="b"/>
              <a:pathLst>
                <a:path w="12992" h="6831" extrusionOk="0">
                  <a:moveTo>
                    <a:pt x="11842" y="1"/>
                  </a:moveTo>
                  <a:lnTo>
                    <a:pt x="1" y="3264"/>
                  </a:lnTo>
                  <a:cubicBezTo>
                    <a:pt x="1150" y="4988"/>
                    <a:pt x="2458" y="6831"/>
                    <a:pt x="2458" y="6831"/>
                  </a:cubicBezTo>
                  <a:lnTo>
                    <a:pt x="12991" y="3735"/>
                  </a:lnTo>
                  <a:cubicBezTo>
                    <a:pt x="12991" y="3735"/>
                    <a:pt x="12488" y="2211"/>
                    <a:pt x="11842"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833" name="Google Shape;833;p38"/>
            <p:cNvSpPr/>
            <p:nvPr/>
          </p:nvSpPr>
          <p:spPr>
            <a:xfrm>
              <a:off x="4885300" y="4884725"/>
              <a:ext cx="37125" cy="94975"/>
            </a:xfrm>
            <a:custGeom>
              <a:avLst/>
              <a:gdLst/>
              <a:ahLst/>
              <a:cxnLst/>
              <a:rect l="l" t="t" r="r" b="b"/>
              <a:pathLst>
                <a:path w="1485" h="3799" extrusionOk="0">
                  <a:moveTo>
                    <a:pt x="272" y="0"/>
                  </a:moveTo>
                  <a:lnTo>
                    <a:pt x="0" y="72"/>
                  </a:lnTo>
                  <a:lnTo>
                    <a:pt x="1237" y="3798"/>
                  </a:lnTo>
                  <a:lnTo>
                    <a:pt x="1484" y="3727"/>
                  </a:lnTo>
                  <a:lnTo>
                    <a:pt x="272"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34" name="Google Shape;834;p38"/>
            <p:cNvSpPr/>
            <p:nvPr/>
          </p:nvSpPr>
          <p:spPr>
            <a:xfrm>
              <a:off x="4764400" y="4918025"/>
              <a:ext cx="38125" cy="96775"/>
            </a:xfrm>
            <a:custGeom>
              <a:avLst/>
              <a:gdLst/>
              <a:ahLst/>
              <a:cxnLst/>
              <a:rect l="l" t="t" r="r" b="b"/>
              <a:pathLst>
                <a:path w="1525" h="3871" extrusionOk="0">
                  <a:moveTo>
                    <a:pt x="264" y="1"/>
                  </a:moveTo>
                  <a:lnTo>
                    <a:pt x="1" y="73"/>
                  </a:lnTo>
                  <a:lnTo>
                    <a:pt x="1285" y="3871"/>
                  </a:lnTo>
                  <a:lnTo>
                    <a:pt x="1525" y="3799"/>
                  </a:lnTo>
                  <a:lnTo>
                    <a:pt x="26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35" name="Google Shape;835;p38"/>
            <p:cNvSpPr/>
            <p:nvPr/>
          </p:nvSpPr>
          <p:spPr>
            <a:xfrm>
              <a:off x="4825050" y="4901275"/>
              <a:ext cx="37325" cy="95975"/>
            </a:xfrm>
            <a:custGeom>
              <a:avLst/>
              <a:gdLst/>
              <a:ahLst/>
              <a:cxnLst/>
              <a:rect l="l" t="t" r="r" b="b"/>
              <a:pathLst>
                <a:path w="1493" h="3839" extrusionOk="0">
                  <a:moveTo>
                    <a:pt x="280" y="0"/>
                  </a:moveTo>
                  <a:lnTo>
                    <a:pt x="0" y="72"/>
                  </a:lnTo>
                  <a:lnTo>
                    <a:pt x="1253" y="3839"/>
                  </a:lnTo>
                  <a:lnTo>
                    <a:pt x="1493" y="3767"/>
                  </a:lnTo>
                  <a:lnTo>
                    <a:pt x="280"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36" name="Google Shape;836;p38"/>
            <p:cNvSpPr/>
            <p:nvPr/>
          </p:nvSpPr>
          <p:spPr>
            <a:xfrm>
              <a:off x="4703375" y="4934775"/>
              <a:ext cx="39300" cy="97775"/>
            </a:xfrm>
            <a:custGeom>
              <a:avLst/>
              <a:gdLst/>
              <a:ahLst/>
              <a:cxnLst/>
              <a:rect l="l" t="t" r="r" b="b"/>
              <a:pathLst>
                <a:path w="1572" h="3911" extrusionOk="0">
                  <a:moveTo>
                    <a:pt x="295" y="1"/>
                  </a:moveTo>
                  <a:lnTo>
                    <a:pt x="0" y="81"/>
                  </a:lnTo>
                  <a:lnTo>
                    <a:pt x="1333" y="3911"/>
                  </a:lnTo>
                  <a:lnTo>
                    <a:pt x="1572" y="3839"/>
                  </a:lnTo>
                  <a:lnTo>
                    <a:pt x="29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37" name="Google Shape;837;p38"/>
            <p:cNvSpPr/>
            <p:nvPr/>
          </p:nvSpPr>
          <p:spPr>
            <a:xfrm>
              <a:off x="4643525" y="4951350"/>
              <a:ext cx="39125" cy="98775"/>
            </a:xfrm>
            <a:custGeom>
              <a:avLst/>
              <a:gdLst/>
              <a:ahLst/>
              <a:cxnLst/>
              <a:rect l="l" t="t" r="r" b="b"/>
              <a:pathLst>
                <a:path w="1565" h="3951" extrusionOk="0">
                  <a:moveTo>
                    <a:pt x="279" y="0"/>
                  </a:moveTo>
                  <a:lnTo>
                    <a:pt x="0" y="72"/>
                  </a:lnTo>
                  <a:lnTo>
                    <a:pt x="1325" y="3950"/>
                  </a:lnTo>
                  <a:lnTo>
                    <a:pt x="1564" y="3878"/>
                  </a:lnTo>
                  <a:lnTo>
                    <a:pt x="279"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838" name="Google Shape;838;p38"/>
            <p:cNvSpPr/>
            <p:nvPr/>
          </p:nvSpPr>
          <p:spPr>
            <a:xfrm>
              <a:off x="4421100" y="4517475"/>
              <a:ext cx="520675" cy="539825"/>
            </a:xfrm>
            <a:custGeom>
              <a:avLst/>
              <a:gdLst/>
              <a:ahLst/>
              <a:cxnLst/>
              <a:rect l="l" t="t" r="r" b="b"/>
              <a:pathLst>
                <a:path w="20827" h="21593" extrusionOk="0">
                  <a:moveTo>
                    <a:pt x="16055" y="0"/>
                  </a:moveTo>
                  <a:cubicBezTo>
                    <a:pt x="16039" y="4644"/>
                    <a:pt x="19749" y="16382"/>
                    <a:pt x="20308" y="18129"/>
                  </a:cubicBezTo>
                  <a:lnTo>
                    <a:pt x="10118" y="21122"/>
                  </a:lnTo>
                  <a:cubicBezTo>
                    <a:pt x="9392" y="20108"/>
                    <a:pt x="4165" y="12719"/>
                    <a:pt x="367" y="4684"/>
                  </a:cubicBezTo>
                  <a:lnTo>
                    <a:pt x="0" y="4860"/>
                  </a:lnTo>
                  <a:cubicBezTo>
                    <a:pt x="4086" y="13501"/>
                    <a:pt x="9815" y="21401"/>
                    <a:pt x="9871" y="21481"/>
                  </a:cubicBezTo>
                  <a:lnTo>
                    <a:pt x="9958" y="21592"/>
                  </a:lnTo>
                  <a:lnTo>
                    <a:pt x="20826" y="18401"/>
                  </a:lnTo>
                  <a:lnTo>
                    <a:pt x="20763" y="18201"/>
                  </a:lnTo>
                  <a:cubicBezTo>
                    <a:pt x="20715" y="18065"/>
                    <a:pt x="16454" y="4852"/>
                    <a:pt x="1646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839" name="Google Shape;839;p38"/>
            <p:cNvSpPr/>
            <p:nvPr/>
          </p:nvSpPr>
          <p:spPr>
            <a:xfrm>
              <a:off x="4056025" y="4810100"/>
              <a:ext cx="947000" cy="1600500"/>
            </a:xfrm>
            <a:custGeom>
              <a:avLst/>
              <a:gdLst/>
              <a:ahLst/>
              <a:cxnLst/>
              <a:rect l="l" t="t" r="r" b="b"/>
              <a:pathLst>
                <a:path w="37880" h="64020" extrusionOk="0">
                  <a:moveTo>
                    <a:pt x="30929" y="1"/>
                  </a:moveTo>
                  <a:lnTo>
                    <a:pt x="4757" y="1190"/>
                  </a:lnTo>
                  <a:lnTo>
                    <a:pt x="1" y="62831"/>
                  </a:lnTo>
                  <a:lnTo>
                    <a:pt x="37879" y="64020"/>
                  </a:lnTo>
                  <a:lnTo>
                    <a:pt x="30929"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840" name="Google Shape;840;p38"/>
            <p:cNvSpPr/>
            <p:nvPr/>
          </p:nvSpPr>
          <p:spPr>
            <a:xfrm>
              <a:off x="4050450" y="4804925"/>
              <a:ext cx="958350" cy="1611050"/>
            </a:xfrm>
            <a:custGeom>
              <a:avLst/>
              <a:gdLst/>
              <a:ahLst/>
              <a:cxnLst/>
              <a:rect l="l" t="t" r="r" b="b"/>
              <a:pathLst>
                <a:path w="38334" h="64442" extrusionOk="0">
                  <a:moveTo>
                    <a:pt x="30968" y="423"/>
                  </a:moveTo>
                  <a:lnTo>
                    <a:pt x="37879" y="64019"/>
                  </a:lnTo>
                  <a:lnTo>
                    <a:pt x="439" y="62846"/>
                  </a:lnTo>
                  <a:lnTo>
                    <a:pt x="5171" y="1596"/>
                  </a:lnTo>
                  <a:lnTo>
                    <a:pt x="30968" y="423"/>
                  </a:lnTo>
                  <a:close/>
                  <a:moveTo>
                    <a:pt x="31328" y="0"/>
                  </a:moveTo>
                  <a:lnTo>
                    <a:pt x="4964" y="1197"/>
                  </a:lnTo>
                  <a:lnTo>
                    <a:pt x="4788" y="1205"/>
                  </a:lnTo>
                  <a:lnTo>
                    <a:pt x="16" y="63022"/>
                  </a:lnTo>
                  <a:lnTo>
                    <a:pt x="0" y="63237"/>
                  </a:lnTo>
                  <a:lnTo>
                    <a:pt x="38102" y="64434"/>
                  </a:lnTo>
                  <a:lnTo>
                    <a:pt x="38333" y="64442"/>
                  </a:lnTo>
                  <a:lnTo>
                    <a:pt x="31328"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841" name="Google Shape;841;p38"/>
            <p:cNvSpPr/>
            <p:nvPr/>
          </p:nvSpPr>
          <p:spPr>
            <a:xfrm>
              <a:off x="4170150" y="4882925"/>
              <a:ext cx="390000" cy="1453075"/>
            </a:xfrm>
            <a:custGeom>
              <a:avLst/>
              <a:gdLst/>
              <a:ahLst/>
              <a:cxnLst/>
              <a:rect l="l" t="t" r="r" b="b"/>
              <a:pathLst>
                <a:path w="15600" h="58123" extrusionOk="0">
                  <a:moveTo>
                    <a:pt x="391" y="0"/>
                  </a:moveTo>
                  <a:lnTo>
                    <a:pt x="0" y="104"/>
                  </a:lnTo>
                  <a:lnTo>
                    <a:pt x="15209" y="58122"/>
                  </a:lnTo>
                  <a:lnTo>
                    <a:pt x="15600" y="58018"/>
                  </a:lnTo>
                  <a:lnTo>
                    <a:pt x="391"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842" name="Google Shape;842;p38"/>
            <p:cNvSpPr/>
            <p:nvPr/>
          </p:nvSpPr>
          <p:spPr>
            <a:xfrm>
              <a:off x="4072600" y="3642625"/>
              <a:ext cx="881950" cy="1194250"/>
            </a:xfrm>
            <a:custGeom>
              <a:avLst/>
              <a:gdLst/>
              <a:ahLst/>
              <a:cxnLst/>
              <a:rect l="l" t="t" r="r" b="b"/>
              <a:pathLst>
                <a:path w="35278" h="47770" extrusionOk="0">
                  <a:moveTo>
                    <a:pt x="19048" y="1"/>
                  </a:moveTo>
                  <a:cubicBezTo>
                    <a:pt x="18581" y="1"/>
                    <a:pt x="18113" y="70"/>
                    <a:pt x="17643" y="204"/>
                  </a:cubicBezTo>
                  <a:cubicBezTo>
                    <a:pt x="8227" y="2869"/>
                    <a:pt x="0" y="20639"/>
                    <a:pt x="0" y="44657"/>
                  </a:cubicBezTo>
                  <a:cubicBezTo>
                    <a:pt x="0" y="45702"/>
                    <a:pt x="24" y="46740"/>
                    <a:pt x="56" y="47769"/>
                  </a:cubicBezTo>
                  <a:lnTo>
                    <a:pt x="35221" y="47769"/>
                  </a:lnTo>
                  <a:cubicBezTo>
                    <a:pt x="35253" y="46740"/>
                    <a:pt x="35277" y="45702"/>
                    <a:pt x="35277" y="44657"/>
                  </a:cubicBezTo>
                  <a:cubicBezTo>
                    <a:pt x="35277" y="26488"/>
                    <a:pt x="29811" y="8933"/>
                    <a:pt x="23587" y="2342"/>
                  </a:cubicBezTo>
                  <a:cubicBezTo>
                    <a:pt x="22057" y="727"/>
                    <a:pt x="20560" y="1"/>
                    <a:pt x="19048"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843" name="Google Shape;843;p38"/>
            <p:cNvSpPr/>
            <p:nvPr/>
          </p:nvSpPr>
          <p:spPr>
            <a:xfrm>
              <a:off x="4377800" y="4311675"/>
              <a:ext cx="76025" cy="113825"/>
            </a:xfrm>
            <a:custGeom>
              <a:avLst/>
              <a:gdLst/>
              <a:ahLst/>
              <a:cxnLst/>
              <a:rect l="l" t="t" r="r" b="b"/>
              <a:pathLst>
                <a:path w="3041" h="4553" extrusionOk="0">
                  <a:moveTo>
                    <a:pt x="821" y="1"/>
                  </a:moveTo>
                  <a:cubicBezTo>
                    <a:pt x="752" y="1"/>
                    <a:pt x="686" y="13"/>
                    <a:pt x="623" y="37"/>
                  </a:cubicBezTo>
                  <a:cubicBezTo>
                    <a:pt x="57" y="261"/>
                    <a:pt x="1" y="1458"/>
                    <a:pt x="495" y="2686"/>
                  </a:cubicBezTo>
                  <a:cubicBezTo>
                    <a:pt x="934" y="3776"/>
                    <a:pt x="1662" y="4552"/>
                    <a:pt x="2216" y="4552"/>
                  </a:cubicBezTo>
                  <a:cubicBezTo>
                    <a:pt x="2287" y="4552"/>
                    <a:pt x="2354" y="4540"/>
                    <a:pt x="2418" y="4514"/>
                  </a:cubicBezTo>
                  <a:cubicBezTo>
                    <a:pt x="2985" y="4290"/>
                    <a:pt x="3041" y="3101"/>
                    <a:pt x="2546" y="1865"/>
                  </a:cubicBezTo>
                  <a:cubicBezTo>
                    <a:pt x="2106" y="772"/>
                    <a:pt x="1376" y="1"/>
                    <a:pt x="821"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44" name="Google Shape;844;p38"/>
            <p:cNvSpPr/>
            <p:nvPr/>
          </p:nvSpPr>
          <p:spPr>
            <a:xfrm>
              <a:off x="4483725" y="4152225"/>
              <a:ext cx="75825" cy="113825"/>
            </a:xfrm>
            <a:custGeom>
              <a:avLst/>
              <a:gdLst/>
              <a:ahLst/>
              <a:cxnLst/>
              <a:rect l="l" t="t" r="r" b="b"/>
              <a:pathLst>
                <a:path w="3033" h="4553" extrusionOk="0">
                  <a:moveTo>
                    <a:pt x="827" y="1"/>
                  </a:moveTo>
                  <a:cubicBezTo>
                    <a:pt x="756" y="1"/>
                    <a:pt x="688" y="13"/>
                    <a:pt x="623" y="40"/>
                  </a:cubicBezTo>
                  <a:cubicBezTo>
                    <a:pt x="57" y="263"/>
                    <a:pt x="1" y="1452"/>
                    <a:pt x="495" y="2689"/>
                  </a:cubicBezTo>
                  <a:cubicBezTo>
                    <a:pt x="935" y="3782"/>
                    <a:pt x="1666" y="4553"/>
                    <a:pt x="2215" y="4553"/>
                  </a:cubicBezTo>
                  <a:cubicBezTo>
                    <a:pt x="2283" y="4553"/>
                    <a:pt x="2349" y="4541"/>
                    <a:pt x="2410" y="4516"/>
                  </a:cubicBezTo>
                  <a:cubicBezTo>
                    <a:pt x="2977" y="4293"/>
                    <a:pt x="3033" y="3104"/>
                    <a:pt x="2538" y="1867"/>
                  </a:cubicBezTo>
                  <a:cubicBezTo>
                    <a:pt x="2100" y="771"/>
                    <a:pt x="1379" y="1"/>
                    <a:pt x="827"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45" name="Google Shape;845;p38"/>
            <p:cNvSpPr/>
            <p:nvPr/>
          </p:nvSpPr>
          <p:spPr>
            <a:xfrm>
              <a:off x="4576100" y="3960650"/>
              <a:ext cx="91375" cy="105375"/>
            </a:xfrm>
            <a:custGeom>
              <a:avLst/>
              <a:gdLst/>
              <a:ahLst/>
              <a:cxnLst/>
              <a:rect l="l" t="t" r="r" b="b"/>
              <a:pathLst>
                <a:path w="3655" h="4215" extrusionOk="0">
                  <a:moveTo>
                    <a:pt x="826" y="0"/>
                  </a:moveTo>
                  <a:cubicBezTo>
                    <a:pt x="705" y="0"/>
                    <a:pt x="596" y="29"/>
                    <a:pt x="503" y="90"/>
                  </a:cubicBezTo>
                  <a:cubicBezTo>
                    <a:pt x="0" y="418"/>
                    <a:pt x="176" y="1591"/>
                    <a:pt x="902" y="2708"/>
                  </a:cubicBezTo>
                  <a:cubicBezTo>
                    <a:pt x="1505" y="3625"/>
                    <a:pt x="2285" y="4214"/>
                    <a:pt x="2828" y="4214"/>
                  </a:cubicBezTo>
                  <a:cubicBezTo>
                    <a:pt x="2946" y="4214"/>
                    <a:pt x="3053" y="4186"/>
                    <a:pt x="3144" y="4128"/>
                  </a:cubicBezTo>
                  <a:cubicBezTo>
                    <a:pt x="3655" y="3793"/>
                    <a:pt x="3471" y="2620"/>
                    <a:pt x="2745" y="1503"/>
                  </a:cubicBezTo>
                  <a:cubicBezTo>
                    <a:pt x="2151" y="589"/>
                    <a:pt x="1370" y="0"/>
                    <a:pt x="826"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46" name="Google Shape;846;p38"/>
            <p:cNvSpPr/>
            <p:nvPr/>
          </p:nvSpPr>
          <p:spPr>
            <a:xfrm>
              <a:off x="4653900" y="4202500"/>
              <a:ext cx="91375" cy="105375"/>
            </a:xfrm>
            <a:custGeom>
              <a:avLst/>
              <a:gdLst/>
              <a:ahLst/>
              <a:cxnLst/>
              <a:rect l="l" t="t" r="r" b="b"/>
              <a:pathLst>
                <a:path w="3655" h="4215" extrusionOk="0">
                  <a:moveTo>
                    <a:pt x="822" y="0"/>
                  </a:moveTo>
                  <a:cubicBezTo>
                    <a:pt x="703" y="0"/>
                    <a:pt x="595" y="29"/>
                    <a:pt x="503" y="87"/>
                  </a:cubicBezTo>
                  <a:cubicBezTo>
                    <a:pt x="0" y="415"/>
                    <a:pt x="176" y="1588"/>
                    <a:pt x="902" y="2713"/>
                  </a:cubicBezTo>
                  <a:cubicBezTo>
                    <a:pt x="1502" y="3627"/>
                    <a:pt x="2285" y="4215"/>
                    <a:pt x="2825" y="4215"/>
                  </a:cubicBezTo>
                  <a:cubicBezTo>
                    <a:pt x="2945" y="4215"/>
                    <a:pt x="3053" y="4186"/>
                    <a:pt x="3144" y="4125"/>
                  </a:cubicBezTo>
                  <a:cubicBezTo>
                    <a:pt x="3655" y="3790"/>
                    <a:pt x="3479" y="2617"/>
                    <a:pt x="2745" y="1500"/>
                  </a:cubicBezTo>
                  <a:cubicBezTo>
                    <a:pt x="2150" y="584"/>
                    <a:pt x="1366" y="0"/>
                    <a:pt x="822"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47" name="Google Shape;847;p38"/>
            <p:cNvSpPr/>
            <p:nvPr/>
          </p:nvSpPr>
          <p:spPr>
            <a:xfrm>
              <a:off x="4772575" y="4079950"/>
              <a:ext cx="91400" cy="105350"/>
            </a:xfrm>
            <a:custGeom>
              <a:avLst/>
              <a:gdLst/>
              <a:ahLst/>
              <a:cxnLst/>
              <a:rect l="l" t="t" r="r" b="b"/>
              <a:pathLst>
                <a:path w="3656" h="4214" extrusionOk="0">
                  <a:moveTo>
                    <a:pt x="826" y="0"/>
                  </a:moveTo>
                  <a:cubicBezTo>
                    <a:pt x="706" y="0"/>
                    <a:pt x="596" y="29"/>
                    <a:pt x="504" y="90"/>
                  </a:cubicBezTo>
                  <a:cubicBezTo>
                    <a:pt x="1" y="417"/>
                    <a:pt x="176" y="1590"/>
                    <a:pt x="903" y="2707"/>
                  </a:cubicBezTo>
                  <a:cubicBezTo>
                    <a:pt x="1505" y="3625"/>
                    <a:pt x="2286" y="4214"/>
                    <a:pt x="2829" y="4214"/>
                  </a:cubicBezTo>
                  <a:cubicBezTo>
                    <a:pt x="2947" y="4214"/>
                    <a:pt x="3053" y="4186"/>
                    <a:pt x="3145" y="4128"/>
                  </a:cubicBezTo>
                  <a:cubicBezTo>
                    <a:pt x="3655" y="3792"/>
                    <a:pt x="3472" y="2620"/>
                    <a:pt x="2746" y="1502"/>
                  </a:cubicBezTo>
                  <a:cubicBezTo>
                    <a:pt x="2152" y="588"/>
                    <a:pt x="1370" y="0"/>
                    <a:pt x="826"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48" name="Google Shape;848;p38"/>
            <p:cNvSpPr/>
            <p:nvPr/>
          </p:nvSpPr>
          <p:spPr>
            <a:xfrm>
              <a:off x="4811875" y="4334475"/>
              <a:ext cx="91600" cy="105450"/>
            </a:xfrm>
            <a:custGeom>
              <a:avLst/>
              <a:gdLst/>
              <a:ahLst/>
              <a:cxnLst/>
              <a:rect l="l" t="t" r="r" b="b"/>
              <a:pathLst>
                <a:path w="3664" h="4218" extrusionOk="0">
                  <a:moveTo>
                    <a:pt x="831" y="1"/>
                  </a:moveTo>
                  <a:cubicBezTo>
                    <a:pt x="711" y="1"/>
                    <a:pt x="603" y="30"/>
                    <a:pt x="511" y="91"/>
                  </a:cubicBezTo>
                  <a:cubicBezTo>
                    <a:pt x="1" y="426"/>
                    <a:pt x="184" y="1591"/>
                    <a:pt x="910" y="2708"/>
                  </a:cubicBezTo>
                  <a:cubicBezTo>
                    <a:pt x="1506" y="3624"/>
                    <a:pt x="2288" y="4218"/>
                    <a:pt x="2833" y="4218"/>
                  </a:cubicBezTo>
                  <a:cubicBezTo>
                    <a:pt x="2952" y="4218"/>
                    <a:pt x="3061" y="4189"/>
                    <a:pt x="3153" y="4128"/>
                  </a:cubicBezTo>
                  <a:cubicBezTo>
                    <a:pt x="3663" y="3793"/>
                    <a:pt x="3480" y="2620"/>
                    <a:pt x="2754" y="1503"/>
                  </a:cubicBezTo>
                  <a:cubicBezTo>
                    <a:pt x="2160" y="589"/>
                    <a:pt x="1373" y="1"/>
                    <a:pt x="831"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49" name="Google Shape;849;p38"/>
            <p:cNvSpPr/>
            <p:nvPr/>
          </p:nvSpPr>
          <p:spPr>
            <a:xfrm>
              <a:off x="4670450" y="3790175"/>
              <a:ext cx="91375" cy="105375"/>
            </a:xfrm>
            <a:custGeom>
              <a:avLst/>
              <a:gdLst/>
              <a:ahLst/>
              <a:cxnLst/>
              <a:rect l="l" t="t" r="r" b="b"/>
              <a:pathLst>
                <a:path w="3655" h="4215" extrusionOk="0">
                  <a:moveTo>
                    <a:pt x="824" y="1"/>
                  </a:moveTo>
                  <a:cubicBezTo>
                    <a:pt x="707" y="1"/>
                    <a:pt x="601" y="29"/>
                    <a:pt x="511" y="87"/>
                  </a:cubicBezTo>
                  <a:cubicBezTo>
                    <a:pt x="0" y="414"/>
                    <a:pt x="176" y="1595"/>
                    <a:pt x="910" y="2712"/>
                  </a:cubicBezTo>
                  <a:cubicBezTo>
                    <a:pt x="1504" y="3626"/>
                    <a:pt x="2285" y="4214"/>
                    <a:pt x="2829" y="4214"/>
                  </a:cubicBezTo>
                  <a:cubicBezTo>
                    <a:pt x="2950" y="4214"/>
                    <a:pt x="3059" y="4185"/>
                    <a:pt x="3152" y="4125"/>
                  </a:cubicBezTo>
                  <a:cubicBezTo>
                    <a:pt x="3655" y="3797"/>
                    <a:pt x="3479" y="2624"/>
                    <a:pt x="2753" y="1507"/>
                  </a:cubicBezTo>
                  <a:cubicBezTo>
                    <a:pt x="2150" y="590"/>
                    <a:pt x="1364" y="1"/>
                    <a:pt x="824"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50" name="Google Shape;850;p38"/>
            <p:cNvSpPr/>
            <p:nvPr/>
          </p:nvSpPr>
          <p:spPr>
            <a:xfrm>
              <a:off x="4611000" y="4374475"/>
              <a:ext cx="91400" cy="105475"/>
            </a:xfrm>
            <a:custGeom>
              <a:avLst/>
              <a:gdLst/>
              <a:ahLst/>
              <a:cxnLst/>
              <a:rect l="l" t="t" r="r" b="b"/>
              <a:pathLst>
                <a:path w="3656" h="4219" extrusionOk="0">
                  <a:moveTo>
                    <a:pt x="824" y="0"/>
                  </a:moveTo>
                  <a:cubicBezTo>
                    <a:pt x="707" y="0"/>
                    <a:pt x="601" y="28"/>
                    <a:pt x="511" y="87"/>
                  </a:cubicBezTo>
                  <a:cubicBezTo>
                    <a:pt x="1" y="422"/>
                    <a:pt x="176" y="1595"/>
                    <a:pt x="910" y="2712"/>
                  </a:cubicBezTo>
                  <a:cubicBezTo>
                    <a:pt x="1507" y="3629"/>
                    <a:pt x="2291" y="4219"/>
                    <a:pt x="2831" y="4219"/>
                  </a:cubicBezTo>
                  <a:cubicBezTo>
                    <a:pt x="2949" y="4219"/>
                    <a:pt x="3055" y="4191"/>
                    <a:pt x="3144" y="4132"/>
                  </a:cubicBezTo>
                  <a:cubicBezTo>
                    <a:pt x="3655" y="3797"/>
                    <a:pt x="3480" y="2624"/>
                    <a:pt x="2753" y="1507"/>
                  </a:cubicBezTo>
                  <a:cubicBezTo>
                    <a:pt x="2151" y="589"/>
                    <a:pt x="1365" y="0"/>
                    <a:pt x="824"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51" name="Google Shape;851;p38"/>
            <p:cNvSpPr/>
            <p:nvPr/>
          </p:nvSpPr>
          <p:spPr>
            <a:xfrm>
              <a:off x="4826850" y="4621425"/>
              <a:ext cx="91575" cy="105375"/>
            </a:xfrm>
            <a:custGeom>
              <a:avLst/>
              <a:gdLst/>
              <a:ahLst/>
              <a:cxnLst/>
              <a:rect l="l" t="t" r="r" b="b"/>
              <a:pathLst>
                <a:path w="3663" h="4215" extrusionOk="0">
                  <a:moveTo>
                    <a:pt x="828" y="1"/>
                  </a:moveTo>
                  <a:cubicBezTo>
                    <a:pt x="709" y="1"/>
                    <a:pt x="602" y="29"/>
                    <a:pt x="511" y="87"/>
                  </a:cubicBezTo>
                  <a:cubicBezTo>
                    <a:pt x="0" y="414"/>
                    <a:pt x="184" y="1587"/>
                    <a:pt x="910" y="2712"/>
                  </a:cubicBezTo>
                  <a:cubicBezTo>
                    <a:pt x="1504" y="3626"/>
                    <a:pt x="2285" y="4215"/>
                    <a:pt x="2829" y="4215"/>
                  </a:cubicBezTo>
                  <a:cubicBezTo>
                    <a:pt x="2950" y="4215"/>
                    <a:pt x="3059" y="4186"/>
                    <a:pt x="3152" y="4125"/>
                  </a:cubicBezTo>
                  <a:cubicBezTo>
                    <a:pt x="3663" y="3790"/>
                    <a:pt x="3479" y="2625"/>
                    <a:pt x="2753" y="1507"/>
                  </a:cubicBezTo>
                  <a:cubicBezTo>
                    <a:pt x="2157" y="590"/>
                    <a:pt x="1372" y="1"/>
                    <a:pt x="828"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52" name="Google Shape;852;p38"/>
            <p:cNvSpPr/>
            <p:nvPr/>
          </p:nvSpPr>
          <p:spPr>
            <a:xfrm>
              <a:off x="4610000" y="4695950"/>
              <a:ext cx="91400" cy="105375"/>
            </a:xfrm>
            <a:custGeom>
              <a:avLst/>
              <a:gdLst/>
              <a:ahLst/>
              <a:cxnLst/>
              <a:rect l="l" t="t" r="r" b="b"/>
              <a:pathLst>
                <a:path w="3656" h="4215" extrusionOk="0">
                  <a:moveTo>
                    <a:pt x="826" y="0"/>
                  </a:moveTo>
                  <a:cubicBezTo>
                    <a:pt x="705" y="0"/>
                    <a:pt x="596" y="30"/>
                    <a:pt x="503" y="90"/>
                  </a:cubicBezTo>
                  <a:cubicBezTo>
                    <a:pt x="1" y="418"/>
                    <a:pt x="176" y="1591"/>
                    <a:pt x="902" y="2708"/>
                  </a:cubicBezTo>
                  <a:cubicBezTo>
                    <a:pt x="1499" y="3625"/>
                    <a:pt x="2283" y="4214"/>
                    <a:pt x="2828" y="4214"/>
                  </a:cubicBezTo>
                  <a:cubicBezTo>
                    <a:pt x="2946" y="4214"/>
                    <a:pt x="3053" y="4186"/>
                    <a:pt x="3145" y="4128"/>
                  </a:cubicBezTo>
                  <a:cubicBezTo>
                    <a:pt x="3655" y="3793"/>
                    <a:pt x="3472" y="2620"/>
                    <a:pt x="2746" y="1503"/>
                  </a:cubicBezTo>
                  <a:cubicBezTo>
                    <a:pt x="2151" y="589"/>
                    <a:pt x="1370" y="0"/>
                    <a:pt x="826"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53" name="Google Shape;853;p38"/>
            <p:cNvSpPr/>
            <p:nvPr/>
          </p:nvSpPr>
          <p:spPr>
            <a:xfrm>
              <a:off x="4512250" y="3637600"/>
              <a:ext cx="447275" cy="1199475"/>
            </a:xfrm>
            <a:custGeom>
              <a:avLst/>
              <a:gdLst/>
              <a:ahLst/>
              <a:cxnLst/>
              <a:rect l="l" t="t" r="r" b="b"/>
              <a:pathLst>
                <a:path w="17891" h="47979" extrusionOk="0">
                  <a:moveTo>
                    <a:pt x="1474" y="0"/>
                  </a:moveTo>
                  <a:cubicBezTo>
                    <a:pt x="990" y="0"/>
                    <a:pt x="500" y="72"/>
                    <a:pt x="1" y="213"/>
                  </a:cubicBezTo>
                  <a:lnTo>
                    <a:pt x="112" y="604"/>
                  </a:lnTo>
                  <a:cubicBezTo>
                    <a:pt x="566" y="476"/>
                    <a:pt x="1014" y="412"/>
                    <a:pt x="1455" y="412"/>
                  </a:cubicBezTo>
                  <a:cubicBezTo>
                    <a:pt x="2964" y="412"/>
                    <a:pt x="4412" y="1163"/>
                    <a:pt x="5850" y="2687"/>
                  </a:cubicBezTo>
                  <a:cubicBezTo>
                    <a:pt x="12481" y="9717"/>
                    <a:pt x="17484" y="27846"/>
                    <a:pt x="17484" y="44858"/>
                  </a:cubicBezTo>
                  <a:cubicBezTo>
                    <a:pt x="17484" y="45800"/>
                    <a:pt x="17468" y="46813"/>
                    <a:pt x="17436" y="47970"/>
                  </a:cubicBezTo>
                  <a:lnTo>
                    <a:pt x="17843" y="47978"/>
                  </a:lnTo>
                  <a:cubicBezTo>
                    <a:pt x="17875" y="46821"/>
                    <a:pt x="17891" y="45800"/>
                    <a:pt x="17891" y="44858"/>
                  </a:cubicBezTo>
                  <a:cubicBezTo>
                    <a:pt x="17891" y="27750"/>
                    <a:pt x="12840" y="9493"/>
                    <a:pt x="6145" y="2408"/>
                  </a:cubicBezTo>
                  <a:cubicBezTo>
                    <a:pt x="4629" y="793"/>
                    <a:pt x="3089" y="0"/>
                    <a:pt x="147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854" name="Google Shape;854;p38"/>
            <p:cNvSpPr/>
            <p:nvPr/>
          </p:nvSpPr>
          <p:spPr>
            <a:xfrm>
              <a:off x="4025925" y="4760825"/>
              <a:ext cx="958150" cy="123725"/>
            </a:xfrm>
            <a:custGeom>
              <a:avLst/>
              <a:gdLst/>
              <a:ahLst/>
              <a:cxnLst/>
              <a:rect l="l" t="t" r="r" b="b"/>
              <a:pathLst>
                <a:path w="38326" h="4949" extrusionOk="0">
                  <a:moveTo>
                    <a:pt x="263" y="1"/>
                  </a:moveTo>
                  <a:cubicBezTo>
                    <a:pt x="120" y="1"/>
                    <a:pt x="0" y="113"/>
                    <a:pt x="0" y="256"/>
                  </a:cubicBezTo>
                  <a:lnTo>
                    <a:pt x="0" y="4685"/>
                  </a:lnTo>
                  <a:cubicBezTo>
                    <a:pt x="0" y="4836"/>
                    <a:pt x="120" y="4948"/>
                    <a:pt x="263" y="4948"/>
                  </a:cubicBezTo>
                  <a:lnTo>
                    <a:pt x="38062" y="4948"/>
                  </a:lnTo>
                  <a:cubicBezTo>
                    <a:pt x="38205" y="4948"/>
                    <a:pt x="38325" y="4836"/>
                    <a:pt x="38325" y="4685"/>
                  </a:cubicBezTo>
                  <a:lnTo>
                    <a:pt x="38325" y="256"/>
                  </a:lnTo>
                  <a:cubicBezTo>
                    <a:pt x="38325" y="113"/>
                    <a:pt x="38205" y="1"/>
                    <a:pt x="38062"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855" name="Google Shape;855;p38"/>
            <p:cNvSpPr/>
            <p:nvPr/>
          </p:nvSpPr>
          <p:spPr>
            <a:xfrm>
              <a:off x="4293825" y="4760825"/>
              <a:ext cx="6000" cy="123725"/>
            </a:xfrm>
            <a:custGeom>
              <a:avLst/>
              <a:gdLst/>
              <a:ahLst/>
              <a:cxnLst/>
              <a:rect l="l" t="t" r="r" b="b"/>
              <a:pathLst>
                <a:path w="240" h="4949" extrusionOk="0">
                  <a:moveTo>
                    <a:pt x="0" y="1"/>
                  </a:moveTo>
                  <a:lnTo>
                    <a:pt x="0" y="4948"/>
                  </a:lnTo>
                  <a:lnTo>
                    <a:pt x="240" y="4948"/>
                  </a:lnTo>
                  <a:lnTo>
                    <a:pt x="240"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56" name="Google Shape;856;p38"/>
            <p:cNvSpPr/>
            <p:nvPr/>
          </p:nvSpPr>
          <p:spPr>
            <a:xfrm>
              <a:off x="4412725" y="4760825"/>
              <a:ext cx="6000" cy="123725"/>
            </a:xfrm>
            <a:custGeom>
              <a:avLst/>
              <a:gdLst/>
              <a:ahLst/>
              <a:cxnLst/>
              <a:rect l="l" t="t" r="r" b="b"/>
              <a:pathLst>
                <a:path w="240" h="4949" extrusionOk="0">
                  <a:moveTo>
                    <a:pt x="0" y="1"/>
                  </a:moveTo>
                  <a:lnTo>
                    <a:pt x="0" y="4948"/>
                  </a:lnTo>
                  <a:lnTo>
                    <a:pt x="239" y="4948"/>
                  </a:lnTo>
                  <a:lnTo>
                    <a:pt x="239"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57" name="Google Shape;857;p38"/>
            <p:cNvSpPr/>
            <p:nvPr/>
          </p:nvSpPr>
          <p:spPr>
            <a:xfrm>
              <a:off x="4353275" y="4760825"/>
              <a:ext cx="6000" cy="123725"/>
            </a:xfrm>
            <a:custGeom>
              <a:avLst/>
              <a:gdLst/>
              <a:ahLst/>
              <a:cxnLst/>
              <a:rect l="l" t="t" r="r" b="b"/>
              <a:pathLst>
                <a:path w="240" h="4949" extrusionOk="0">
                  <a:moveTo>
                    <a:pt x="0" y="1"/>
                  </a:moveTo>
                  <a:lnTo>
                    <a:pt x="0" y="4948"/>
                  </a:lnTo>
                  <a:lnTo>
                    <a:pt x="240" y="4948"/>
                  </a:lnTo>
                  <a:lnTo>
                    <a:pt x="240"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58" name="Google Shape;858;p38"/>
            <p:cNvSpPr/>
            <p:nvPr/>
          </p:nvSpPr>
          <p:spPr>
            <a:xfrm>
              <a:off x="4234375" y="4760825"/>
              <a:ext cx="6000" cy="123725"/>
            </a:xfrm>
            <a:custGeom>
              <a:avLst/>
              <a:gdLst/>
              <a:ahLst/>
              <a:cxnLst/>
              <a:rect l="l" t="t" r="r" b="b"/>
              <a:pathLst>
                <a:path w="240" h="4949" extrusionOk="0">
                  <a:moveTo>
                    <a:pt x="0" y="1"/>
                  </a:moveTo>
                  <a:lnTo>
                    <a:pt x="0" y="4948"/>
                  </a:lnTo>
                  <a:lnTo>
                    <a:pt x="240" y="4948"/>
                  </a:lnTo>
                  <a:lnTo>
                    <a:pt x="240"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59" name="Google Shape;859;p38"/>
            <p:cNvSpPr/>
            <p:nvPr/>
          </p:nvSpPr>
          <p:spPr>
            <a:xfrm>
              <a:off x="4115475" y="4760825"/>
              <a:ext cx="6025" cy="123725"/>
            </a:xfrm>
            <a:custGeom>
              <a:avLst/>
              <a:gdLst/>
              <a:ahLst/>
              <a:cxnLst/>
              <a:rect l="l" t="t" r="r" b="b"/>
              <a:pathLst>
                <a:path w="241" h="4949" extrusionOk="0">
                  <a:moveTo>
                    <a:pt x="1" y="1"/>
                  </a:moveTo>
                  <a:lnTo>
                    <a:pt x="1" y="4948"/>
                  </a:lnTo>
                  <a:lnTo>
                    <a:pt x="240" y="4948"/>
                  </a:lnTo>
                  <a:lnTo>
                    <a:pt x="240"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60" name="Google Shape;860;p38"/>
            <p:cNvSpPr/>
            <p:nvPr/>
          </p:nvSpPr>
          <p:spPr>
            <a:xfrm>
              <a:off x="4055825" y="4760825"/>
              <a:ext cx="6025" cy="123725"/>
            </a:xfrm>
            <a:custGeom>
              <a:avLst/>
              <a:gdLst/>
              <a:ahLst/>
              <a:cxnLst/>
              <a:rect l="l" t="t" r="r" b="b"/>
              <a:pathLst>
                <a:path w="241" h="4949" extrusionOk="0">
                  <a:moveTo>
                    <a:pt x="1" y="1"/>
                  </a:moveTo>
                  <a:lnTo>
                    <a:pt x="1" y="4948"/>
                  </a:lnTo>
                  <a:lnTo>
                    <a:pt x="240" y="4948"/>
                  </a:lnTo>
                  <a:lnTo>
                    <a:pt x="240"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61" name="Google Shape;861;p38"/>
            <p:cNvSpPr/>
            <p:nvPr/>
          </p:nvSpPr>
          <p:spPr>
            <a:xfrm>
              <a:off x="4472350" y="4760825"/>
              <a:ext cx="5825" cy="123725"/>
            </a:xfrm>
            <a:custGeom>
              <a:avLst/>
              <a:gdLst/>
              <a:ahLst/>
              <a:cxnLst/>
              <a:rect l="l" t="t" r="r" b="b"/>
              <a:pathLst>
                <a:path w="233" h="4949" extrusionOk="0">
                  <a:moveTo>
                    <a:pt x="1" y="1"/>
                  </a:moveTo>
                  <a:lnTo>
                    <a:pt x="1" y="4948"/>
                  </a:lnTo>
                  <a:lnTo>
                    <a:pt x="232" y="4948"/>
                  </a:lnTo>
                  <a:lnTo>
                    <a:pt x="232"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62" name="Google Shape;862;p38"/>
            <p:cNvSpPr/>
            <p:nvPr/>
          </p:nvSpPr>
          <p:spPr>
            <a:xfrm>
              <a:off x="4174925" y="4760825"/>
              <a:ext cx="6000" cy="123725"/>
            </a:xfrm>
            <a:custGeom>
              <a:avLst/>
              <a:gdLst/>
              <a:ahLst/>
              <a:cxnLst/>
              <a:rect l="l" t="t" r="r" b="b"/>
              <a:pathLst>
                <a:path w="240" h="4949" extrusionOk="0">
                  <a:moveTo>
                    <a:pt x="1" y="1"/>
                  </a:moveTo>
                  <a:lnTo>
                    <a:pt x="1" y="4948"/>
                  </a:lnTo>
                  <a:lnTo>
                    <a:pt x="240" y="4948"/>
                  </a:lnTo>
                  <a:lnTo>
                    <a:pt x="240"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63" name="Google Shape;863;p38"/>
            <p:cNvSpPr/>
            <p:nvPr/>
          </p:nvSpPr>
          <p:spPr>
            <a:xfrm>
              <a:off x="4829250" y="4760825"/>
              <a:ext cx="6000" cy="123725"/>
            </a:xfrm>
            <a:custGeom>
              <a:avLst/>
              <a:gdLst/>
              <a:ahLst/>
              <a:cxnLst/>
              <a:rect l="l" t="t" r="r" b="b"/>
              <a:pathLst>
                <a:path w="240" h="4949" extrusionOk="0">
                  <a:moveTo>
                    <a:pt x="0" y="1"/>
                  </a:moveTo>
                  <a:lnTo>
                    <a:pt x="0" y="4948"/>
                  </a:lnTo>
                  <a:lnTo>
                    <a:pt x="239" y="4948"/>
                  </a:lnTo>
                  <a:lnTo>
                    <a:pt x="239"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64" name="Google Shape;864;p38"/>
            <p:cNvSpPr/>
            <p:nvPr/>
          </p:nvSpPr>
          <p:spPr>
            <a:xfrm>
              <a:off x="4888675" y="4760825"/>
              <a:ext cx="6025" cy="123725"/>
            </a:xfrm>
            <a:custGeom>
              <a:avLst/>
              <a:gdLst/>
              <a:ahLst/>
              <a:cxnLst/>
              <a:rect l="l" t="t" r="r" b="b"/>
              <a:pathLst>
                <a:path w="241" h="4949" extrusionOk="0">
                  <a:moveTo>
                    <a:pt x="1" y="1"/>
                  </a:moveTo>
                  <a:lnTo>
                    <a:pt x="1" y="4948"/>
                  </a:lnTo>
                  <a:lnTo>
                    <a:pt x="240" y="4948"/>
                  </a:lnTo>
                  <a:lnTo>
                    <a:pt x="240"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65" name="Google Shape;865;p38"/>
            <p:cNvSpPr/>
            <p:nvPr/>
          </p:nvSpPr>
          <p:spPr>
            <a:xfrm>
              <a:off x="4769600" y="4760825"/>
              <a:ext cx="6000" cy="123725"/>
            </a:xfrm>
            <a:custGeom>
              <a:avLst/>
              <a:gdLst/>
              <a:ahLst/>
              <a:cxnLst/>
              <a:rect l="l" t="t" r="r" b="b"/>
              <a:pathLst>
                <a:path w="240" h="4949" extrusionOk="0">
                  <a:moveTo>
                    <a:pt x="0" y="1"/>
                  </a:moveTo>
                  <a:lnTo>
                    <a:pt x="0" y="4948"/>
                  </a:lnTo>
                  <a:lnTo>
                    <a:pt x="240" y="4948"/>
                  </a:lnTo>
                  <a:lnTo>
                    <a:pt x="240"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66" name="Google Shape;866;p38"/>
            <p:cNvSpPr/>
            <p:nvPr/>
          </p:nvSpPr>
          <p:spPr>
            <a:xfrm>
              <a:off x="4948125" y="4760825"/>
              <a:ext cx="6025" cy="123725"/>
            </a:xfrm>
            <a:custGeom>
              <a:avLst/>
              <a:gdLst/>
              <a:ahLst/>
              <a:cxnLst/>
              <a:rect l="l" t="t" r="r" b="b"/>
              <a:pathLst>
                <a:path w="241" h="4949" extrusionOk="0">
                  <a:moveTo>
                    <a:pt x="1" y="1"/>
                  </a:moveTo>
                  <a:lnTo>
                    <a:pt x="1" y="4948"/>
                  </a:lnTo>
                  <a:lnTo>
                    <a:pt x="240" y="4948"/>
                  </a:lnTo>
                  <a:lnTo>
                    <a:pt x="240"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67" name="Google Shape;867;p38"/>
            <p:cNvSpPr/>
            <p:nvPr/>
          </p:nvSpPr>
          <p:spPr>
            <a:xfrm>
              <a:off x="4710150" y="4760825"/>
              <a:ext cx="6000" cy="123725"/>
            </a:xfrm>
            <a:custGeom>
              <a:avLst/>
              <a:gdLst/>
              <a:ahLst/>
              <a:cxnLst/>
              <a:rect l="l" t="t" r="r" b="b"/>
              <a:pathLst>
                <a:path w="240" h="4949" extrusionOk="0">
                  <a:moveTo>
                    <a:pt x="0" y="1"/>
                  </a:moveTo>
                  <a:lnTo>
                    <a:pt x="0" y="4948"/>
                  </a:lnTo>
                  <a:lnTo>
                    <a:pt x="240" y="4948"/>
                  </a:lnTo>
                  <a:lnTo>
                    <a:pt x="240"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68" name="Google Shape;868;p38"/>
            <p:cNvSpPr/>
            <p:nvPr/>
          </p:nvSpPr>
          <p:spPr>
            <a:xfrm>
              <a:off x="4591250" y="4760825"/>
              <a:ext cx="6000" cy="123725"/>
            </a:xfrm>
            <a:custGeom>
              <a:avLst/>
              <a:gdLst/>
              <a:ahLst/>
              <a:cxnLst/>
              <a:rect l="l" t="t" r="r" b="b"/>
              <a:pathLst>
                <a:path w="240" h="4949" extrusionOk="0">
                  <a:moveTo>
                    <a:pt x="1" y="1"/>
                  </a:moveTo>
                  <a:lnTo>
                    <a:pt x="1" y="4948"/>
                  </a:lnTo>
                  <a:lnTo>
                    <a:pt x="240" y="4948"/>
                  </a:lnTo>
                  <a:lnTo>
                    <a:pt x="240"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69" name="Google Shape;869;p38"/>
            <p:cNvSpPr/>
            <p:nvPr/>
          </p:nvSpPr>
          <p:spPr>
            <a:xfrm>
              <a:off x="4531800" y="4760825"/>
              <a:ext cx="6025" cy="123725"/>
            </a:xfrm>
            <a:custGeom>
              <a:avLst/>
              <a:gdLst/>
              <a:ahLst/>
              <a:cxnLst/>
              <a:rect l="l" t="t" r="r" b="b"/>
              <a:pathLst>
                <a:path w="241" h="4949" extrusionOk="0">
                  <a:moveTo>
                    <a:pt x="1" y="1"/>
                  </a:moveTo>
                  <a:lnTo>
                    <a:pt x="1" y="4948"/>
                  </a:lnTo>
                  <a:lnTo>
                    <a:pt x="240" y="4948"/>
                  </a:lnTo>
                  <a:lnTo>
                    <a:pt x="240"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70" name="Google Shape;870;p38"/>
            <p:cNvSpPr/>
            <p:nvPr/>
          </p:nvSpPr>
          <p:spPr>
            <a:xfrm>
              <a:off x="4650700" y="4760825"/>
              <a:ext cx="6000" cy="123725"/>
            </a:xfrm>
            <a:custGeom>
              <a:avLst/>
              <a:gdLst/>
              <a:ahLst/>
              <a:cxnLst/>
              <a:rect l="l" t="t" r="r" b="b"/>
              <a:pathLst>
                <a:path w="240" h="4949" extrusionOk="0">
                  <a:moveTo>
                    <a:pt x="0" y="1"/>
                  </a:moveTo>
                  <a:lnTo>
                    <a:pt x="0" y="4948"/>
                  </a:lnTo>
                  <a:lnTo>
                    <a:pt x="240" y="4948"/>
                  </a:lnTo>
                  <a:lnTo>
                    <a:pt x="240"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71" name="Google Shape;871;p38"/>
            <p:cNvSpPr/>
            <p:nvPr/>
          </p:nvSpPr>
          <p:spPr>
            <a:xfrm>
              <a:off x="4020925" y="4755650"/>
              <a:ext cx="968125" cy="134075"/>
            </a:xfrm>
            <a:custGeom>
              <a:avLst/>
              <a:gdLst/>
              <a:ahLst/>
              <a:cxnLst/>
              <a:rect l="l" t="t" r="r" b="b"/>
              <a:pathLst>
                <a:path w="38725" h="5363" extrusionOk="0">
                  <a:moveTo>
                    <a:pt x="37448" y="407"/>
                  </a:moveTo>
                  <a:cubicBezTo>
                    <a:pt x="37927" y="407"/>
                    <a:pt x="38318" y="798"/>
                    <a:pt x="38318" y="1277"/>
                  </a:cubicBezTo>
                  <a:lnTo>
                    <a:pt x="38318" y="4078"/>
                  </a:lnTo>
                  <a:cubicBezTo>
                    <a:pt x="38318" y="4565"/>
                    <a:pt x="37927" y="4948"/>
                    <a:pt x="37448" y="4948"/>
                  </a:cubicBezTo>
                  <a:lnTo>
                    <a:pt x="1277" y="4948"/>
                  </a:lnTo>
                  <a:cubicBezTo>
                    <a:pt x="798" y="4948"/>
                    <a:pt x="407" y="4565"/>
                    <a:pt x="407" y="4078"/>
                  </a:cubicBezTo>
                  <a:lnTo>
                    <a:pt x="407" y="1277"/>
                  </a:lnTo>
                  <a:cubicBezTo>
                    <a:pt x="407" y="798"/>
                    <a:pt x="798" y="407"/>
                    <a:pt x="1277" y="407"/>
                  </a:cubicBezTo>
                  <a:close/>
                  <a:moveTo>
                    <a:pt x="1277" y="0"/>
                  </a:moveTo>
                  <a:cubicBezTo>
                    <a:pt x="575" y="0"/>
                    <a:pt x="1" y="575"/>
                    <a:pt x="1" y="1277"/>
                  </a:cubicBezTo>
                  <a:lnTo>
                    <a:pt x="1" y="4086"/>
                  </a:lnTo>
                  <a:cubicBezTo>
                    <a:pt x="1" y="4788"/>
                    <a:pt x="575" y="5355"/>
                    <a:pt x="1277" y="5363"/>
                  </a:cubicBezTo>
                  <a:lnTo>
                    <a:pt x="37448" y="5363"/>
                  </a:lnTo>
                  <a:cubicBezTo>
                    <a:pt x="38150" y="5363"/>
                    <a:pt x="38725" y="4788"/>
                    <a:pt x="38725" y="4086"/>
                  </a:cubicBezTo>
                  <a:lnTo>
                    <a:pt x="38725" y="1277"/>
                  </a:lnTo>
                  <a:cubicBezTo>
                    <a:pt x="38725" y="575"/>
                    <a:pt x="38150" y="0"/>
                    <a:pt x="37448"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872" name="Google Shape;872;p38"/>
            <p:cNvSpPr/>
            <p:nvPr/>
          </p:nvSpPr>
          <p:spPr>
            <a:xfrm>
              <a:off x="4636550" y="4374875"/>
              <a:ext cx="698600" cy="280050"/>
            </a:xfrm>
            <a:custGeom>
              <a:avLst/>
              <a:gdLst/>
              <a:ahLst/>
              <a:cxnLst/>
              <a:rect l="l" t="t" r="r" b="b"/>
              <a:pathLst>
                <a:path w="27944" h="11202" extrusionOk="0">
                  <a:moveTo>
                    <a:pt x="23390" y="1"/>
                  </a:moveTo>
                  <a:cubicBezTo>
                    <a:pt x="21421" y="1"/>
                    <a:pt x="14005" y="2643"/>
                    <a:pt x="7429" y="2792"/>
                  </a:cubicBezTo>
                  <a:cubicBezTo>
                    <a:pt x="0" y="2959"/>
                    <a:pt x="6280" y="11202"/>
                    <a:pt x="6280" y="11202"/>
                  </a:cubicBezTo>
                  <a:cubicBezTo>
                    <a:pt x="6280" y="11202"/>
                    <a:pt x="15544" y="11050"/>
                    <a:pt x="21640" y="10037"/>
                  </a:cubicBezTo>
                  <a:cubicBezTo>
                    <a:pt x="24178" y="9622"/>
                    <a:pt x="26380" y="8920"/>
                    <a:pt x="27226" y="8289"/>
                  </a:cubicBezTo>
                  <a:cubicBezTo>
                    <a:pt x="27944" y="7763"/>
                    <a:pt x="27689" y="7236"/>
                    <a:pt x="27010" y="7140"/>
                  </a:cubicBezTo>
                  <a:cubicBezTo>
                    <a:pt x="26842" y="7117"/>
                    <a:pt x="26647" y="7107"/>
                    <a:pt x="26432" y="7107"/>
                  </a:cubicBezTo>
                  <a:cubicBezTo>
                    <a:pt x="26220" y="7107"/>
                    <a:pt x="25988" y="7117"/>
                    <a:pt x="25745" y="7135"/>
                  </a:cubicBezTo>
                  <a:lnTo>
                    <a:pt x="25745" y="7135"/>
                  </a:lnTo>
                  <a:cubicBezTo>
                    <a:pt x="26651" y="6874"/>
                    <a:pt x="27348" y="6539"/>
                    <a:pt x="27409" y="6119"/>
                  </a:cubicBezTo>
                  <a:cubicBezTo>
                    <a:pt x="27471" y="5692"/>
                    <a:pt x="26762" y="5550"/>
                    <a:pt x="25793" y="5550"/>
                  </a:cubicBezTo>
                  <a:cubicBezTo>
                    <a:pt x="25326" y="5550"/>
                    <a:pt x="24799" y="5582"/>
                    <a:pt x="24268" y="5632"/>
                  </a:cubicBezTo>
                  <a:lnTo>
                    <a:pt x="24268" y="5632"/>
                  </a:lnTo>
                  <a:cubicBezTo>
                    <a:pt x="26042" y="5294"/>
                    <a:pt x="27838" y="4771"/>
                    <a:pt x="27752" y="4052"/>
                  </a:cubicBezTo>
                  <a:cubicBezTo>
                    <a:pt x="27702" y="3630"/>
                    <a:pt x="27084" y="3480"/>
                    <a:pt x="26228" y="3480"/>
                  </a:cubicBezTo>
                  <a:cubicBezTo>
                    <a:pt x="25814" y="3480"/>
                    <a:pt x="25345" y="3515"/>
                    <a:pt x="24858" y="3572"/>
                  </a:cubicBezTo>
                  <a:lnTo>
                    <a:pt x="24858" y="3572"/>
                  </a:lnTo>
                  <a:cubicBezTo>
                    <a:pt x="26233" y="3207"/>
                    <a:pt x="27392" y="2742"/>
                    <a:pt x="27345" y="2217"/>
                  </a:cubicBezTo>
                  <a:cubicBezTo>
                    <a:pt x="27299" y="1688"/>
                    <a:pt x="26603" y="1505"/>
                    <a:pt x="25661" y="1505"/>
                  </a:cubicBezTo>
                  <a:cubicBezTo>
                    <a:pt x="23533" y="1505"/>
                    <a:pt x="20148" y="2441"/>
                    <a:pt x="20148" y="2441"/>
                  </a:cubicBezTo>
                  <a:cubicBezTo>
                    <a:pt x="20148" y="2441"/>
                    <a:pt x="24401" y="996"/>
                    <a:pt x="23866" y="142"/>
                  </a:cubicBezTo>
                  <a:cubicBezTo>
                    <a:pt x="23806" y="44"/>
                    <a:pt x="23643" y="1"/>
                    <a:pt x="23390" y="1"/>
                  </a:cubicBezTo>
                  <a:close/>
                </a:path>
              </a:pathLst>
            </a:custGeom>
            <a:noFill/>
            <a:ln>
              <a:noFill/>
            </a:ln>
          </p:spPr>
          <p:txBody>
            <a:bodyPr spcFirstLastPara="1" wrap="square" lIns="121900" tIns="121900" rIns="121900" bIns="121900" anchor="ctr" anchorCtr="0">
              <a:noAutofit/>
            </a:bodyPr>
            <a:lstStyle/>
            <a:p>
              <a:endParaRPr sz="2400"/>
            </a:p>
          </p:txBody>
        </p:sp>
        <p:sp>
          <p:nvSpPr>
            <p:cNvPr id="873" name="Google Shape;873;p38"/>
            <p:cNvSpPr/>
            <p:nvPr/>
          </p:nvSpPr>
          <p:spPr>
            <a:xfrm>
              <a:off x="4780775" y="4370050"/>
              <a:ext cx="557175" cy="117975"/>
            </a:xfrm>
            <a:custGeom>
              <a:avLst/>
              <a:gdLst/>
              <a:ahLst/>
              <a:cxnLst/>
              <a:rect l="l" t="t" r="r" b="b"/>
              <a:pathLst>
                <a:path w="22287" h="4719" extrusionOk="0">
                  <a:moveTo>
                    <a:pt x="17807" y="1"/>
                  </a:moveTo>
                  <a:cubicBezTo>
                    <a:pt x="17122" y="1"/>
                    <a:pt x="16382" y="248"/>
                    <a:pt x="15735" y="391"/>
                  </a:cubicBezTo>
                  <a:cubicBezTo>
                    <a:pt x="13812" y="822"/>
                    <a:pt x="11905" y="1333"/>
                    <a:pt x="9990" y="1804"/>
                  </a:cubicBezTo>
                  <a:cubicBezTo>
                    <a:pt x="8418" y="2187"/>
                    <a:pt x="6767" y="2346"/>
                    <a:pt x="5155" y="2538"/>
                  </a:cubicBezTo>
                  <a:cubicBezTo>
                    <a:pt x="3535" y="2737"/>
                    <a:pt x="1891" y="2969"/>
                    <a:pt x="247" y="3048"/>
                  </a:cubicBezTo>
                  <a:cubicBezTo>
                    <a:pt x="5" y="3064"/>
                    <a:pt x="0" y="3432"/>
                    <a:pt x="233" y="3432"/>
                  </a:cubicBezTo>
                  <a:cubicBezTo>
                    <a:pt x="237" y="3432"/>
                    <a:pt x="242" y="3432"/>
                    <a:pt x="247" y="3431"/>
                  </a:cubicBezTo>
                  <a:cubicBezTo>
                    <a:pt x="3032" y="3296"/>
                    <a:pt x="5857" y="2897"/>
                    <a:pt x="8610" y="2450"/>
                  </a:cubicBezTo>
                  <a:cubicBezTo>
                    <a:pt x="9982" y="2235"/>
                    <a:pt x="11315" y="1836"/>
                    <a:pt x="12663" y="1508"/>
                  </a:cubicBezTo>
                  <a:cubicBezTo>
                    <a:pt x="13629" y="1269"/>
                    <a:pt x="14586" y="1046"/>
                    <a:pt x="15552" y="822"/>
                  </a:cubicBezTo>
                  <a:cubicBezTo>
                    <a:pt x="16264" y="665"/>
                    <a:pt x="17074" y="388"/>
                    <a:pt x="17812" y="388"/>
                  </a:cubicBezTo>
                  <a:cubicBezTo>
                    <a:pt x="17859" y="388"/>
                    <a:pt x="17907" y="389"/>
                    <a:pt x="17954" y="391"/>
                  </a:cubicBezTo>
                  <a:cubicBezTo>
                    <a:pt x="18712" y="431"/>
                    <a:pt x="18121" y="926"/>
                    <a:pt x="17794" y="1125"/>
                  </a:cubicBezTo>
                  <a:cubicBezTo>
                    <a:pt x="17427" y="1333"/>
                    <a:pt x="17044" y="1524"/>
                    <a:pt x="16653" y="1684"/>
                  </a:cubicBezTo>
                  <a:cubicBezTo>
                    <a:pt x="16090" y="1931"/>
                    <a:pt x="15520" y="2155"/>
                    <a:pt x="14935" y="2364"/>
                  </a:cubicBezTo>
                  <a:lnTo>
                    <a:pt x="14935" y="2364"/>
                  </a:lnTo>
                  <a:cubicBezTo>
                    <a:pt x="14915" y="2369"/>
                    <a:pt x="14894" y="2373"/>
                    <a:pt x="14874" y="2378"/>
                  </a:cubicBezTo>
                  <a:cubicBezTo>
                    <a:pt x="14874" y="2381"/>
                    <a:pt x="14875" y="2383"/>
                    <a:pt x="14875" y="2386"/>
                  </a:cubicBezTo>
                  <a:lnTo>
                    <a:pt x="14875" y="2386"/>
                  </a:lnTo>
                  <a:cubicBezTo>
                    <a:pt x="14875" y="2386"/>
                    <a:pt x="14874" y="2386"/>
                    <a:pt x="14874" y="2386"/>
                  </a:cubicBezTo>
                  <a:cubicBezTo>
                    <a:pt x="14665" y="2453"/>
                    <a:pt x="14728" y="2758"/>
                    <a:pt x="14933" y="2758"/>
                  </a:cubicBezTo>
                  <a:cubicBezTo>
                    <a:pt x="14947" y="2758"/>
                    <a:pt x="14962" y="2756"/>
                    <a:pt x="14977" y="2753"/>
                  </a:cubicBezTo>
                  <a:cubicBezTo>
                    <a:pt x="16633" y="2366"/>
                    <a:pt x="18390" y="2000"/>
                    <a:pt x="20110" y="2000"/>
                  </a:cubicBezTo>
                  <a:cubicBezTo>
                    <a:pt x="20197" y="2000"/>
                    <a:pt x="20284" y="2001"/>
                    <a:pt x="20371" y="2003"/>
                  </a:cubicBezTo>
                  <a:cubicBezTo>
                    <a:pt x="20691" y="2011"/>
                    <a:pt x="21337" y="1987"/>
                    <a:pt x="21584" y="2258"/>
                  </a:cubicBezTo>
                  <a:cubicBezTo>
                    <a:pt x="21943" y="2657"/>
                    <a:pt x="21106" y="3009"/>
                    <a:pt x="20810" y="3136"/>
                  </a:cubicBezTo>
                  <a:cubicBezTo>
                    <a:pt x="19198" y="3854"/>
                    <a:pt x="17331" y="4126"/>
                    <a:pt x="15600" y="4333"/>
                  </a:cubicBezTo>
                  <a:cubicBezTo>
                    <a:pt x="15370" y="4364"/>
                    <a:pt x="15353" y="4718"/>
                    <a:pt x="15571" y="4718"/>
                  </a:cubicBezTo>
                  <a:cubicBezTo>
                    <a:pt x="15580" y="4718"/>
                    <a:pt x="15590" y="4717"/>
                    <a:pt x="15600" y="4716"/>
                  </a:cubicBezTo>
                  <a:cubicBezTo>
                    <a:pt x="17220" y="4517"/>
                    <a:pt x="18863" y="4253"/>
                    <a:pt x="20403" y="3703"/>
                  </a:cubicBezTo>
                  <a:cubicBezTo>
                    <a:pt x="20922" y="3519"/>
                    <a:pt x="22286" y="3088"/>
                    <a:pt x="22055" y="2298"/>
                  </a:cubicBezTo>
                  <a:cubicBezTo>
                    <a:pt x="21872" y="1652"/>
                    <a:pt x="20890" y="1628"/>
                    <a:pt x="20371" y="1620"/>
                  </a:cubicBezTo>
                  <a:cubicBezTo>
                    <a:pt x="20301" y="1619"/>
                    <a:pt x="20230" y="1618"/>
                    <a:pt x="20160" y="1618"/>
                  </a:cubicBezTo>
                  <a:cubicBezTo>
                    <a:pt x="19136" y="1618"/>
                    <a:pt x="18108" y="1775"/>
                    <a:pt x="17108" y="1939"/>
                  </a:cubicBezTo>
                  <a:cubicBezTo>
                    <a:pt x="17077" y="1945"/>
                    <a:pt x="17046" y="1950"/>
                    <a:pt x="17014" y="1955"/>
                  </a:cubicBezTo>
                  <a:lnTo>
                    <a:pt x="17014" y="1955"/>
                  </a:lnTo>
                  <a:cubicBezTo>
                    <a:pt x="17561" y="1732"/>
                    <a:pt x="18149" y="1470"/>
                    <a:pt x="18528" y="1054"/>
                  </a:cubicBezTo>
                  <a:cubicBezTo>
                    <a:pt x="18975" y="575"/>
                    <a:pt x="18768" y="112"/>
                    <a:pt x="18153" y="24"/>
                  </a:cubicBezTo>
                  <a:cubicBezTo>
                    <a:pt x="18040" y="8"/>
                    <a:pt x="17924" y="1"/>
                    <a:pt x="1780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874" name="Google Shape;874;p38"/>
            <p:cNvSpPr/>
            <p:nvPr/>
          </p:nvSpPr>
          <p:spPr>
            <a:xfrm>
              <a:off x="5171175" y="4456500"/>
              <a:ext cx="178150" cy="74350"/>
            </a:xfrm>
            <a:custGeom>
              <a:avLst/>
              <a:gdLst/>
              <a:ahLst/>
              <a:cxnLst/>
              <a:rect l="l" t="t" r="r" b="b"/>
              <a:pathLst>
                <a:path w="7126" h="2974" extrusionOk="0">
                  <a:moveTo>
                    <a:pt x="5204" y="1"/>
                  </a:moveTo>
                  <a:cubicBezTo>
                    <a:pt x="4630" y="1"/>
                    <a:pt x="4054" y="107"/>
                    <a:pt x="3503" y="229"/>
                  </a:cubicBezTo>
                  <a:cubicBezTo>
                    <a:pt x="3272" y="281"/>
                    <a:pt x="3346" y="609"/>
                    <a:pt x="3551" y="609"/>
                  </a:cubicBezTo>
                  <a:cubicBezTo>
                    <a:pt x="3566" y="609"/>
                    <a:pt x="3582" y="608"/>
                    <a:pt x="3598" y="604"/>
                  </a:cubicBezTo>
                  <a:cubicBezTo>
                    <a:pt x="4159" y="460"/>
                    <a:pt x="4742" y="388"/>
                    <a:pt x="5326" y="388"/>
                  </a:cubicBezTo>
                  <a:cubicBezTo>
                    <a:pt x="5356" y="388"/>
                    <a:pt x="5387" y="388"/>
                    <a:pt x="5418" y="388"/>
                  </a:cubicBezTo>
                  <a:cubicBezTo>
                    <a:pt x="5729" y="404"/>
                    <a:pt x="6112" y="436"/>
                    <a:pt x="6375" y="636"/>
                  </a:cubicBezTo>
                  <a:cubicBezTo>
                    <a:pt x="6774" y="931"/>
                    <a:pt x="6256" y="1298"/>
                    <a:pt x="5976" y="1418"/>
                  </a:cubicBezTo>
                  <a:cubicBezTo>
                    <a:pt x="5354" y="1689"/>
                    <a:pt x="4652" y="1817"/>
                    <a:pt x="3997" y="1960"/>
                  </a:cubicBezTo>
                  <a:cubicBezTo>
                    <a:pt x="3199" y="2128"/>
                    <a:pt x="2386" y="2264"/>
                    <a:pt x="1572" y="2391"/>
                  </a:cubicBezTo>
                  <a:cubicBezTo>
                    <a:pt x="1252" y="2439"/>
                    <a:pt x="933" y="2487"/>
                    <a:pt x="614" y="2535"/>
                  </a:cubicBezTo>
                  <a:lnTo>
                    <a:pt x="319" y="2575"/>
                  </a:lnTo>
                  <a:lnTo>
                    <a:pt x="239" y="2583"/>
                  </a:lnTo>
                  <a:cubicBezTo>
                    <a:pt x="11" y="2613"/>
                    <a:pt x="0" y="2969"/>
                    <a:pt x="206" y="2969"/>
                  </a:cubicBezTo>
                  <a:cubicBezTo>
                    <a:pt x="216" y="2969"/>
                    <a:pt x="227" y="2968"/>
                    <a:pt x="239" y="2966"/>
                  </a:cubicBezTo>
                  <a:lnTo>
                    <a:pt x="239" y="2974"/>
                  </a:lnTo>
                  <a:cubicBezTo>
                    <a:pt x="1596" y="2790"/>
                    <a:pt x="2952" y="2575"/>
                    <a:pt x="4285" y="2287"/>
                  </a:cubicBezTo>
                  <a:cubicBezTo>
                    <a:pt x="4963" y="2144"/>
                    <a:pt x="5769" y="2016"/>
                    <a:pt x="6375" y="1641"/>
                  </a:cubicBezTo>
                  <a:cubicBezTo>
                    <a:pt x="6806" y="1378"/>
                    <a:pt x="7125" y="835"/>
                    <a:pt x="6702" y="412"/>
                  </a:cubicBezTo>
                  <a:cubicBezTo>
                    <a:pt x="6431" y="133"/>
                    <a:pt x="6000" y="53"/>
                    <a:pt x="5625" y="21"/>
                  </a:cubicBezTo>
                  <a:cubicBezTo>
                    <a:pt x="5485" y="7"/>
                    <a:pt x="5345" y="1"/>
                    <a:pt x="520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875" name="Google Shape;875;p38"/>
            <p:cNvSpPr/>
            <p:nvPr/>
          </p:nvSpPr>
          <p:spPr>
            <a:xfrm>
              <a:off x="5189125" y="4505775"/>
              <a:ext cx="148625" cy="69000"/>
            </a:xfrm>
            <a:custGeom>
              <a:avLst/>
              <a:gdLst/>
              <a:ahLst/>
              <a:cxnLst/>
              <a:rect l="l" t="t" r="r" b="b"/>
              <a:pathLst>
                <a:path w="5945" h="2760" extrusionOk="0">
                  <a:moveTo>
                    <a:pt x="4119" y="1"/>
                  </a:moveTo>
                  <a:cubicBezTo>
                    <a:pt x="3566" y="1"/>
                    <a:pt x="3006" y="76"/>
                    <a:pt x="2473" y="149"/>
                  </a:cubicBezTo>
                  <a:cubicBezTo>
                    <a:pt x="2236" y="180"/>
                    <a:pt x="2322" y="518"/>
                    <a:pt x="2540" y="518"/>
                  </a:cubicBezTo>
                  <a:cubicBezTo>
                    <a:pt x="2550" y="518"/>
                    <a:pt x="2559" y="517"/>
                    <a:pt x="2569" y="516"/>
                  </a:cubicBezTo>
                  <a:cubicBezTo>
                    <a:pt x="3061" y="446"/>
                    <a:pt x="3567" y="388"/>
                    <a:pt x="4069" y="388"/>
                  </a:cubicBezTo>
                  <a:cubicBezTo>
                    <a:pt x="4316" y="388"/>
                    <a:pt x="4561" y="402"/>
                    <a:pt x="4803" y="436"/>
                  </a:cubicBezTo>
                  <a:cubicBezTo>
                    <a:pt x="5003" y="460"/>
                    <a:pt x="5194" y="516"/>
                    <a:pt x="5370" y="596"/>
                  </a:cubicBezTo>
                  <a:cubicBezTo>
                    <a:pt x="5474" y="652"/>
                    <a:pt x="5538" y="707"/>
                    <a:pt x="5546" y="779"/>
                  </a:cubicBezTo>
                  <a:cubicBezTo>
                    <a:pt x="5546" y="803"/>
                    <a:pt x="5538" y="827"/>
                    <a:pt x="5530" y="851"/>
                  </a:cubicBezTo>
                  <a:cubicBezTo>
                    <a:pt x="5506" y="899"/>
                    <a:pt x="5474" y="947"/>
                    <a:pt x="5442" y="987"/>
                  </a:cubicBezTo>
                  <a:cubicBezTo>
                    <a:pt x="5298" y="1130"/>
                    <a:pt x="5139" y="1242"/>
                    <a:pt x="4955" y="1322"/>
                  </a:cubicBezTo>
                  <a:cubicBezTo>
                    <a:pt x="4189" y="1705"/>
                    <a:pt x="3279" y="1864"/>
                    <a:pt x="2442" y="2024"/>
                  </a:cubicBezTo>
                  <a:cubicBezTo>
                    <a:pt x="1715" y="2160"/>
                    <a:pt x="981" y="2287"/>
                    <a:pt x="247" y="2375"/>
                  </a:cubicBezTo>
                  <a:cubicBezTo>
                    <a:pt x="7" y="2398"/>
                    <a:pt x="0" y="2759"/>
                    <a:pt x="225" y="2759"/>
                  </a:cubicBezTo>
                  <a:cubicBezTo>
                    <a:pt x="232" y="2759"/>
                    <a:pt x="240" y="2759"/>
                    <a:pt x="247" y="2758"/>
                  </a:cubicBezTo>
                  <a:cubicBezTo>
                    <a:pt x="989" y="2670"/>
                    <a:pt x="1723" y="2551"/>
                    <a:pt x="2450" y="2415"/>
                  </a:cubicBezTo>
                  <a:cubicBezTo>
                    <a:pt x="2984" y="2311"/>
                    <a:pt x="3527" y="2200"/>
                    <a:pt x="4053" y="2048"/>
                  </a:cubicBezTo>
                  <a:cubicBezTo>
                    <a:pt x="4484" y="1944"/>
                    <a:pt x="4899" y="1793"/>
                    <a:pt x="5282" y="1585"/>
                  </a:cubicBezTo>
                  <a:cubicBezTo>
                    <a:pt x="5577" y="1418"/>
                    <a:pt x="5944" y="1146"/>
                    <a:pt x="5937" y="771"/>
                  </a:cubicBezTo>
                  <a:cubicBezTo>
                    <a:pt x="5921" y="396"/>
                    <a:pt x="5498" y="197"/>
                    <a:pt x="5178" y="117"/>
                  </a:cubicBezTo>
                  <a:cubicBezTo>
                    <a:pt x="4834" y="32"/>
                    <a:pt x="4478" y="1"/>
                    <a:pt x="411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876" name="Google Shape;876;p38"/>
            <p:cNvSpPr/>
            <p:nvPr/>
          </p:nvSpPr>
          <p:spPr>
            <a:xfrm>
              <a:off x="4790950" y="4547775"/>
              <a:ext cx="550600" cy="113150"/>
            </a:xfrm>
            <a:custGeom>
              <a:avLst/>
              <a:gdLst/>
              <a:ahLst/>
              <a:cxnLst/>
              <a:rect l="l" t="t" r="r" b="b"/>
              <a:pathLst>
                <a:path w="22024" h="4526" extrusionOk="0">
                  <a:moveTo>
                    <a:pt x="21022" y="1"/>
                  </a:moveTo>
                  <a:cubicBezTo>
                    <a:pt x="20755" y="1"/>
                    <a:pt x="20485" y="38"/>
                    <a:pt x="20284" y="57"/>
                  </a:cubicBezTo>
                  <a:cubicBezTo>
                    <a:pt x="19797" y="97"/>
                    <a:pt x="19318" y="161"/>
                    <a:pt x="18839" y="248"/>
                  </a:cubicBezTo>
                  <a:cubicBezTo>
                    <a:pt x="18614" y="286"/>
                    <a:pt x="18692" y="620"/>
                    <a:pt x="18902" y="620"/>
                  </a:cubicBezTo>
                  <a:cubicBezTo>
                    <a:pt x="18915" y="620"/>
                    <a:pt x="18929" y="618"/>
                    <a:pt x="18943" y="615"/>
                  </a:cubicBezTo>
                  <a:lnTo>
                    <a:pt x="18943" y="623"/>
                  </a:lnTo>
                  <a:cubicBezTo>
                    <a:pt x="19318" y="552"/>
                    <a:pt x="19701" y="496"/>
                    <a:pt x="20076" y="464"/>
                  </a:cubicBezTo>
                  <a:cubicBezTo>
                    <a:pt x="20306" y="440"/>
                    <a:pt x="20667" y="373"/>
                    <a:pt x="20992" y="373"/>
                  </a:cubicBezTo>
                  <a:cubicBezTo>
                    <a:pt x="21209" y="373"/>
                    <a:pt x="21410" y="403"/>
                    <a:pt x="21544" y="496"/>
                  </a:cubicBezTo>
                  <a:cubicBezTo>
                    <a:pt x="21616" y="567"/>
                    <a:pt x="21648" y="671"/>
                    <a:pt x="21624" y="775"/>
                  </a:cubicBezTo>
                  <a:cubicBezTo>
                    <a:pt x="21544" y="1238"/>
                    <a:pt x="20826" y="1541"/>
                    <a:pt x="20459" y="1701"/>
                  </a:cubicBezTo>
                  <a:cubicBezTo>
                    <a:pt x="19135" y="2299"/>
                    <a:pt x="17650" y="2586"/>
                    <a:pt x="16230" y="2858"/>
                  </a:cubicBezTo>
                  <a:cubicBezTo>
                    <a:pt x="15033" y="3089"/>
                    <a:pt x="13780" y="3129"/>
                    <a:pt x="12568" y="3241"/>
                  </a:cubicBezTo>
                  <a:cubicBezTo>
                    <a:pt x="10301" y="3448"/>
                    <a:pt x="8027" y="3656"/>
                    <a:pt x="5753" y="3831"/>
                  </a:cubicBezTo>
                  <a:cubicBezTo>
                    <a:pt x="4330" y="3939"/>
                    <a:pt x="2837" y="4141"/>
                    <a:pt x="1381" y="4141"/>
                  </a:cubicBezTo>
                  <a:cubicBezTo>
                    <a:pt x="1000" y="4141"/>
                    <a:pt x="621" y="4127"/>
                    <a:pt x="247" y="4094"/>
                  </a:cubicBezTo>
                  <a:cubicBezTo>
                    <a:pt x="240" y="4094"/>
                    <a:pt x="233" y="4093"/>
                    <a:pt x="226" y="4093"/>
                  </a:cubicBezTo>
                  <a:cubicBezTo>
                    <a:pt x="0" y="4093"/>
                    <a:pt x="7" y="4454"/>
                    <a:pt x="247" y="4477"/>
                  </a:cubicBezTo>
                  <a:cubicBezTo>
                    <a:pt x="616" y="4511"/>
                    <a:pt x="990" y="4525"/>
                    <a:pt x="1366" y="4525"/>
                  </a:cubicBezTo>
                  <a:cubicBezTo>
                    <a:pt x="2764" y="4525"/>
                    <a:pt x="4197" y="4331"/>
                    <a:pt x="5562" y="4230"/>
                  </a:cubicBezTo>
                  <a:cubicBezTo>
                    <a:pt x="8027" y="4039"/>
                    <a:pt x="10493" y="3815"/>
                    <a:pt x="12959" y="3592"/>
                  </a:cubicBezTo>
                  <a:cubicBezTo>
                    <a:pt x="14586" y="3432"/>
                    <a:pt x="16158" y="3304"/>
                    <a:pt x="17762" y="2937"/>
                  </a:cubicBezTo>
                  <a:cubicBezTo>
                    <a:pt x="18927" y="2666"/>
                    <a:pt x="20212" y="2379"/>
                    <a:pt x="21241" y="1725"/>
                  </a:cubicBezTo>
                  <a:cubicBezTo>
                    <a:pt x="21576" y="1509"/>
                    <a:pt x="21991" y="1190"/>
                    <a:pt x="22015" y="743"/>
                  </a:cubicBezTo>
                  <a:cubicBezTo>
                    <a:pt x="22023" y="544"/>
                    <a:pt x="21943" y="344"/>
                    <a:pt x="21792" y="208"/>
                  </a:cubicBezTo>
                  <a:cubicBezTo>
                    <a:pt x="21604" y="45"/>
                    <a:pt x="21315" y="1"/>
                    <a:pt x="2102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877" name="Google Shape;877;p38"/>
            <p:cNvSpPr/>
            <p:nvPr/>
          </p:nvSpPr>
          <p:spPr>
            <a:xfrm>
              <a:off x="3760475" y="3663875"/>
              <a:ext cx="1057825" cy="1137525"/>
            </a:xfrm>
            <a:custGeom>
              <a:avLst/>
              <a:gdLst/>
              <a:ahLst/>
              <a:cxnLst/>
              <a:rect l="l" t="t" r="r" b="b"/>
              <a:pathLst>
                <a:path w="42313" h="45501" extrusionOk="0">
                  <a:moveTo>
                    <a:pt x="28492" y="0"/>
                  </a:moveTo>
                  <a:cubicBezTo>
                    <a:pt x="28492" y="0"/>
                    <a:pt x="22826" y="2993"/>
                    <a:pt x="16826" y="8993"/>
                  </a:cubicBezTo>
                  <a:cubicBezTo>
                    <a:pt x="11216" y="14611"/>
                    <a:pt x="5336" y="22885"/>
                    <a:pt x="2575" y="33218"/>
                  </a:cubicBezTo>
                  <a:cubicBezTo>
                    <a:pt x="1" y="42854"/>
                    <a:pt x="7679" y="45501"/>
                    <a:pt x="16893" y="45501"/>
                  </a:cubicBezTo>
                  <a:cubicBezTo>
                    <a:pt x="28130" y="45501"/>
                    <a:pt x="41650" y="41565"/>
                    <a:pt x="41650" y="41565"/>
                  </a:cubicBezTo>
                  <a:lnTo>
                    <a:pt x="42312" y="30609"/>
                  </a:lnTo>
                  <a:cubicBezTo>
                    <a:pt x="42312" y="30609"/>
                    <a:pt x="22380" y="29963"/>
                    <a:pt x="22188" y="27346"/>
                  </a:cubicBezTo>
                  <a:cubicBezTo>
                    <a:pt x="22005" y="24728"/>
                    <a:pt x="30048" y="11347"/>
                    <a:pt x="30048" y="11347"/>
                  </a:cubicBezTo>
                  <a:lnTo>
                    <a:pt x="28492"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878" name="Google Shape;878;p38"/>
            <p:cNvSpPr/>
            <p:nvPr/>
          </p:nvSpPr>
          <p:spPr>
            <a:xfrm>
              <a:off x="3912200" y="4558725"/>
              <a:ext cx="124500" cy="61050"/>
            </a:xfrm>
            <a:custGeom>
              <a:avLst/>
              <a:gdLst/>
              <a:ahLst/>
              <a:cxnLst/>
              <a:rect l="l" t="t" r="r" b="b"/>
              <a:pathLst>
                <a:path w="4980" h="2442" extrusionOk="0">
                  <a:moveTo>
                    <a:pt x="3382" y="1"/>
                  </a:moveTo>
                  <a:cubicBezTo>
                    <a:pt x="3026" y="1"/>
                    <a:pt x="2629" y="50"/>
                    <a:pt x="2219" y="153"/>
                  </a:cubicBezTo>
                  <a:cubicBezTo>
                    <a:pt x="926" y="481"/>
                    <a:pt x="1" y="1223"/>
                    <a:pt x="152" y="1813"/>
                  </a:cubicBezTo>
                  <a:cubicBezTo>
                    <a:pt x="250" y="2217"/>
                    <a:pt x="829" y="2441"/>
                    <a:pt x="1598" y="2441"/>
                  </a:cubicBezTo>
                  <a:cubicBezTo>
                    <a:pt x="1955" y="2441"/>
                    <a:pt x="2352" y="2393"/>
                    <a:pt x="2762" y="2292"/>
                  </a:cubicBezTo>
                  <a:cubicBezTo>
                    <a:pt x="4046" y="1965"/>
                    <a:pt x="4980" y="1223"/>
                    <a:pt x="4828" y="632"/>
                  </a:cubicBezTo>
                  <a:cubicBezTo>
                    <a:pt x="4725" y="229"/>
                    <a:pt x="4148" y="1"/>
                    <a:pt x="3382"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79" name="Google Shape;879;p38"/>
            <p:cNvSpPr/>
            <p:nvPr/>
          </p:nvSpPr>
          <p:spPr>
            <a:xfrm>
              <a:off x="4194275" y="4534600"/>
              <a:ext cx="124300" cy="60975"/>
            </a:xfrm>
            <a:custGeom>
              <a:avLst/>
              <a:gdLst/>
              <a:ahLst/>
              <a:cxnLst/>
              <a:rect l="l" t="t" r="r" b="b"/>
              <a:pathLst>
                <a:path w="4972" h="2439" extrusionOk="0">
                  <a:moveTo>
                    <a:pt x="3381" y="0"/>
                  </a:moveTo>
                  <a:cubicBezTo>
                    <a:pt x="3026" y="0"/>
                    <a:pt x="2629" y="49"/>
                    <a:pt x="2219" y="153"/>
                  </a:cubicBezTo>
                  <a:cubicBezTo>
                    <a:pt x="926" y="480"/>
                    <a:pt x="1" y="1222"/>
                    <a:pt x="144" y="1813"/>
                  </a:cubicBezTo>
                  <a:cubicBezTo>
                    <a:pt x="247" y="2214"/>
                    <a:pt x="818" y="2438"/>
                    <a:pt x="1579" y="2438"/>
                  </a:cubicBezTo>
                  <a:cubicBezTo>
                    <a:pt x="1938" y="2438"/>
                    <a:pt x="2339" y="2388"/>
                    <a:pt x="2754" y="2283"/>
                  </a:cubicBezTo>
                  <a:cubicBezTo>
                    <a:pt x="4046" y="1964"/>
                    <a:pt x="4972" y="1222"/>
                    <a:pt x="4828" y="632"/>
                  </a:cubicBezTo>
                  <a:cubicBezTo>
                    <a:pt x="4725" y="228"/>
                    <a:pt x="4148" y="0"/>
                    <a:pt x="3381"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80" name="Google Shape;880;p38"/>
            <p:cNvSpPr/>
            <p:nvPr/>
          </p:nvSpPr>
          <p:spPr>
            <a:xfrm>
              <a:off x="4010550" y="4356650"/>
              <a:ext cx="124300" cy="61125"/>
            </a:xfrm>
            <a:custGeom>
              <a:avLst/>
              <a:gdLst/>
              <a:ahLst/>
              <a:cxnLst/>
              <a:rect l="l" t="t" r="r" b="b"/>
              <a:pathLst>
                <a:path w="4972" h="2445" extrusionOk="0">
                  <a:moveTo>
                    <a:pt x="3381" y="0"/>
                  </a:moveTo>
                  <a:cubicBezTo>
                    <a:pt x="3026" y="0"/>
                    <a:pt x="2629" y="50"/>
                    <a:pt x="2219" y="153"/>
                  </a:cubicBezTo>
                  <a:cubicBezTo>
                    <a:pt x="926" y="480"/>
                    <a:pt x="1" y="1223"/>
                    <a:pt x="144" y="1813"/>
                  </a:cubicBezTo>
                  <a:cubicBezTo>
                    <a:pt x="248" y="2216"/>
                    <a:pt x="824" y="2445"/>
                    <a:pt x="1591" y="2445"/>
                  </a:cubicBezTo>
                  <a:cubicBezTo>
                    <a:pt x="1947" y="2445"/>
                    <a:pt x="2344" y="2395"/>
                    <a:pt x="2753" y="2292"/>
                  </a:cubicBezTo>
                  <a:cubicBezTo>
                    <a:pt x="4046" y="1965"/>
                    <a:pt x="4972" y="1223"/>
                    <a:pt x="4828" y="632"/>
                  </a:cubicBezTo>
                  <a:cubicBezTo>
                    <a:pt x="4725" y="229"/>
                    <a:pt x="4148" y="0"/>
                    <a:pt x="3381"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81" name="Google Shape;881;p38"/>
            <p:cNvSpPr/>
            <p:nvPr/>
          </p:nvSpPr>
          <p:spPr>
            <a:xfrm>
              <a:off x="4194275" y="4178600"/>
              <a:ext cx="124300" cy="61050"/>
            </a:xfrm>
            <a:custGeom>
              <a:avLst/>
              <a:gdLst/>
              <a:ahLst/>
              <a:cxnLst/>
              <a:rect l="l" t="t" r="r" b="b"/>
              <a:pathLst>
                <a:path w="4972" h="2442" extrusionOk="0">
                  <a:moveTo>
                    <a:pt x="3381" y="0"/>
                  </a:moveTo>
                  <a:cubicBezTo>
                    <a:pt x="3025" y="0"/>
                    <a:pt x="2628" y="49"/>
                    <a:pt x="2219" y="150"/>
                  </a:cubicBezTo>
                  <a:cubicBezTo>
                    <a:pt x="926" y="477"/>
                    <a:pt x="1" y="1219"/>
                    <a:pt x="144" y="1809"/>
                  </a:cubicBezTo>
                  <a:cubicBezTo>
                    <a:pt x="248" y="2213"/>
                    <a:pt x="824" y="2441"/>
                    <a:pt x="1591" y="2441"/>
                  </a:cubicBezTo>
                  <a:cubicBezTo>
                    <a:pt x="1947" y="2441"/>
                    <a:pt x="2344" y="2392"/>
                    <a:pt x="2754" y="2288"/>
                  </a:cubicBezTo>
                  <a:cubicBezTo>
                    <a:pt x="4046" y="1961"/>
                    <a:pt x="4972" y="1219"/>
                    <a:pt x="4828" y="628"/>
                  </a:cubicBezTo>
                  <a:cubicBezTo>
                    <a:pt x="4725" y="225"/>
                    <a:pt x="4148" y="0"/>
                    <a:pt x="3381"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82" name="Google Shape;882;p38"/>
            <p:cNvSpPr/>
            <p:nvPr/>
          </p:nvSpPr>
          <p:spPr>
            <a:xfrm>
              <a:off x="4180900" y="3989000"/>
              <a:ext cx="124525" cy="61125"/>
            </a:xfrm>
            <a:custGeom>
              <a:avLst/>
              <a:gdLst/>
              <a:ahLst/>
              <a:cxnLst/>
              <a:rect l="l" t="t" r="r" b="b"/>
              <a:pathLst>
                <a:path w="4981" h="2445" extrusionOk="0">
                  <a:moveTo>
                    <a:pt x="3382" y="0"/>
                  </a:moveTo>
                  <a:cubicBezTo>
                    <a:pt x="3026" y="0"/>
                    <a:pt x="2629" y="50"/>
                    <a:pt x="2219" y="153"/>
                  </a:cubicBezTo>
                  <a:cubicBezTo>
                    <a:pt x="927" y="480"/>
                    <a:pt x="1" y="1223"/>
                    <a:pt x="153" y="1813"/>
                  </a:cubicBezTo>
                  <a:cubicBezTo>
                    <a:pt x="256" y="2216"/>
                    <a:pt x="832" y="2445"/>
                    <a:pt x="1599" y="2445"/>
                  </a:cubicBezTo>
                  <a:cubicBezTo>
                    <a:pt x="1955" y="2445"/>
                    <a:pt x="2352" y="2395"/>
                    <a:pt x="2762" y="2292"/>
                  </a:cubicBezTo>
                  <a:cubicBezTo>
                    <a:pt x="4055" y="1965"/>
                    <a:pt x="4980" y="1223"/>
                    <a:pt x="4829" y="632"/>
                  </a:cubicBezTo>
                  <a:cubicBezTo>
                    <a:pt x="4725" y="229"/>
                    <a:pt x="4149" y="0"/>
                    <a:pt x="3382"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83" name="Google Shape;883;p38"/>
            <p:cNvSpPr/>
            <p:nvPr/>
          </p:nvSpPr>
          <p:spPr>
            <a:xfrm>
              <a:off x="4466575" y="3787725"/>
              <a:ext cx="124500" cy="61025"/>
            </a:xfrm>
            <a:custGeom>
              <a:avLst/>
              <a:gdLst/>
              <a:ahLst/>
              <a:cxnLst/>
              <a:rect l="l" t="t" r="r" b="b"/>
              <a:pathLst>
                <a:path w="4980" h="2441" extrusionOk="0">
                  <a:moveTo>
                    <a:pt x="3381" y="0"/>
                  </a:moveTo>
                  <a:cubicBezTo>
                    <a:pt x="3025" y="0"/>
                    <a:pt x="2629" y="49"/>
                    <a:pt x="2219" y="153"/>
                  </a:cubicBezTo>
                  <a:cubicBezTo>
                    <a:pt x="926" y="480"/>
                    <a:pt x="0" y="1222"/>
                    <a:pt x="152" y="1813"/>
                  </a:cubicBezTo>
                  <a:cubicBezTo>
                    <a:pt x="250" y="2216"/>
                    <a:pt x="829" y="2441"/>
                    <a:pt x="1598" y="2441"/>
                  </a:cubicBezTo>
                  <a:cubicBezTo>
                    <a:pt x="1955" y="2441"/>
                    <a:pt x="2352" y="2393"/>
                    <a:pt x="2761" y="2292"/>
                  </a:cubicBezTo>
                  <a:cubicBezTo>
                    <a:pt x="4046" y="1964"/>
                    <a:pt x="4980" y="1222"/>
                    <a:pt x="4828" y="632"/>
                  </a:cubicBezTo>
                  <a:cubicBezTo>
                    <a:pt x="4724" y="229"/>
                    <a:pt x="4148" y="0"/>
                    <a:pt x="3381"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84" name="Google Shape;884;p38"/>
            <p:cNvSpPr/>
            <p:nvPr/>
          </p:nvSpPr>
          <p:spPr>
            <a:xfrm>
              <a:off x="4350475" y="4687550"/>
              <a:ext cx="124500" cy="60975"/>
            </a:xfrm>
            <a:custGeom>
              <a:avLst/>
              <a:gdLst/>
              <a:ahLst/>
              <a:cxnLst/>
              <a:rect l="l" t="t" r="r" b="b"/>
              <a:pathLst>
                <a:path w="4980" h="2439" extrusionOk="0">
                  <a:moveTo>
                    <a:pt x="3395" y="0"/>
                  </a:moveTo>
                  <a:cubicBezTo>
                    <a:pt x="3035" y="0"/>
                    <a:pt x="2633" y="50"/>
                    <a:pt x="2219" y="155"/>
                  </a:cubicBezTo>
                  <a:cubicBezTo>
                    <a:pt x="926" y="474"/>
                    <a:pt x="0" y="1224"/>
                    <a:pt x="152" y="1807"/>
                  </a:cubicBezTo>
                  <a:cubicBezTo>
                    <a:pt x="256" y="2210"/>
                    <a:pt x="832" y="2439"/>
                    <a:pt x="1599" y="2439"/>
                  </a:cubicBezTo>
                  <a:cubicBezTo>
                    <a:pt x="1955" y="2439"/>
                    <a:pt x="2352" y="2389"/>
                    <a:pt x="2761" y="2286"/>
                  </a:cubicBezTo>
                  <a:cubicBezTo>
                    <a:pt x="4054" y="1958"/>
                    <a:pt x="4980" y="1216"/>
                    <a:pt x="4828" y="626"/>
                  </a:cubicBezTo>
                  <a:cubicBezTo>
                    <a:pt x="4730" y="225"/>
                    <a:pt x="4158" y="0"/>
                    <a:pt x="3395"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85" name="Google Shape;885;p38"/>
            <p:cNvSpPr/>
            <p:nvPr/>
          </p:nvSpPr>
          <p:spPr>
            <a:xfrm>
              <a:off x="4504675" y="4484525"/>
              <a:ext cx="124300" cy="61125"/>
            </a:xfrm>
            <a:custGeom>
              <a:avLst/>
              <a:gdLst/>
              <a:ahLst/>
              <a:cxnLst/>
              <a:rect l="l" t="t" r="r" b="b"/>
              <a:pathLst>
                <a:path w="4972" h="2445" extrusionOk="0">
                  <a:moveTo>
                    <a:pt x="3378" y="0"/>
                  </a:moveTo>
                  <a:cubicBezTo>
                    <a:pt x="3022" y="0"/>
                    <a:pt x="2626" y="49"/>
                    <a:pt x="2219" y="153"/>
                  </a:cubicBezTo>
                  <a:cubicBezTo>
                    <a:pt x="926" y="480"/>
                    <a:pt x="1" y="1222"/>
                    <a:pt x="144" y="1813"/>
                  </a:cubicBezTo>
                  <a:cubicBezTo>
                    <a:pt x="248" y="2216"/>
                    <a:pt x="824" y="2444"/>
                    <a:pt x="1591" y="2444"/>
                  </a:cubicBezTo>
                  <a:cubicBezTo>
                    <a:pt x="1947" y="2444"/>
                    <a:pt x="2344" y="2395"/>
                    <a:pt x="2753" y="2292"/>
                  </a:cubicBezTo>
                  <a:cubicBezTo>
                    <a:pt x="4046" y="1964"/>
                    <a:pt x="4972" y="1222"/>
                    <a:pt x="4828" y="632"/>
                  </a:cubicBezTo>
                  <a:cubicBezTo>
                    <a:pt x="4725" y="229"/>
                    <a:pt x="4145" y="0"/>
                    <a:pt x="3378"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86" name="Google Shape;886;p38"/>
            <p:cNvSpPr/>
            <p:nvPr/>
          </p:nvSpPr>
          <p:spPr>
            <a:xfrm>
              <a:off x="4637325" y="4643500"/>
              <a:ext cx="124500" cy="61150"/>
            </a:xfrm>
            <a:custGeom>
              <a:avLst/>
              <a:gdLst/>
              <a:ahLst/>
              <a:cxnLst/>
              <a:rect l="l" t="t" r="r" b="b"/>
              <a:pathLst>
                <a:path w="4980" h="2446" extrusionOk="0">
                  <a:moveTo>
                    <a:pt x="3383" y="1"/>
                  </a:moveTo>
                  <a:cubicBezTo>
                    <a:pt x="3027" y="1"/>
                    <a:pt x="2629" y="50"/>
                    <a:pt x="2219" y="154"/>
                  </a:cubicBezTo>
                  <a:cubicBezTo>
                    <a:pt x="926" y="481"/>
                    <a:pt x="1" y="1223"/>
                    <a:pt x="152" y="1813"/>
                  </a:cubicBezTo>
                  <a:cubicBezTo>
                    <a:pt x="256" y="2217"/>
                    <a:pt x="832" y="2445"/>
                    <a:pt x="1599" y="2445"/>
                  </a:cubicBezTo>
                  <a:cubicBezTo>
                    <a:pt x="1955" y="2445"/>
                    <a:pt x="2352" y="2396"/>
                    <a:pt x="2762" y="2292"/>
                  </a:cubicBezTo>
                  <a:cubicBezTo>
                    <a:pt x="4054" y="1965"/>
                    <a:pt x="4980" y="1223"/>
                    <a:pt x="4828" y="632"/>
                  </a:cubicBezTo>
                  <a:cubicBezTo>
                    <a:pt x="4730" y="229"/>
                    <a:pt x="4152" y="1"/>
                    <a:pt x="3383"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87" name="Google Shape;887;p38"/>
            <p:cNvSpPr/>
            <p:nvPr/>
          </p:nvSpPr>
          <p:spPr>
            <a:xfrm>
              <a:off x="4417900" y="3990225"/>
              <a:ext cx="68650" cy="59675"/>
            </a:xfrm>
            <a:custGeom>
              <a:avLst/>
              <a:gdLst/>
              <a:ahLst/>
              <a:cxnLst/>
              <a:rect l="l" t="t" r="r" b="b"/>
              <a:pathLst>
                <a:path w="2746" h="2387" extrusionOk="0">
                  <a:moveTo>
                    <a:pt x="2745" y="1"/>
                  </a:moveTo>
                  <a:lnTo>
                    <a:pt x="2745" y="1"/>
                  </a:lnTo>
                  <a:cubicBezTo>
                    <a:pt x="2570" y="24"/>
                    <a:pt x="2394" y="64"/>
                    <a:pt x="2219" y="104"/>
                  </a:cubicBezTo>
                  <a:cubicBezTo>
                    <a:pt x="926" y="431"/>
                    <a:pt x="1" y="1174"/>
                    <a:pt x="152" y="1764"/>
                  </a:cubicBezTo>
                  <a:cubicBezTo>
                    <a:pt x="240" y="2131"/>
                    <a:pt x="719" y="2346"/>
                    <a:pt x="1373" y="2386"/>
                  </a:cubicBezTo>
                  <a:cubicBezTo>
                    <a:pt x="1892" y="1485"/>
                    <a:pt x="2362" y="663"/>
                    <a:pt x="2745"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88" name="Google Shape;888;p38"/>
            <p:cNvSpPr/>
            <p:nvPr/>
          </p:nvSpPr>
          <p:spPr>
            <a:xfrm>
              <a:off x="4256325" y="3787725"/>
              <a:ext cx="121100" cy="61125"/>
            </a:xfrm>
            <a:custGeom>
              <a:avLst/>
              <a:gdLst/>
              <a:ahLst/>
              <a:cxnLst/>
              <a:rect l="l" t="t" r="r" b="b"/>
              <a:pathLst>
                <a:path w="4844" h="2445" extrusionOk="0">
                  <a:moveTo>
                    <a:pt x="3247" y="0"/>
                  </a:moveTo>
                  <a:cubicBezTo>
                    <a:pt x="2890" y="0"/>
                    <a:pt x="2493" y="49"/>
                    <a:pt x="2083" y="153"/>
                  </a:cubicBezTo>
                  <a:cubicBezTo>
                    <a:pt x="1859" y="209"/>
                    <a:pt x="1628" y="289"/>
                    <a:pt x="1413" y="377"/>
                  </a:cubicBezTo>
                  <a:cubicBezTo>
                    <a:pt x="958" y="767"/>
                    <a:pt x="487" y="1174"/>
                    <a:pt x="8" y="1605"/>
                  </a:cubicBezTo>
                  <a:cubicBezTo>
                    <a:pt x="0" y="1669"/>
                    <a:pt x="0" y="1741"/>
                    <a:pt x="16" y="1813"/>
                  </a:cubicBezTo>
                  <a:cubicBezTo>
                    <a:pt x="120" y="2216"/>
                    <a:pt x="696" y="2444"/>
                    <a:pt x="1463" y="2444"/>
                  </a:cubicBezTo>
                  <a:cubicBezTo>
                    <a:pt x="1819" y="2444"/>
                    <a:pt x="2216" y="2395"/>
                    <a:pt x="2625" y="2292"/>
                  </a:cubicBezTo>
                  <a:cubicBezTo>
                    <a:pt x="3918" y="1964"/>
                    <a:pt x="4844" y="1222"/>
                    <a:pt x="4692" y="632"/>
                  </a:cubicBezTo>
                  <a:cubicBezTo>
                    <a:pt x="4594" y="229"/>
                    <a:pt x="4016" y="0"/>
                    <a:pt x="3247"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89" name="Google Shape;889;p38"/>
            <p:cNvSpPr/>
            <p:nvPr/>
          </p:nvSpPr>
          <p:spPr>
            <a:xfrm>
              <a:off x="3939925" y="4154725"/>
              <a:ext cx="89400" cy="60825"/>
            </a:xfrm>
            <a:custGeom>
              <a:avLst/>
              <a:gdLst/>
              <a:ahLst/>
              <a:cxnLst/>
              <a:rect l="l" t="t" r="r" b="b"/>
              <a:pathLst>
                <a:path w="3576" h="2433" extrusionOk="0">
                  <a:moveTo>
                    <a:pt x="1985" y="0"/>
                  </a:moveTo>
                  <a:cubicBezTo>
                    <a:pt x="1811" y="0"/>
                    <a:pt x="1627" y="12"/>
                    <a:pt x="1437" y="35"/>
                  </a:cubicBezTo>
                  <a:cubicBezTo>
                    <a:pt x="942" y="809"/>
                    <a:pt x="464" y="1607"/>
                    <a:pt x="1" y="2429"/>
                  </a:cubicBezTo>
                  <a:cubicBezTo>
                    <a:pt x="58" y="2431"/>
                    <a:pt x="115" y="2432"/>
                    <a:pt x="172" y="2432"/>
                  </a:cubicBezTo>
                  <a:cubicBezTo>
                    <a:pt x="571" y="2432"/>
                    <a:pt x="973" y="2383"/>
                    <a:pt x="1357" y="2286"/>
                  </a:cubicBezTo>
                  <a:cubicBezTo>
                    <a:pt x="2650" y="1959"/>
                    <a:pt x="3576" y="1216"/>
                    <a:pt x="3432" y="626"/>
                  </a:cubicBezTo>
                  <a:cubicBezTo>
                    <a:pt x="3328" y="223"/>
                    <a:pt x="2748" y="0"/>
                    <a:pt x="1985"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90" name="Google Shape;890;p38"/>
            <p:cNvSpPr/>
            <p:nvPr/>
          </p:nvSpPr>
          <p:spPr>
            <a:xfrm>
              <a:off x="4010550" y="4740450"/>
              <a:ext cx="124100" cy="56125"/>
            </a:xfrm>
            <a:custGeom>
              <a:avLst/>
              <a:gdLst/>
              <a:ahLst/>
              <a:cxnLst/>
              <a:rect l="l" t="t" r="r" b="b"/>
              <a:pathLst>
                <a:path w="4964" h="2245" extrusionOk="0">
                  <a:moveTo>
                    <a:pt x="3381" y="1"/>
                  </a:moveTo>
                  <a:cubicBezTo>
                    <a:pt x="3026" y="1"/>
                    <a:pt x="2629" y="50"/>
                    <a:pt x="2219" y="154"/>
                  </a:cubicBezTo>
                  <a:cubicBezTo>
                    <a:pt x="918" y="481"/>
                    <a:pt x="1" y="1223"/>
                    <a:pt x="144" y="1813"/>
                  </a:cubicBezTo>
                  <a:cubicBezTo>
                    <a:pt x="144" y="1813"/>
                    <a:pt x="144" y="1813"/>
                    <a:pt x="144" y="1821"/>
                  </a:cubicBezTo>
                  <a:cubicBezTo>
                    <a:pt x="1054" y="2013"/>
                    <a:pt x="1972" y="2156"/>
                    <a:pt x="2889" y="2244"/>
                  </a:cubicBezTo>
                  <a:cubicBezTo>
                    <a:pt x="4110" y="1901"/>
                    <a:pt x="4964" y="1199"/>
                    <a:pt x="4820" y="632"/>
                  </a:cubicBezTo>
                  <a:cubicBezTo>
                    <a:pt x="4722" y="229"/>
                    <a:pt x="4147" y="1"/>
                    <a:pt x="3381"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91" name="Google Shape;891;p38"/>
            <p:cNvSpPr/>
            <p:nvPr/>
          </p:nvSpPr>
          <p:spPr>
            <a:xfrm>
              <a:off x="4696975" y="4424500"/>
              <a:ext cx="121325" cy="306250"/>
            </a:xfrm>
            <a:custGeom>
              <a:avLst/>
              <a:gdLst/>
              <a:ahLst/>
              <a:cxnLst/>
              <a:rect l="l" t="t" r="r" b="b"/>
              <a:pathLst>
                <a:path w="4853" h="12250" extrusionOk="0">
                  <a:moveTo>
                    <a:pt x="950" y="1"/>
                  </a:moveTo>
                  <a:lnTo>
                    <a:pt x="1" y="12249"/>
                  </a:lnTo>
                  <a:cubicBezTo>
                    <a:pt x="2011" y="11746"/>
                    <a:pt x="4190" y="11140"/>
                    <a:pt x="4190" y="11140"/>
                  </a:cubicBezTo>
                  <a:lnTo>
                    <a:pt x="4852" y="184"/>
                  </a:lnTo>
                  <a:cubicBezTo>
                    <a:pt x="4852" y="184"/>
                    <a:pt x="3248" y="128"/>
                    <a:pt x="950"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892" name="Google Shape;892;p38"/>
            <p:cNvSpPr/>
            <p:nvPr/>
          </p:nvSpPr>
          <p:spPr>
            <a:xfrm>
              <a:off x="4718925" y="4439475"/>
              <a:ext cx="98575" cy="9400"/>
            </a:xfrm>
            <a:custGeom>
              <a:avLst/>
              <a:gdLst/>
              <a:ahLst/>
              <a:cxnLst/>
              <a:rect l="l" t="t" r="r" b="b"/>
              <a:pathLst>
                <a:path w="3943" h="376" extrusionOk="0">
                  <a:moveTo>
                    <a:pt x="24" y="0"/>
                  </a:moveTo>
                  <a:lnTo>
                    <a:pt x="0" y="279"/>
                  </a:lnTo>
                  <a:lnTo>
                    <a:pt x="3926" y="375"/>
                  </a:lnTo>
                  <a:lnTo>
                    <a:pt x="3942" y="128"/>
                  </a:lnTo>
                  <a:lnTo>
                    <a:pt x="24"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93" name="Google Shape;893;p38"/>
            <p:cNvSpPr/>
            <p:nvPr/>
          </p:nvSpPr>
          <p:spPr>
            <a:xfrm>
              <a:off x="4709350" y="4564750"/>
              <a:ext cx="100575" cy="8800"/>
            </a:xfrm>
            <a:custGeom>
              <a:avLst/>
              <a:gdLst/>
              <a:ahLst/>
              <a:cxnLst/>
              <a:rect l="l" t="t" r="r" b="b"/>
              <a:pathLst>
                <a:path w="4023" h="352" extrusionOk="0">
                  <a:moveTo>
                    <a:pt x="16" y="0"/>
                  </a:moveTo>
                  <a:lnTo>
                    <a:pt x="0" y="272"/>
                  </a:lnTo>
                  <a:lnTo>
                    <a:pt x="4006" y="351"/>
                  </a:lnTo>
                  <a:lnTo>
                    <a:pt x="4022" y="104"/>
                  </a:lnTo>
                  <a:lnTo>
                    <a:pt x="16"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94" name="Google Shape;894;p38"/>
            <p:cNvSpPr/>
            <p:nvPr/>
          </p:nvSpPr>
          <p:spPr>
            <a:xfrm>
              <a:off x="4714125" y="4501700"/>
              <a:ext cx="99575" cy="9600"/>
            </a:xfrm>
            <a:custGeom>
              <a:avLst/>
              <a:gdLst/>
              <a:ahLst/>
              <a:cxnLst/>
              <a:rect l="l" t="t" r="r" b="b"/>
              <a:pathLst>
                <a:path w="3983" h="384" extrusionOk="0">
                  <a:moveTo>
                    <a:pt x="25" y="1"/>
                  </a:moveTo>
                  <a:lnTo>
                    <a:pt x="1" y="280"/>
                  </a:lnTo>
                  <a:lnTo>
                    <a:pt x="3967" y="384"/>
                  </a:lnTo>
                  <a:lnTo>
                    <a:pt x="3983" y="128"/>
                  </a:lnTo>
                  <a:lnTo>
                    <a:pt x="25"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95" name="Google Shape;895;p38"/>
            <p:cNvSpPr/>
            <p:nvPr/>
          </p:nvSpPr>
          <p:spPr>
            <a:xfrm>
              <a:off x="4704350" y="4627175"/>
              <a:ext cx="101775" cy="8800"/>
            </a:xfrm>
            <a:custGeom>
              <a:avLst/>
              <a:gdLst/>
              <a:ahLst/>
              <a:cxnLst/>
              <a:rect l="l" t="t" r="r" b="b"/>
              <a:pathLst>
                <a:path w="4071" h="352" extrusionOk="0">
                  <a:moveTo>
                    <a:pt x="25" y="1"/>
                  </a:moveTo>
                  <a:lnTo>
                    <a:pt x="1" y="304"/>
                  </a:lnTo>
                  <a:lnTo>
                    <a:pt x="4054" y="352"/>
                  </a:lnTo>
                  <a:lnTo>
                    <a:pt x="4070" y="97"/>
                  </a:lnTo>
                  <a:lnTo>
                    <a:pt x="25"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96" name="Google Shape;896;p38"/>
            <p:cNvSpPr/>
            <p:nvPr/>
          </p:nvSpPr>
          <p:spPr>
            <a:xfrm>
              <a:off x="4699575" y="4689425"/>
              <a:ext cx="102750" cy="8800"/>
            </a:xfrm>
            <a:custGeom>
              <a:avLst/>
              <a:gdLst/>
              <a:ahLst/>
              <a:cxnLst/>
              <a:rect l="l" t="t" r="r" b="b"/>
              <a:pathLst>
                <a:path w="4110" h="352" extrusionOk="0">
                  <a:moveTo>
                    <a:pt x="24" y="0"/>
                  </a:moveTo>
                  <a:lnTo>
                    <a:pt x="0" y="280"/>
                  </a:lnTo>
                  <a:lnTo>
                    <a:pt x="4094" y="351"/>
                  </a:lnTo>
                  <a:lnTo>
                    <a:pt x="4110" y="104"/>
                  </a:lnTo>
                  <a:lnTo>
                    <a:pt x="24"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897" name="Google Shape;897;p38"/>
            <p:cNvSpPr/>
            <p:nvPr/>
          </p:nvSpPr>
          <p:spPr>
            <a:xfrm>
              <a:off x="3793900" y="3673850"/>
              <a:ext cx="1029775" cy="1133100"/>
            </a:xfrm>
            <a:custGeom>
              <a:avLst/>
              <a:gdLst/>
              <a:ahLst/>
              <a:cxnLst/>
              <a:rect l="l" t="t" r="r" b="b"/>
              <a:pathLst>
                <a:path w="41191" h="45324" extrusionOk="0">
                  <a:moveTo>
                    <a:pt x="26133" y="0"/>
                  </a:moveTo>
                  <a:cubicBezTo>
                    <a:pt x="6281" y="11778"/>
                    <a:pt x="1094" y="32572"/>
                    <a:pt x="1038" y="32772"/>
                  </a:cubicBezTo>
                  <a:cubicBezTo>
                    <a:pt x="1" y="36666"/>
                    <a:pt x="560" y="39706"/>
                    <a:pt x="2706" y="41812"/>
                  </a:cubicBezTo>
                  <a:cubicBezTo>
                    <a:pt x="5100" y="44150"/>
                    <a:pt x="9385" y="45323"/>
                    <a:pt x="15489" y="45323"/>
                  </a:cubicBezTo>
                  <a:cubicBezTo>
                    <a:pt x="18202" y="45323"/>
                    <a:pt x="21266" y="45092"/>
                    <a:pt x="24681" y="44629"/>
                  </a:cubicBezTo>
                  <a:cubicBezTo>
                    <a:pt x="32940" y="43512"/>
                    <a:pt x="40297" y="41381"/>
                    <a:pt x="40369" y="41365"/>
                  </a:cubicBezTo>
                  <a:lnTo>
                    <a:pt x="40504" y="41326"/>
                  </a:lnTo>
                  <a:lnTo>
                    <a:pt x="41191" y="30011"/>
                  </a:lnTo>
                  <a:lnTo>
                    <a:pt x="40983" y="30003"/>
                  </a:lnTo>
                  <a:cubicBezTo>
                    <a:pt x="33347" y="29755"/>
                    <a:pt x="21186" y="28702"/>
                    <a:pt x="21059" y="26931"/>
                  </a:cubicBezTo>
                  <a:cubicBezTo>
                    <a:pt x="20875" y="24409"/>
                    <a:pt x="28807" y="11187"/>
                    <a:pt x="28886" y="11052"/>
                  </a:cubicBezTo>
                  <a:lnTo>
                    <a:pt x="28535" y="10844"/>
                  </a:lnTo>
                  <a:cubicBezTo>
                    <a:pt x="28208" y="11387"/>
                    <a:pt x="20460" y="24321"/>
                    <a:pt x="20652" y="26963"/>
                  </a:cubicBezTo>
                  <a:cubicBezTo>
                    <a:pt x="20843" y="29604"/>
                    <a:pt x="37911" y="30306"/>
                    <a:pt x="40760" y="30410"/>
                  </a:cubicBezTo>
                  <a:lnTo>
                    <a:pt x="40113" y="41006"/>
                  </a:lnTo>
                  <a:cubicBezTo>
                    <a:pt x="38654" y="41422"/>
                    <a:pt x="26045" y="44883"/>
                    <a:pt x="15522" y="44883"/>
                  </a:cubicBezTo>
                  <a:cubicBezTo>
                    <a:pt x="10286" y="44883"/>
                    <a:pt x="5565" y="44025"/>
                    <a:pt x="2993" y="41509"/>
                  </a:cubicBezTo>
                  <a:cubicBezTo>
                    <a:pt x="958" y="39522"/>
                    <a:pt x="440" y="36618"/>
                    <a:pt x="1437" y="32867"/>
                  </a:cubicBezTo>
                  <a:cubicBezTo>
                    <a:pt x="1485" y="32668"/>
                    <a:pt x="6648" y="12041"/>
                    <a:pt x="26341" y="351"/>
                  </a:cubicBezTo>
                  <a:lnTo>
                    <a:pt x="26133"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898" name="Google Shape;898;p38"/>
            <p:cNvSpPr/>
            <p:nvPr/>
          </p:nvSpPr>
          <p:spPr>
            <a:xfrm>
              <a:off x="4480550" y="3364250"/>
              <a:ext cx="181750" cy="323575"/>
            </a:xfrm>
            <a:custGeom>
              <a:avLst/>
              <a:gdLst/>
              <a:ahLst/>
              <a:cxnLst/>
              <a:rect l="l" t="t" r="r" b="b"/>
              <a:pathLst>
                <a:path w="7270" h="12943" extrusionOk="0">
                  <a:moveTo>
                    <a:pt x="0" y="0"/>
                  </a:moveTo>
                  <a:lnTo>
                    <a:pt x="0" y="12943"/>
                  </a:lnTo>
                  <a:lnTo>
                    <a:pt x="7269" y="12943"/>
                  </a:lnTo>
                  <a:lnTo>
                    <a:pt x="7269" y="0"/>
                  </a:lnTo>
                  <a:close/>
                </a:path>
              </a:pathLst>
            </a:custGeom>
            <a:noFill/>
            <a:ln>
              <a:noFill/>
            </a:ln>
          </p:spPr>
          <p:txBody>
            <a:bodyPr spcFirstLastPara="1" wrap="square" lIns="121900" tIns="121900" rIns="121900" bIns="121900" anchor="ctr" anchorCtr="0">
              <a:noAutofit/>
            </a:bodyPr>
            <a:lstStyle/>
            <a:p>
              <a:endParaRPr sz="2400"/>
            </a:p>
          </p:txBody>
        </p:sp>
        <p:sp>
          <p:nvSpPr>
            <p:cNvPr id="899" name="Google Shape;899;p38"/>
            <p:cNvSpPr/>
            <p:nvPr/>
          </p:nvSpPr>
          <p:spPr>
            <a:xfrm>
              <a:off x="4475550" y="3359250"/>
              <a:ext cx="191725" cy="333575"/>
            </a:xfrm>
            <a:custGeom>
              <a:avLst/>
              <a:gdLst/>
              <a:ahLst/>
              <a:cxnLst/>
              <a:rect l="l" t="t" r="r" b="b"/>
              <a:pathLst>
                <a:path w="7669" h="13343" extrusionOk="0">
                  <a:moveTo>
                    <a:pt x="7262" y="408"/>
                  </a:moveTo>
                  <a:lnTo>
                    <a:pt x="7262" y="12935"/>
                  </a:lnTo>
                  <a:lnTo>
                    <a:pt x="408" y="12935"/>
                  </a:lnTo>
                  <a:lnTo>
                    <a:pt x="408" y="408"/>
                  </a:lnTo>
                  <a:close/>
                  <a:moveTo>
                    <a:pt x="1" y="1"/>
                  </a:moveTo>
                  <a:lnTo>
                    <a:pt x="1" y="13342"/>
                  </a:lnTo>
                  <a:lnTo>
                    <a:pt x="7669" y="13342"/>
                  </a:lnTo>
                  <a:lnTo>
                    <a:pt x="7669"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900" name="Google Shape;900;p38"/>
            <p:cNvSpPr/>
            <p:nvPr/>
          </p:nvSpPr>
          <p:spPr>
            <a:xfrm>
              <a:off x="4208175" y="3405575"/>
              <a:ext cx="121375" cy="103150"/>
            </a:xfrm>
            <a:custGeom>
              <a:avLst/>
              <a:gdLst/>
              <a:ahLst/>
              <a:cxnLst/>
              <a:rect l="l" t="t" r="r" b="b"/>
              <a:pathLst>
                <a:path w="4855" h="4126" extrusionOk="0">
                  <a:moveTo>
                    <a:pt x="2511" y="0"/>
                  </a:moveTo>
                  <a:cubicBezTo>
                    <a:pt x="1100" y="0"/>
                    <a:pt x="1" y="1492"/>
                    <a:pt x="649" y="2919"/>
                  </a:cubicBezTo>
                  <a:cubicBezTo>
                    <a:pt x="1021" y="3728"/>
                    <a:pt x="1774" y="4125"/>
                    <a:pt x="2526" y="4125"/>
                  </a:cubicBezTo>
                  <a:cubicBezTo>
                    <a:pt x="3325" y="4125"/>
                    <a:pt x="4123" y="3676"/>
                    <a:pt x="4456" y="2792"/>
                  </a:cubicBezTo>
                  <a:cubicBezTo>
                    <a:pt x="4855" y="1723"/>
                    <a:pt x="4312" y="534"/>
                    <a:pt x="3243" y="135"/>
                  </a:cubicBezTo>
                  <a:cubicBezTo>
                    <a:pt x="2994" y="43"/>
                    <a:pt x="2748" y="0"/>
                    <a:pt x="2511"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901" name="Google Shape;901;p38"/>
            <p:cNvSpPr/>
            <p:nvPr/>
          </p:nvSpPr>
          <p:spPr>
            <a:xfrm>
              <a:off x="3656875" y="3399075"/>
              <a:ext cx="603450" cy="538500"/>
            </a:xfrm>
            <a:custGeom>
              <a:avLst/>
              <a:gdLst/>
              <a:ahLst/>
              <a:cxnLst/>
              <a:rect l="l" t="t" r="r" b="b"/>
              <a:pathLst>
                <a:path w="24138" h="21540" extrusionOk="0">
                  <a:moveTo>
                    <a:pt x="15098" y="408"/>
                  </a:moveTo>
                  <a:cubicBezTo>
                    <a:pt x="15991" y="408"/>
                    <a:pt x="16891" y="566"/>
                    <a:pt x="17754" y="889"/>
                  </a:cubicBezTo>
                  <a:cubicBezTo>
                    <a:pt x="21688" y="2358"/>
                    <a:pt x="23683" y="6730"/>
                    <a:pt x="22215" y="10656"/>
                  </a:cubicBezTo>
                  <a:cubicBezTo>
                    <a:pt x="21074" y="13713"/>
                    <a:pt x="18179" y="15599"/>
                    <a:pt x="15103" y="15599"/>
                  </a:cubicBezTo>
                  <a:cubicBezTo>
                    <a:pt x="14220" y="15599"/>
                    <a:pt x="13323" y="15444"/>
                    <a:pt x="12448" y="15117"/>
                  </a:cubicBezTo>
                  <a:cubicBezTo>
                    <a:pt x="12360" y="15085"/>
                    <a:pt x="12280" y="15045"/>
                    <a:pt x="12193" y="15013"/>
                  </a:cubicBezTo>
                  <a:lnTo>
                    <a:pt x="11762" y="14821"/>
                  </a:lnTo>
                  <a:lnTo>
                    <a:pt x="11762" y="14821"/>
                  </a:lnTo>
                  <a:lnTo>
                    <a:pt x="11786" y="15156"/>
                  </a:lnTo>
                  <a:cubicBezTo>
                    <a:pt x="11842" y="15954"/>
                    <a:pt x="11730" y="16752"/>
                    <a:pt x="11451" y="17494"/>
                  </a:cubicBezTo>
                  <a:cubicBezTo>
                    <a:pt x="10724" y="19441"/>
                    <a:pt x="8977" y="20822"/>
                    <a:pt x="6918" y="21077"/>
                  </a:cubicBezTo>
                  <a:cubicBezTo>
                    <a:pt x="6683" y="21107"/>
                    <a:pt x="6448" y="21122"/>
                    <a:pt x="6214" y="21122"/>
                  </a:cubicBezTo>
                  <a:cubicBezTo>
                    <a:pt x="4405" y="21122"/>
                    <a:pt x="2690" y="20236"/>
                    <a:pt x="1644" y="18723"/>
                  </a:cubicBezTo>
                  <a:cubicBezTo>
                    <a:pt x="455" y="17024"/>
                    <a:pt x="319" y="14797"/>
                    <a:pt x="1277" y="12962"/>
                  </a:cubicBezTo>
                  <a:cubicBezTo>
                    <a:pt x="2242" y="11120"/>
                    <a:pt x="4139" y="9971"/>
                    <a:pt x="6220" y="9970"/>
                  </a:cubicBezTo>
                  <a:lnTo>
                    <a:pt x="6220" y="9970"/>
                  </a:lnTo>
                  <a:cubicBezTo>
                    <a:pt x="6650" y="9970"/>
                    <a:pt x="7079" y="10018"/>
                    <a:pt x="7501" y="10114"/>
                  </a:cubicBezTo>
                  <a:lnTo>
                    <a:pt x="7828" y="10193"/>
                  </a:lnTo>
                  <a:lnTo>
                    <a:pt x="7740" y="9866"/>
                  </a:lnTo>
                  <a:cubicBezTo>
                    <a:pt x="7046" y="7129"/>
                    <a:pt x="7932" y="4233"/>
                    <a:pt x="10030" y="2350"/>
                  </a:cubicBezTo>
                  <a:cubicBezTo>
                    <a:pt x="11448" y="1077"/>
                    <a:pt x="13259" y="408"/>
                    <a:pt x="15098" y="408"/>
                  </a:cubicBezTo>
                  <a:close/>
                  <a:moveTo>
                    <a:pt x="15099" y="1"/>
                  </a:moveTo>
                  <a:cubicBezTo>
                    <a:pt x="13212" y="1"/>
                    <a:pt x="11353" y="667"/>
                    <a:pt x="9879" y="1935"/>
                  </a:cubicBezTo>
                  <a:cubicBezTo>
                    <a:pt x="7668" y="3842"/>
                    <a:pt x="6663" y="6794"/>
                    <a:pt x="7269" y="9651"/>
                  </a:cubicBezTo>
                  <a:cubicBezTo>
                    <a:pt x="6930" y="9593"/>
                    <a:pt x="6592" y="9566"/>
                    <a:pt x="6260" y="9566"/>
                  </a:cubicBezTo>
                  <a:cubicBezTo>
                    <a:pt x="3218" y="9566"/>
                    <a:pt x="584" y="11885"/>
                    <a:pt x="303" y="15029"/>
                  </a:cubicBezTo>
                  <a:cubicBezTo>
                    <a:pt x="0" y="18506"/>
                    <a:pt x="2727" y="21506"/>
                    <a:pt x="6220" y="21540"/>
                  </a:cubicBezTo>
                  <a:lnTo>
                    <a:pt x="6220" y="21540"/>
                  </a:lnTo>
                  <a:cubicBezTo>
                    <a:pt x="9558" y="21526"/>
                    <a:pt x="12240" y="18799"/>
                    <a:pt x="12193" y="15460"/>
                  </a:cubicBezTo>
                  <a:lnTo>
                    <a:pt x="12193" y="15460"/>
                  </a:lnTo>
                  <a:lnTo>
                    <a:pt x="12296" y="15500"/>
                  </a:lnTo>
                  <a:cubicBezTo>
                    <a:pt x="13219" y="15845"/>
                    <a:pt x="14166" y="16008"/>
                    <a:pt x="15096" y="16008"/>
                  </a:cubicBezTo>
                  <a:cubicBezTo>
                    <a:pt x="18341" y="16008"/>
                    <a:pt x="21393" y="14020"/>
                    <a:pt x="22590" y="10808"/>
                  </a:cubicBezTo>
                  <a:cubicBezTo>
                    <a:pt x="24138" y="6666"/>
                    <a:pt x="22039" y="2054"/>
                    <a:pt x="17898" y="506"/>
                  </a:cubicBezTo>
                  <a:cubicBezTo>
                    <a:pt x="16987" y="166"/>
                    <a:pt x="16039" y="1"/>
                    <a:pt x="15099" y="1"/>
                  </a:cubicBezTo>
                  <a:close/>
                  <a:moveTo>
                    <a:pt x="6220" y="21540"/>
                  </a:moveTo>
                  <a:lnTo>
                    <a:pt x="6220" y="21540"/>
                  </a:lnTo>
                  <a:cubicBezTo>
                    <a:pt x="6216" y="21540"/>
                    <a:pt x="6212" y="21540"/>
                    <a:pt x="6208" y="21540"/>
                  </a:cubicBezTo>
                  <a:lnTo>
                    <a:pt x="6224" y="21540"/>
                  </a:lnTo>
                  <a:cubicBezTo>
                    <a:pt x="6223" y="21540"/>
                    <a:pt x="6221" y="21540"/>
                    <a:pt x="6220" y="2154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902" name="Google Shape;902;p38"/>
            <p:cNvSpPr/>
            <p:nvPr/>
          </p:nvSpPr>
          <p:spPr>
            <a:xfrm>
              <a:off x="4814275" y="3212225"/>
              <a:ext cx="66850" cy="86225"/>
            </a:xfrm>
            <a:custGeom>
              <a:avLst/>
              <a:gdLst/>
              <a:ahLst/>
              <a:cxnLst/>
              <a:rect l="l" t="t" r="r" b="b"/>
              <a:pathLst>
                <a:path w="2674" h="3449" extrusionOk="0">
                  <a:moveTo>
                    <a:pt x="1" y="1"/>
                  </a:moveTo>
                  <a:lnTo>
                    <a:pt x="463" y="3448"/>
                  </a:lnTo>
                  <a:lnTo>
                    <a:pt x="2674" y="2498"/>
                  </a:lnTo>
                  <a:lnTo>
                    <a:pt x="1"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903" name="Google Shape;903;p38"/>
            <p:cNvSpPr/>
            <p:nvPr/>
          </p:nvSpPr>
          <p:spPr>
            <a:xfrm>
              <a:off x="4423875" y="3032650"/>
              <a:ext cx="421150" cy="476050"/>
            </a:xfrm>
            <a:custGeom>
              <a:avLst/>
              <a:gdLst/>
              <a:ahLst/>
              <a:cxnLst/>
              <a:rect l="l" t="t" r="r" b="b"/>
              <a:pathLst>
                <a:path w="16846" h="19042" extrusionOk="0">
                  <a:moveTo>
                    <a:pt x="1597" y="14190"/>
                  </a:moveTo>
                  <a:lnTo>
                    <a:pt x="1708" y="15161"/>
                  </a:lnTo>
                  <a:lnTo>
                    <a:pt x="1708" y="15161"/>
                  </a:lnTo>
                  <a:cubicBezTo>
                    <a:pt x="1698" y="15023"/>
                    <a:pt x="1698" y="14886"/>
                    <a:pt x="1708" y="14748"/>
                  </a:cubicBezTo>
                  <a:cubicBezTo>
                    <a:pt x="1661" y="14565"/>
                    <a:pt x="1621" y="14381"/>
                    <a:pt x="1597" y="14190"/>
                  </a:cubicBezTo>
                  <a:close/>
                  <a:moveTo>
                    <a:pt x="1708" y="15161"/>
                  </a:moveTo>
                  <a:cubicBezTo>
                    <a:pt x="1714" y="15231"/>
                    <a:pt x="1722" y="15301"/>
                    <a:pt x="1732" y="15371"/>
                  </a:cubicBezTo>
                  <a:lnTo>
                    <a:pt x="1708" y="15161"/>
                  </a:lnTo>
                  <a:close/>
                  <a:moveTo>
                    <a:pt x="9828" y="1"/>
                  </a:moveTo>
                  <a:cubicBezTo>
                    <a:pt x="9586" y="1"/>
                    <a:pt x="9342" y="20"/>
                    <a:pt x="9097" y="58"/>
                  </a:cubicBezTo>
                  <a:lnTo>
                    <a:pt x="4789" y="753"/>
                  </a:lnTo>
                  <a:cubicBezTo>
                    <a:pt x="1916" y="1207"/>
                    <a:pt x="1" y="4248"/>
                    <a:pt x="520" y="7511"/>
                  </a:cubicBezTo>
                  <a:lnTo>
                    <a:pt x="1597" y="14190"/>
                  </a:lnTo>
                  <a:lnTo>
                    <a:pt x="9576" y="19041"/>
                  </a:lnTo>
                  <a:lnTo>
                    <a:pt x="9568" y="19001"/>
                  </a:lnTo>
                  <a:lnTo>
                    <a:pt x="12058" y="18602"/>
                  </a:lnTo>
                  <a:cubicBezTo>
                    <a:pt x="14922" y="18148"/>
                    <a:pt x="16845" y="15099"/>
                    <a:pt x="16327" y="11844"/>
                  </a:cubicBezTo>
                  <a:lnTo>
                    <a:pt x="15257" y="5157"/>
                  </a:lnTo>
                  <a:cubicBezTo>
                    <a:pt x="14783" y="2172"/>
                    <a:pt x="12425" y="1"/>
                    <a:pt x="9828" y="1"/>
                  </a:cubicBez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904" name="Google Shape;904;p38"/>
            <p:cNvSpPr/>
            <p:nvPr/>
          </p:nvSpPr>
          <p:spPr>
            <a:xfrm>
              <a:off x="4423875" y="3032650"/>
              <a:ext cx="421150" cy="478650"/>
            </a:xfrm>
            <a:custGeom>
              <a:avLst/>
              <a:gdLst/>
              <a:ahLst/>
              <a:cxnLst/>
              <a:rect l="l" t="t" r="r" b="b"/>
              <a:pathLst>
                <a:path w="16846" h="19146" extrusionOk="0">
                  <a:moveTo>
                    <a:pt x="9826" y="1"/>
                  </a:moveTo>
                  <a:cubicBezTo>
                    <a:pt x="9585" y="1"/>
                    <a:pt x="9341" y="20"/>
                    <a:pt x="9097" y="58"/>
                  </a:cubicBezTo>
                  <a:lnTo>
                    <a:pt x="4789" y="753"/>
                  </a:lnTo>
                  <a:cubicBezTo>
                    <a:pt x="1916" y="1207"/>
                    <a:pt x="1" y="4248"/>
                    <a:pt x="520" y="7511"/>
                  </a:cubicBezTo>
                  <a:lnTo>
                    <a:pt x="1589" y="14198"/>
                  </a:lnTo>
                  <a:cubicBezTo>
                    <a:pt x="1621" y="14381"/>
                    <a:pt x="1653" y="14565"/>
                    <a:pt x="1701" y="14748"/>
                  </a:cubicBezTo>
                  <a:cubicBezTo>
                    <a:pt x="1685" y="14956"/>
                    <a:pt x="1693" y="15171"/>
                    <a:pt x="1724" y="15371"/>
                  </a:cubicBezTo>
                  <a:lnTo>
                    <a:pt x="8690" y="19145"/>
                  </a:lnTo>
                  <a:lnTo>
                    <a:pt x="12058" y="18602"/>
                  </a:lnTo>
                  <a:cubicBezTo>
                    <a:pt x="14922" y="18148"/>
                    <a:pt x="16845" y="15107"/>
                    <a:pt x="16319" y="11844"/>
                  </a:cubicBezTo>
                  <a:lnTo>
                    <a:pt x="15257" y="5157"/>
                  </a:lnTo>
                  <a:cubicBezTo>
                    <a:pt x="14776" y="2172"/>
                    <a:pt x="12417" y="1"/>
                    <a:pt x="9826" y="1"/>
                  </a:cubicBezTo>
                  <a:close/>
                </a:path>
              </a:pathLst>
            </a:custGeom>
            <a:noFill/>
            <a:ln>
              <a:noFill/>
            </a:ln>
          </p:spPr>
          <p:txBody>
            <a:bodyPr spcFirstLastPara="1" wrap="square" lIns="121900" tIns="121900" rIns="121900" bIns="121900" anchor="ctr" anchorCtr="0">
              <a:noAutofit/>
            </a:bodyPr>
            <a:lstStyle/>
            <a:p>
              <a:endParaRPr sz="2400"/>
            </a:p>
          </p:txBody>
        </p:sp>
        <p:sp>
          <p:nvSpPr>
            <p:cNvPr id="905" name="Google Shape;905;p38"/>
            <p:cNvSpPr/>
            <p:nvPr/>
          </p:nvSpPr>
          <p:spPr>
            <a:xfrm>
              <a:off x="4425275" y="3027575"/>
              <a:ext cx="418550" cy="488700"/>
            </a:xfrm>
            <a:custGeom>
              <a:avLst/>
              <a:gdLst/>
              <a:ahLst/>
              <a:cxnLst/>
              <a:rect l="l" t="t" r="r" b="b"/>
              <a:pathLst>
                <a:path w="16742" h="19548" extrusionOk="0">
                  <a:moveTo>
                    <a:pt x="9791" y="0"/>
                  </a:moveTo>
                  <a:cubicBezTo>
                    <a:pt x="9535" y="0"/>
                    <a:pt x="9277" y="20"/>
                    <a:pt x="9017" y="62"/>
                  </a:cubicBezTo>
                  <a:lnTo>
                    <a:pt x="4709" y="748"/>
                  </a:lnTo>
                  <a:cubicBezTo>
                    <a:pt x="3256" y="979"/>
                    <a:pt x="2004" y="1841"/>
                    <a:pt x="1158" y="3174"/>
                  </a:cubicBezTo>
                  <a:cubicBezTo>
                    <a:pt x="320" y="4538"/>
                    <a:pt x="1" y="6166"/>
                    <a:pt x="272" y="7746"/>
                  </a:cubicBezTo>
                  <a:lnTo>
                    <a:pt x="1333" y="14425"/>
                  </a:lnTo>
                  <a:cubicBezTo>
                    <a:pt x="1365" y="14608"/>
                    <a:pt x="1405" y="14792"/>
                    <a:pt x="1445" y="14967"/>
                  </a:cubicBezTo>
                  <a:cubicBezTo>
                    <a:pt x="1429" y="15183"/>
                    <a:pt x="1445" y="15398"/>
                    <a:pt x="1477" y="15606"/>
                  </a:cubicBezTo>
                  <a:lnTo>
                    <a:pt x="1876" y="15542"/>
                  </a:lnTo>
                  <a:cubicBezTo>
                    <a:pt x="1844" y="15350"/>
                    <a:pt x="1836" y="15159"/>
                    <a:pt x="1852" y="14967"/>
                  </a:cubicBezTo>
                  <a:lnTo>
                    <a:pt x="1852" y="14935"/>
                  </a:lnTo>
                  <a:lnTo>
                    <a:pt x="1844" y="14904"/>
                  </a:lnTo>
                  <a:cubicBezTo>
                    <a:pt x="1804" y="14728"/>
                    <a:pt x="1764" y="14544"/>
                    <a:pt x="1732" y="14361"/>
                  </a:cubicBezTo>
                  <a:lnTo>
                    <a:pt x="671" y="7682"/>
                  </a:lnTo>
                  <a:cubicBezTo>
                    <a:pt x="416" y="6198"/>
                    <a:pt x="711" y="4674"/>
                    <a:pt x="1501" y="3389"/>
                  </a:cubicBezTo>
                  <a:cubicBezTo>
                    <a:pt x="2275" y="2160"/>
                    <a:pt x="3432" y="1362"/>
                    <a:pt x="4764" y="1155"/>
                  </a:cubicBezTo>
                  <a:lnTo>
                    <a:pt x="9073" y="469"/>
                  </a:lnTo>
                  <a:cubicBezTo>
                    <a:pt x="9311" y="430"/>
                    <a:pt x="9549" y="412"/>
                    <a:pt x="9784" y="412"/>
                  </a:cubicBezTo>
                  <a:cubicBezTo>
                    <a:pt x="12276" y="412"/>
                    <a:pt x="14535" y="2513"/>
                    <a:pt x="14994" y="5400"/>
                  </a:cubicBezTo>
                  <a:lnTo>
                    <a:pt x="16063" y="12079"/>
                  </a:lnTo>
                  <a:cubicBezTo>
                    <a:pt x="16319" y="13563"/>
                    <a:pt x="16015" y="15087"/>
                    <a:pt x="15233" y="16372"/>
                  </a:cubicBezTo>
                  <a:cubicBezTo>
                    <a:pt x="14451" y="17601"/>
                    <a:pt x="13294" y="18398"/>
                    <a:pt x="11970" y="18606"/>
                  </a:cubicBezTo>
                  <a:lnTo>
                    <a:pt x="8603" y="19141"/>
                  </a:lnTo>
                  <a:lnTo>
                    <a:pt x="8674" y="19548"/>
                  </a:lnTo>
                  <a:lnTo>
                    <a:pt x="12042" y="19013"/>
                  </a:lnTo>
                  <a:cubicBezTo>
                    <a:pt x="13486" y="18782"/>
                    <a:pt x="14747" y="17920"/>
                    <a:pt x="15584" y="16587"/>
                  </a:cubicBezTo>
                  <a:cubicBezTo>
                    <a:pt x="16422" y="15223"/>
                    <a:pt x="16742" y="13595"/>
                    <a:pt x="16470" y="12015"/>
                  </a:cubicBezTo>
                  <a:lnTo>
                    <a:pt x="15409" y="5328"/>
                  </a:lnTo>
                  <a:cubicBezTo>
                    <a:pt x="14913" y="2238"/>
                    <a:pt x="12488" y="0"/>
                    <a:pt x="979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906" name="Google Shape;906;p38"/>
            <p:cNvSpPr/>
            <p:nvPr/>
          </p:nvSpPr>
          <p:spPr>
            <a:xfrm>
              <a:off x="4693050" y="3237975"/>
              <a:ext cx="56825" cy="48750"/>
            </a:xfrm>
            <a:custGeom>
              <a:avLst/>
              <a:gdLst/>
              <a:ahLst/>
              <a:cxnLst/>
              <a:rect l="l" t="t" r="r" b="b"/>
              <a:pathLst>
                <a:path w="2273" h="1950" extrusionOk="0">
                  <a:moveTo>
                    <a:pt x="980" y="0"/>
                  </a:moveTo>
                  <a:cubicBezTo>
                    <a:pt x="437" y="0"/>
                    <a:pt x="6" y="431"/>
                    <a:pt x="6" y="966"/>
                  </a:cubicBezTo>
                  <a:cubicBezTo>
                    <a:pt x="1" y="1557"/>
                    <a:pt x="482" y="1949"/>
                    <a:pt x="984" y="1949"/>
                  </a:cubicBezTo>
                  <a:cubicBezTo>
                    <a:pt x="1220" y="1949"/>
                    <a:pt x="1461" y="1862"/>
                    <a:pt x="1658" y="1668"/>
                  </a:cubicBezTo>
                  <a:cubicBezTo>
                    <a:pt x="2272" y="1054"/>
                    <a:pt x="1841" y="0"/>
                    <a:pt x="98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907" name="Google Shape;907;p38"/>
            <p:cNvSpPr/>
            <p:nvPr/>
          </p:nvSpPr>
          <p:spPr>
            <a:xfrm>
              <a:off x="4750800" y="3388150"/>
              <a:ext cx="81450" cy="32575"/>
            </a:xfrm>
            <a:custGeom>
              <a:avLst/>
              <a:gdLst/>
              <a:ahLst/>
              <a:cxnLst/>
              <a:rect l="l" t="t" r="r" b="b"/>
              <a:pathLst>
                <a:path w="3258" h="1303" extrusionOk="0">
                  <a:moveTo>
                    <a:pt x="277" y="1"/>
                  </a:moveTo>
                  <a:cubicBezTo>
                    <a:pt x="133" y="1"/>
                    <a:pt x="0" y="195"/>
                    <a:pt x="130" y="337"/>
                  </a:cubicBezTo>
                  <a:cubicBezTo>
                    <a:pt x="656" y="887"/>
                    <a:pt x="1351" y="1302"/>
                    <a:pt x="2133" y="1302"/>
                  </a:cubicBezTo>
                  <a:cubicBezTo>
                    <a:pt x="2460" y="1302"/>
                    <a:pt x="2787" y="1231"/>
                    <a:pt x="3074" y="1079"/>
                  </a:cubicBezTo>
                  <a:cubicBezTo>
                    <a:pt x="3257" y="970"/>
                    <a:pt x="3146" y="718"/>
                    <a:pt x="2972" y="718"/>
                  </a:cubicBezTo>
                  <a:cubicBezTo>
                    <a:pt x="2941" y="718"/>
                    <a:pt x="2908" y="726"/>
                    <a:pt x="2875" y="744"/>
                  </a:cubicBezTo>
                  <a:lnTo>
                    <a:pt x="2883" y="744"/>
                  </a:lnTo>
                  <a:cubicBezTo>
                    <a:pt x="2859" y="752"/>
                    <a:pt x="2843" y="760"/>
                    <a:pt x="2819" y="768"/>
                  </a:cubicBezTo>
                  <a:lnTo>
                    <a:pt x="2795" y="784"/>
                  </a:lnTo>
                  <a:lnTo>
                    <a:pt x="2707" y="816"/>
                  </a:lnTo>
                  <a:cubicBezTo>
                    <a:pt x="2532" y="879"/>
                    <a:pt x="2340" y="911"/>
                    <a:pt x="2157" y="919"/>
                  </a:cubicBezTo>
                  <a:cubicBezTo>
                    <a:pt x="2149" y="919"/>
                    <a:pt x="2142" y="920"/>
                    <a:pt x="2135" y="920"/>
                  </a:cubicBezTo>
                  <a:cubicBezTo>
                    <a:pt x="1450" y="920"/>
                    <a:pt x="859" y="539"/>
                    <a:pt x="401" y="58"/>
                  </a:cubicBezTo>
                  <a:cubicBezTo>
                    <a:pt x="363" y="18"/>
                    <a:pt x="320" y="1"/>
                    <a:pt x="27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908" name="Google Shape;908;p38"/>
            <p:cNvSpPr/>
            <p:nvPr/>
          </p:nvSpPr>
          <p:spPr>
            <a:xfrm>
              <a:off x="4221800" y="2818325"/>
              <a:ext cx="711200" cy="689775"/>
            </a:xfrm>
            <a:custGeom>
              <a:avLst/>
              <a:gdLst/>
              <a:ahLst/>
              <a:cxnLst/>
              <a:rect l="l" t="t" r="r" b="b"/>
              <a:pathLst>
                <a:path w="28448" h="27591" extrusionOk="0">
                  <a:moveTo>
                    <a:pt x="22556" y="1"/>
                  </a:moveTo>
                  <a:cubicBezTo>
                    <a:pt x="19916" y="1"/>
                    <a:pt x="17436" y="5910"/>
                    <a:pt x="17436" y="5910"/>
                  </a:cubicBezTo>
                  <a:cubicBezTo>
                    <a:pt x="17436" y="5910"/>
                    <a:pt x="19183" y="1625"/>
                    <a:pt x="16151" y="1314"/>
                  </a:cubicBezTo>
                  <a:cubicBezTo>
                    <a:pt x="16072" y="1306"/>
                    <a:pt x="15994" y="1302"/>
                    <a:pt x="15916" y="1302"/>
                  </a:cubicBezTo>
                  <a:cubicBezTo>
                    <a:pt x="13007" y="1302"/>
                    <a:pt x="10805" y="6948"/>
                    <a:pt x="10805" y="6948"/>
                  </a:cubicBezTo>
                  <a:cubicBezTo>
                    <a:pt x="10805" y="6948"/>
                    <a:pt x="1" y="10786"/>
                    <a:pt x="2602" y="20991"/>
                  </a:cubicBezTo>
                  <a:cubicBezTo>
                    <a:pt x="2602" y="20991"/>
                    <a:pt x="3951" y="26952"/>
                    <a:pt x="10390" y="27590"/>
                  </a:cubicBezTo>
                  <a:lnTo>
                    <a:pt x="10254" y="21374"/>
                  </a:lnTo>
                  <a:lnTo>
                    <a:pt x="11012" y="19364"/>
                  </a:lnTo>
                  <a:cubicBezTo>
                    <a:pt x="11012" y="19364"/>
                    <a:pt x="17827" y="18087"/>
                    <a:pt x="23133" y="11368"/>
                  </a:cubicBezTo>
                  <a:cubicBezTo>
                    <a:pt x="28447" y="4650"/>
                    <a:pt x="25782" y="764"/>
                    <a:pt x="22981" y="53"/>
                  </a:cubicBezTo>
                  <a:cubicBezTo>
                    <a:pt x="22840" y="18"/>
                    <a:pt x="22698" y="1"/>
                    <a:pt x="2255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909" name="Google Shape;909;p38"/>
            <p:cNvSpPr/>
            <p:nvPr/>
          </p:nvSpPr>
          <p:spPr>
            <a:xfrm>
              <a:off x="4359850" y="3275700"/>
              <a:ext cx="170575" cy="161750"/>
            </a:xfrm>
            <a:custGeom>
              <a:avLst/>
              <a:gdLst/>
              <a:ahLst/>
              <a:cxnLst/>
              <a:rect l="l" t="t" r="r" b="b"/>
              <a:pathLst>
                <a:path w="6823" h="6470" extrusionOk="0">
                  <a:moveTo>
                    <a:pt x="3338" y="0"/>
                  </a:moveTo>
                  <a:cubicBezTo>
                    <a:pt x="3266" y="0"/>
                    <a:pt x="3193" y="2"/>
                    <a:pt x="3120" y="7"/>
                  </a:cubicBezTo>
                  <a:cubicBezTo>
                    <a:pt x="1349" y="127"/>
                    <a:pt x="1" y="1651"/>
                    <a:pt x="112" y="3431"/>
                  </a:cubicBezTo>
                  <a:cubicBezTo>
                    <a:pt x="192" y="4739"/>
                    <a:pt x="1054" y="5872"/>
                    <a:pt x="2291" y="6295"/>
                  </a:cubicBezTo>
                  <a:cubicBezTo>
                    <a:pt x="2634" y="6413"/>
                    <a:pt x="2988" y="6470"/>
                    <a:pt x="3339" y="6470"/>
                  </a:cubicBezTo>
                  <a:cubicBezTo>
                    <a:pt x="4251" y="6470"/>
                    <a:pt x="5142" y="6084"/>
                    <a:pt x="5770" y="5370"/>
                  </a:cubicBezTo>
                  <a:cubicBezTo>
                    <a:pt x="6631" y="4388"/>
                    <a:pt x="6823" y="2984"/>
                    <a:pt x="6240" y="1803"/>
                  </a:cubicBezTo>
                  <a:cubicBezTo>
                    <a:pt x="5698" y="695"/>
                    <a:pt x="4565" y="0"/>
                    <a:pt x="3338" y="0"/>
                  </a:cubicBezTo>
                  <a:close/>
                </a:path>
              </a:pathLst>
            </a:custGeom>
            <a:noFill/>
            <a:ln>
              <a:noFill/>
            </a:ln>
          </p:spPr>
          <p:txBody>
            <a:bodyPr spcFirstLastPara="1" wrap="square" lIns="121900" tIns="121900" rIns="121900" bIns="121900" anchor="ctr" anchorCtr="0">
              <a:noAutofit/>
            </a:bodyPr>
            <a:lstStyle/>
            <a:p>
              <a:endParaRPr sz="2400" dirty="0"/>
            </a:p>
          </p:txBody>
        </p:sp>
        <p:sp>
          <p:nvSpPr>
            <p:cNvPr id="910" name="Google Shape;910;p38"/>
            <p:cNvSpPr/>
            <p:nvPr/>
          </p:nvSpPr>
          <p:spPr>
            <a:xfrm>
              <a:off x="4426275" y="3312375"/>
              <a:ext cx="66650" cy="56125"/>
            </a:xfrm>
            <a:custGeom>
              <a:avLst/>
              <a:gdLst/>
              <a:ahLst/>
              <a:cxnLst/>
              <a:rect l="l" t="t" r="r" b="b"/>
              <a:pathLst>
                <a:path w="2666" h="2245" extrusionOk="0">
                  <a:moveTo>
                    <a:pt x="775" y="0"/>
                  </a:moveTo>
                  <a:cubicBezTo>
                    <a:pt x="576" y="0"/>
                    <a:pt x="376" y="23"/>
                    <a:pt x="184" y="56"/>
                  </a:cubicBezTo>
                  <a:cubicBezTo>
                    <a:pt x="64" y="88"/>
                    <a:pt x="1" y="200"/>
                    <a:pt x="33" y="312"/>
                  </a:cubicBezTo>
                  <a:cubicBezTo>
                    <a:pt x="60" y="408"/>
                    <a:pt x="146" y="468"/>
                    <a:pt x="241" y="468"/>
                  </a:cubicBezTo>
                  <a:cubicBezTo>
                    <a:pt x="256" y="468"/>
                    <a:pt x="272" y="467"/>
                    <a:pt x="288" y="463"/>
                  </a:cubicBezTo>
                  <a:cubicBezTo>
                    <a:pt x="430" y="436"/>
                    <a:pt x="572" y="422"/>
                    <a:pt x="713" y="422"/>
                  </a:cubicBezTo>
                  <a:cubicBezTo>
                    <a:pt x="896" y="422"/>
                    <a:pt x="1077" y="446"/>
                    <a:pt x="1253" y="495"/>
                  </a:cubicBezTo>
                  <a:cubicBezTo>
                    <a:pt x="1373" y="527"/>
                    <a:pt x="1485" y="583"/>
                    <a:pt x="1581" y="655"/>
                  </a:cubicBezTo>
                  <a:lnTo>
                    <a:pt x="1652" y="695"/>
                  </a:lnTo>
                  <a:cubicBezTo>
                    <a:pt x="1658" y="700"/>
                    <a:pt x="1659" y="702"/>
                    <a:pt x="1658" y="702"/>
                  </a:cubicBezTo>
                  <a:cubicBezTo>
                    <a:pt x="1655" y="702"/>
                    <a:pt x="1640" y="691"/>
                    <a:pt x="1639" y="691"/>
                  </a:cubicBezTo>
                  <a:lnTo>
                    <a:pt x="1639" y="691"/>
                  </a:lnTo>
                  <a:cubicBezTo>
                    <a:pt x="1638" y="691"/>
                    <a:pt x="1642" y="694"/>
                    <a:pt x="1652" y="703"/>
                  </a:cubicBezTo>
                  <a:lnTo>
                    <a:pt x="1684" y="727"/>
                  </a:lnTo>
                  <a:cubicBezTo>
                    <a:pt x="1732" y="767"/>
                    <a:pt x="1780" y="814"/>
                    <a:pt x="1820" y="862"/>
                  </a:cubicBezTo>
                  <a:cubicBezTo>
                    <a:pt x="1836" y="878"/>
                    <a:pt x="1852" y="902"/>
                    <a:pt x="1868" y="918"/>
                  </a:cubicBezTo>
                  <a:lnTo>
                    <a:pt x="1868" y="918"/>
                  </a:lnTo>
                  <a:lnTo>
                    <a:pt x="1868" y="918"/>
                  </a:lnTo>
                  <a:cubicBezTo>
                    <a:pt x="1870" y="922"/>
                    <a:pt x="1872" y="924"/>
                    <a:pt x="1872" y="924"/>
                  </a:cubicBezTo>
                  <a:cubicBezTo>
                    <a:pt x="1872" y="924"/>
                    <a:pt x="1872" y="923"/>
                    <a:pt x="1871" y="923"/>
                  </a:cubicBezTo>
                  <a:lnTo>
                    <a:pt x="1871" y="923"/>
                  </a:lnTo>
                  <a:lnTo>
                    <a:pt x="1892" y="950"/>
                  </a:lnTo>
                  <a:cubicBezTo>
                    <a:pt x="1924" y="998"/>
                    <a:pt x="1956" y="1046"/>
                    <a:pt x="1980" y="1094"/>
                  </a:cubicBezTo>
                  <a:cubicBezTo>
                    <a:pt x="2011" y="1142"/>
                    <a:pt x="2027" y="1182"/>
                    <a:pt x="2051" y="1229"/>
                  </a:cubicBezTo>
                  <a:cubicBezTo>
                    <a:pt x="2057" y="1235"/>
                    <a:pt x="2076" y="1281"/>
                    <a:pt x="2076" y="1281"/>
                  </a:cubicBezTo>
                  <a:cubicBezTo>
                    <a:pt x="2076" y="1281"/>
                    <a:pt x="2073" y="1276"/>
                    <a:pt x="2067" y="1261"/>
                  </a:cubicBezTo>
                  <a:lnTo>
                    <a:pt x="2067" y="1261"/>
                  </a:lnTo>
                  <a:cubicBezTo>
                    <a:pt x="2075" y="1285"/>
                    <a:pt x="2091" y="1309"/>
                    <a:pt x="2099" y="1333"/>
                  </a:cubicBezTo>
                  <a:cubicBezTo>
                    <a:pt x="2154" y="1489"/>
                    <a:pt x="2193" y="1652"/>
                    <a:pt x="2225" y="1823"/>
                  </a:cubicBezTo>
                  <a:lnTo>
                    <a:pt x="2225" y="1823"/>
                  </a:lnTo>
                  <a:cubicBezTo>
                    <a:pt x="2225" y="1826"/>
                    <a:pt x="2225" y="1832"/>
                    <a:pt x="2227" y="1844"/>
                  </a:cubicBezTo>
                  <a:cubicBezTo>
                    <a:pt x="2227" y="1860"/>
                    <a:pt x="2227" y="1876"/>
                    <a:pt x="2227" y="1892"/>
                  </a:cubicBezTo>
                  <a:cubicBezTo>
                    <a:pt x="2235" y="1908"/>
                    <a:pt x="2227" y="1940"/>
                    <a:pt x="2235" y="1964"/>
                  </a:cubicBezTo>
                  <a:cubicBezTo>
                    <a:pt x="2243" y="1995"/>
                    <a:pt x="2235" y="2011"/>
                    <a:pt x="2235" y="2035"/>
                  </a:cubicBezTo>
                  <a:cubicBezTo>
                    <a:pt x="2235" y="2175"/>
                    <a:pt x="2341" y="2245"/>
                    <a:pt x="2446" y="2245"/>
                  </a:cubicBezTo>
                  <a:cubicBezTo>
                    <a:pt x="2552" y="2245"/>
                    <a:pt x="2658" y="2175"/>
                    <a:pt x="2658" y="2035"/>
                  </a:cubicBezTo>
                  <a:lnTo>
                    <a:pt x="2666" y="2051"/>
                  </a:lnTo>
                  <a:cubicBezTo>
                    <a:pt x="2666" y="1237"/>
                    <a:pt x="2227" y="408"/>
                    <a:pt x="1453" y="112"/>
                  </a:cubicBezTo>
                  <a:cubicBezTo>
                    <a:pt x="1235" y="31"/>
                    <a:pt x="1005" y="0"/>
                    <a:pt x="77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911" name="Google Shape;911;p38"/>
            <p:cNvSpPr/>
            <p:nvPr/>
          </p:nvSpPr>
          <p:spPr>
            <a:xfrm>
              <a:off x="4425075" y="3577900"/>
              <a:ext cx="274325" cy="137675"/>
            </a:xfrm>
            <a:custGeom>
              <a:avLst/>
              <a:gdLst/>
              <a:ahLst/>
              <a:cxnLst/>
              <a:rect l="l" t="t" r="r" b="b"/>
              <a:pathLst>
                <a:path w="10973" h="5507" extrusionOk="0">
                  <a:moveTo>
                    <a:pt x="368" y="0"/>
                  </a:moveTo>
                  <a:cubicBezTo>
                    <a:pt x="208" y="0"/>
                    <a:pt x="81" y="128"/>
                    <a:pt x="73" y="287"/>
                  </a:cubicBezTo>
                  <a:lnTo>
                    <a:pt x="1" y="5059"/>
                  </a:lnTo>
                  <a:cubicBezTo>
                    <a:pt x="1" y="5219"/>
                    <a:pt x="128" y="5346"/>
                    <a:pt x="288" y="5346"/>
                  </a:cubicBezTo>
                  <a:lnTo>
                    <a:pt x="10605" y="5506"/>
                  </a:lnTo>
                  <a:cubicBezTo>
                    <a:pt x="10610" y="5506"/>
                    <a:pt x="10615" y="5506"/>
                    <a:pt x="10620" y="5506"/>
                  </a:cubicBezTo>
                  <a:cubicBezTo>
                    <a:pt x="10772" y="5506"/>
                    <a:pt x="10893" y="5381"/>
                    <a:pt x="10901" y="5227"/>
                  </a:cubicBezTo>
                  <a:lnTo>
                    <a:pt x="10972" y="455"/>
                  </a:lnTo>
                  <a:cubicBezTo>
                    <a:pt x="10972" y="295"/>
                    <a:pt x="10845" y="168"/>
                    <a:pt x="10685" y="160"/>
                  </a:cubicBezTo>
                  <a:lnTo>
                    <a:pt x="368" y="0"/>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912" name="Google Shape;912;p38"/>
            <p:cNvSpPr/>
            <p:nvPr/>
          </p:nvSpPr>
          <p:spPr>
            <a:xfrm>
              <a:off x="4566725" y="3579675"/>
              <a:ext cx="8800" cy="133900"/>
            </a:xfrm>
            <a:custGeom>
              <a:avLst/>
              <a:gdLst/>
              <a:ahLst/>
              <a:cxnLst/>
              <a:rect l="l" t="t" r="r" b="b"/>
              <a:pathLst>
                <a:path w="352" h="5356" extrusionOk="0">
                  <a:moveTo>
                    <a:pt x="88" y="1"/>
                  </a:moveTo>
                  <a:lnTo>
                    <a:pt x="0" y="5355"/>
                  </a:lnTo>
                  <a:lnTo>
                    <a:pt x="271" y="5355"/>
                  </a:lnTo>
                  <a:lnTo>
                    <a:pt x="351" y="9"/>
                  </a:lnTo>
                  <a:lnTo>
                    <a:pt x="88"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913" name="Google Shape;913;p38"/>
            <p:cNvSpPr/>
            <p:nvPr/>
          </p:nvSpPr>
          <p:spPr>
            <a:xfrm>
              <a:off x="4508275" y="3578900"/>
              <a:ext cx="11975" cy="134075"/>
            </a:xfrm>
            <a:custGeom>
              <a:avLst/>
              <a:gdLst/>
              <a:ahLst/>
              <a:cxnLst/>
              <a:rect l="l" t="t" r="r" b="b"/>
              <a:pathLst>
                <a:path w="479" h="5363" extrusionOk="0">
                  <a:moveTo>
                    <a:pt x="0" y="0"/>
                  </a:moveTo>
                  <a:lnTo>
                    <a:pt x="208" y="5354"/>
                  </a:lnTo>
                  <a:lnTo>
                    <a:pt x="479" y="5362"/>
                  </a:lnTo>
                  <a:lnTo>
                    <a:pt x="271" y="8"/>
                  </a:lnTo>
                  <a:lnTo>
                    <a:pt x="0"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914" name="Google Shape;914;p38"/>
            <p:cNvSpPr/>
            <p:nvPr/>
          </p:nvSpPr>
          <p:spPr>
            <a:xfrm>
              <a:off x="4621575" y="3580675"/>
              <a:ext cx="12000" cy="133900"/>
            </a:xfrm>
            <a:custGeom>
              <a:avLst/>
              <a:gdLst/>
              <a:ahLst/>
              <a:cxnLst/>
              <a:rect l="l" t="t" r="r" b="b"/>
              <a:pathLst>
                <a:path w="480" h="5356" extrusionOk="0">
                  <a:moveTo>
                    <a:pt x="0" y="1"/>
                  </a:moveTo>
                  <a:lnTo>
                    <a:pt x="216" y="5355"/>
                  </a:lnTo>
                  <a:lnTo>
                    <a:pt x="479" y="5355"/>
                  </a:lnTo>
                  <a:lnTo>
                    <a:pt x="272" y="9"/>
                  </a:lnTo>
                  <a:lnTo>
                    <a:pt x="0"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915" name="Google Shape;915;p38"/>
            <p:cNvSpPr/>
            <p:nvPr/>
          </p:nvSpPr>
          <p:spPr>
            <a:xfrm>
              <a:off x="4669650" y="3584475"/>
              <a:ext cx="8600" cy="127700"/>
            </a:xfrm>
            <a:custGeom>
              <a:avLst/>
              <a:gdLst/>
              <a:ahLst/>
              <a:cxnLst/>
              <a:rect l="l" t="t" r="r" b="b"/>
              <a:pathLst>
                <a:path w="344" h="5108" extrusionOk="0">
                  <a:moveTo>
                    <a:pt x="80" y="0"/>
                  </a:moveTo>
                  <a:lnTo>
                    <a:pt x="1" y="5107"/>
                  </a:lnTo>
                  <a:cubicBezTo>
                    <a:pt x="96" y="5067"/>
                    <a:pt x="184" y="5027"/>
                    <a:pt x="272" y="4972"/>
                  </a:cubicBezTo>
                  <a:lnTo>
                    <a:pt x="344" y="144"/>
                  </a:lnTo>
                  <a:cubicBezTo>
                    <a:pt x="264" y="88"/>
                    <a:pt x="176" y="40"/>
                    <a:pt x="80"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916" name="Google Shape;916;p38"/>
            <p:cNvSpPr/>
            <p:nvPr/>
          </p:nvSpPr>
          <p:spPr>
            <a:xfrm>
              <a:off x="4450625" y="3580475"/>
              <a:ext cx="12375" cy="130900"/>
            </a:xfrm>
            <a:custGeom>
              <a:avLst/>
              <a:gdLst/>
              <a:ahLst/>
              <a:cxnLst/>
              <a:rect l="l" t="t" r="r" b="b"/>
              <a:pathLst>
                <a:path w="495" h="5236" extrusionOk="0">
                  <a:moveTo>
                    <a:pt x="263" y="1"/>
                  </a:moveTo>
                  <a:cubicBezTo>
                    <a:pt x="176" y="33"/>
                    <a:pt x="88" y="65"/>
                    <a:pt x="0" y="105"/>
                  </a:cubicBezTo>
                  <a:lnTo>
                    <a:pt x="224" y="5172"/>
                  </a:lnTo>
                  <a:cubicBezTo>
                    <a:pt x="311" y="5203"/>
                    <a:pt x="407" y="5219"/>
                    <a:pt x="495" y="5235"/>
                  </a:cubicBezTo>
                  <a:lnTo>
                    <a:pt x="263"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917" name="Google Shape;917;p38"/>
            <p:cNvSpPr/>
            <p:nvPr/>
          </p:nvSpPr>
          <p:spPr>
            <a:xfrm>
              <a:off x="4420100" y="3573100"/>
              <a:ext cx="284475" cy="147250"/>
            </a:xfrm>
            <a:custGeom>
              <a:avLst/>
              <a:gdLst/>
              <a:ahLst/>
              <a:cxnLst/>
              <a:rect l="l" t="t" r="r" b="b"/>
              <a:pathLst>
                <a:path w="11379" h="5890" extrusionOk="0">
                  <a:moveTo>
                    <a:pt x="1446" y="400"/>
                  </a:moveTo>
                  <a:cubicBezTo>
                    <a:pt x="1451" y="400"/>
                    <a:pt x="1456" y="400"/>
                    <a:pt x="1461" y="400"/>
                  </a:cubicBezTo>
                  <a:lnTo>
                    <a:pt x="9990" y="535"/>
                  </a:lnTo>
                  <a:cubicBezTo>
                    <a:pt x="10533" y="543"/>
                    <a:pt x="10964" y="990"/>
                    <a:pt x="10956" y="1533"/>
                  </a:cubicBezTo>
                  <a:lnTo>
                    <a:pt x="10908" y="4517"/>
                  </a:lnTo>
                  <a:cubicBezTo>
                    <a:pt x="10900" y="5052"/>
                    <a:pt x="10469" y="5475"/>
                    <a:pt x="9935" y="5475"/>
                  </a:cubicBezTo>
                  <a:lnTo>
                    <a:pt x="9919" y="5475"/>
                  </a:lnTo>
                  <a:lnTo>
                    <a:pt x="1381" y="5347"/>
                  </a:lnTo>
                  <a:cubicBezTo>
                    <a:pt x="838" y="5339"/>
                    <a:pt x="407" y="4892"/>
                    <a:pt x="415" y="4349"/>
                  </a:cubicBezTo>
                  <a:lnTo>
                    <a:pt x="463" y="1365"/>
                  </a:lnTo>
                  <a:cubicBezTo>
                    <a:pt x="471" y="827"/>
                    <a:pt x="910" y="400"/>
                    <a:pt x="1446" y="400"/>
                  </a:cubicBezTo>
                  <a:close/>
                  <a:moveTo>
                    <a:pt x="1454" y="1"/>
                  </a:moveTo>
                  <a:cubicBezTo>
                    <a:pt x="694" y="1"/>
                    <a:pt x="80" y="604"/>
                    <a:pt x="56" y="1365"/>
                  </a:cubicBezTo>
                  <a:lnTo>
                    <a:pt x="8" y="4349"/>
                  </a:lnTo>
                  <a:cubicBezTo>
                    <a:pt x="0" y="5107"/>
                    <a:pt x="615" y="5738"/>
                    <a:pt x="1381" y="5754"/>
                  </a:cubicBezTo>
                  <a:lnTo>
                    <a:pt x="9911" y="5889"/>
                  </a:lnTo>
                  <a:lnTo>
                    <a:pt x="9935" y="5889"/>
                  </a:lnTo>
                  <a:cubicBezTo>
                    <a:pt x="10685" y="5881"/>
                    <a:pt x="11299" y="5275"/>
                    <a:pt x="11315" y="4517"/>
                  </a:cubicBezTo>
                  <a:lnTo>
                    <a:pt x="11363" y="1541"/>
                  </a:lnTo>
                  <a:cubicBezTo>
                    <a:pt x="11379" y="775"/>
                    <a:pt x="10764" y="144"/>
                    <a:pt x="9998" y="128"/>
                  </a:cubicBezTo>
                  <a:lnTo>
                    <a:pt x="1468" y="1"/>
                  </a:lnTo>
                  <a:cubicBezTo>
                    <a:pt x="1464" y="1"/>
                    <a:pt x="1459" y="1"/>
                    <a:pt x="145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sp>
        <p:nvSpPr>
          <p:cNvPr id="918" name="Google Shape;918;p38"/>
          <p:cNvSpPr/>
          <p:nvPr/>
        </p:nvSpPr>
        <p:spPr>
          <a:xfrm rot="-742219">
            <a:off x="1176686" y="5052519"/>
            <a:ext cx="541060" cy="717636"/>
          </a:xfrm>
          <a:custGeom>
            <a:avLst/>
            <a:gdLst/>
            <a:ahLst/>
            <a:cxnLst/>
            <a:rect l="l" t="t" r="r" b="b"/>
            <a:pathLst>
              <a:path w="5694" h="7552" extrusionOk="0">
                <a:moveTo>
                  <a:pt x="2387" y="3908"/>
                </a:moveTo>
                <a:cubicBezTo>
                  <a:pt x="2444" y="3985"/>
                  <a:pt x="2425" y="3959"/>
                  <a:pt x="2488" y="4035"/>
                </a:cubicBezTo>
                <a:lnTo>
                  <a:pt x="1854" y="4035"/>
                </a:lnTo>
                <a:lnTo>
                  <a:pt x="1949" y="3908"/>
                </a:lnTo>
                <a:close/>
                <a:moveTo>
                  <a:pt x="3745" y="3908"/>
                </a:moveTo>
                <a:lnTo>
                  <a:pt x="3840" y="4035"/>
                </a:lnTo>
                <a:lnTo>
                  <a:pt x="3212" y="4035"/>
                </a:lnTo>
                <a:lnTo>
                  <a:pt x="3307" y="3908"/>
                </a:lnTo>
                <a:close/>
                <a:moveTo>
                  <a:pt x="2533" y="4257"/>
                </a:moveTo>
                <a:cubicBezTo>
                  <a:pt x="2533" y="4499"/>
                  <a:pt x="2350" y="4619"/>
                  <a:pt x="2168" y="4619"/>
                </a:cubicBezTo>
                <a:cubicBezTo>
                  <a:pt x="1986" y="4619"/>
                  <a:pt x="1803" y="4499"/>
                  <a:pt x="1803" y="4257"/>
                </a:cubicBezTo>
                <a:close/>
                <a:moveTo>
                  <a:pt x="3891" y="4257"/>
                </a:moveTo>
                <a:cubicBezTo>
                  <a:pt x="3891" y="4499"/>
                  <a:pt x="3709" y="4619"/>
                  <a:pt x="3527" y="4619"/>
                </a:cubicBezTo>
                <a:cubicBezTo>
                  <a:pt x="3345" y="4619"/>
                  <a:pt x="3164" y="4499"/>
                  <a:pt x="3168" y="4257"/>
                </a:cubicBezTo>
                <a:close/>
                <a:moveTo>
                  <a:pt x="1048" y="2734"/>
                </a:moveTo>
                <a:lnTo>
                  <a:pt x="1048" y="4632"/>
                </a:lnTo>
                <a:lnTo>
                  <a:pt x="845" y="4632"/>
                </a:lnTo>
                <a:lnTo>
                  <a:pt x="845" y="2734"/>
                </a:lnTo>
                <a:close/>
                <a:moveTo>
                  <a:pt x="4888" y="1751"/>
                </a:moveTo>
                <a:cubicBezTo>
                  <a:pt x="5091" y="1992"/>
                  <a:pt x="5275" y="2246"/>
                  <a:pt x="5440" y="2512"/>
                </a:cubicBezTo>
                <a:lnTo>
                  <a:pt x="2317" y="2512"/>
                </a:lnTo>
                <a:cubicBezTo>
                  <a:pt x="2315" y="2512"/>
                  <a:pt x="2313" y="2512"/>
                  <a:pt x="2311" y="2512"/>
                </a:cubicBezTo>
                <a:cubicBezTo>
                  <a:pt x="2165" y="2512"/>
                  <a:pt x="2167" y="2728"/>
                  <a:pt x="2317" y="2734"/>
                </a:cubicBezTo>
                <a:lnTo>
                  <a:pt x="2355" y="2734"/>
                </a:lnTo>
                <a:lnTo>
                  <a:pt x="2355" y="3096"/>
                </a:lnTo>
                <a:cubicBezTo>
                  <a:pt x="2349" y="3175"/>
                  <a:pt x="2408" y="3215"/>
                  <a:pt x="2466" y="3215"/>
                </a:cubicBezTo>
                <a:cubicBezTo>
                  <a:pt x="2525" y="3215"/>
                  <a:pt x="2584" y="3175"/>
                  <a:pt x="2577" y="3096"/>
                </a:cubicBezTo>
                <a:lnTo>
                  <a:pt x="2577" y="2734"/>
                </a:lnTo>
                <a:lnTo>
                  <a:pt x="3110" y="2734"/>
                </a:lnTo>
                <a:lnTo>
                  <a:pt x="3110" y="3096"/>
                </a:lnTo>
                <a:cubicBezTo>
                  <a:pt x="3101" y="3175"/>
                  <a:pt x="3160" y="3215"/>
                  <a:pt x="3218" y="3215"/>
                </a:cubicBezTo>
                <a:cubicBezTo>
                  <a:pt x="3277" y="3215"/>
                  <a:pt x="3336" y="3175"/>
                  <a:pt x="3326" y="3096"/>
                </a:cubicBezTo>
                <a:lnTo>
                  <a:pt x="3326" y="2734"/>
                </a:lnTo>
                <a:lnTo>
                  <a:pt x="3853" y="2734"/>
                </a:lnTo>
                <a:lnTo>
                  <a:pt x="3853" y="3096"/>
                </a:lnTo>
                <a:cubicBezTo>
                  <a:pt x="3853" y="3169"/>
                  <a:pt x="3909" y="3206"/>
                  <a:pt x="3964" y="3206"/>
                </a:cubicBezTo>
                <a:cubicBezTo>
                  <a:pt x="4020" y="3206"/>
                  <a:pt x="4075" y="3169"/>
                  <a:pt x="4075" y="3096"/>
                </a:cubicBezTo>
                <a:lnTo>
                  <a:pt x="4075" y="2734"/>
                </a:lnTo>
                <a:lnTo>
                  <a:pt x="4424" y="2734"/>
                </a:lnTo>
                <a:lnTo>
                  <a:pt x="4424" y="4632"/>
                </a:lnTo>
                <a:lnTo>
                  <a:pt x="3961" y="4632"/>
                </a:lnTo>
                <a:cubicBezTo>
                  <a:pt x="4056" y="4524"/>
                  <a:pt x="4107" y="4384"/>
                  <a:pt x="4107" y="4245"/>
                </a:cubicBezTo>
                <a:cubicBezTo>
                  <a:pt x="4101" y="4118"/>
                  <a:pt x="4132" y="4035"/>
                  <a:pt x="4069" y="3959"/>
                </a:cubicBezTo>
                <a:lnTo>
                  <a:pt x="3910" y="3756"/>
                </a:lnTo>
                <a:cubicBezTo>
                  <a:pt x="3861" y="3696"/>
                  <a:pt x="3802" y="3687"/>
                  <a:pt x="3743" y="3687"/>
                </a:cubicBezTo>
                <a:cubicBezTo>
                  <a:pt x="3717" y="3687"/>
                  <a:pt x="3691" y="3689"/>
                  <a:pt x="3667" y="3689"/>
                </a:cubicBezTo>
                <a:cubicBezTo>
                  <a:pt x="3652" y="3689"/>
                  <a:pt x="3638" y="3688"/>
                  <a:pt x="3625" y="3686"/>
                </a:cubicBezTo>
                <a:lnTo>
                  <a:pt x="3491" y="3394"/>
                </a:lnTo>
                <a:cubicBezTo>
                  <a:pt x="3472" y="3363"/>
                  <a:pt x="3447" y="3337"/>
                  <a:pt x="3409" y="3331"/>
                </a:cubicBezTo>
                <a:lnTo>
                  <a:pt x="3187" y="3286"/>
                </a:lnTo>
                <a:cubicBezTo>
                  <a:pt x="3174" y="3283"/>
                  <a:pt x="3162" y="3281"/>
                  <a:pt x="3150" y="3281"/>
                </a:cubicBezTo>
                <a:cubicBezTo>
                  <a:pt x="3027" y="3281"/>
                  <a:pt x="2997" y="3485"/>
                  <a:pt x="3142" y="3502"/>
                </a:cubicBezTo>
                <a:lnTo>
                  <a:pt x="3307" y="3540"/>
                </a:lnTo>
                <a:lnTo>
                  <a:pt x="3383" y="3686"/>
                </a:lnTo>
                <a:cubicBezTo>
                  <a:pt x="3378" y="3687"/>
                  <a:pt x="3372" y="3687"/>
                  <a:pt x="3365" y="3687"/>
                </a:cubicBezTo>
                <a:cubicBezTo>
                  <a:pt x="3350" y="3687"/>
                  <a:pt x="3332" y="3686"/>
                  <a:pt x="3312" y="3686"/>
                </a:cubicBezTo>
                <a:cubicBezTo>
                  <a:pt x="3260" y="3686"/>
                  <a:pt x="3196" y="3694"/>
                  <a:pt x="3142" y="3756"/>
                </a:cubicBezTo>
                <a:cubicBezTo>
                  <a:pt x="3015" y="3927"/>
                  <a:pt x="2939" y="3972"/>
                  <a:pt x="2939" y="4073"/>
                </a:cubicBezTo>
                <a:cubicBezTo>
                  <a:pt x="2945" y="4169"/>
                  <a:pt x="2888" y="4410"/>
                  <a:pt x="3079" y="4632"/>
                </a:cubicBezTo>
                <a:lnTo>
                  <a:pt x="2603" y="4632"/>
                </a:lnTo>
                <a:cubicBezTo>
                  <a:pt x="2799" y="4410"/>
                  <a:pt x="2736" y="4169"/>
                  <a:pt x="2749" y="4073"/>
                </a:cubicBezTo>
                <a:cubicBezTo>
                  <a:pt x="2749" y="3966"/>
                  <a:pt x="2673" y="3927"/>
                  <a:pt x="2546" y="3756"/>
                </a:cubicBezTo>
                <a:cubicBezTo>
                  <a:pt x="2492" y="3694"/>
                  <a:pt x="2428" y="3686"/>
                  <a:pt x="2376" y="3686"/>
                </a:cubicBezTo>
                <a:cubicBezTo>
                  <a:pt x="2356" y="3686"/>
                  <a:pt x="2338" y="3687"/>
                  <a:pt x="2323" y="3687"/>
                </a:cubicBezTo>
                <a:cubicBezTo>
                  <a:pt x="2316" y="3687"/>
                  <a:pt x="2310" y="3687"/>
                  <a:pt x="2304" y="3686"/>
                </a:cubicBezTo>
                <a:lnTo>
                  <a:pt x="2381" y="3540"/>
                </a:lnTo>
                <a:lnTo>
                  <a:pt x="2546" y="3502"/>
                </a:lnTo>
                <a:cubicBezTo>
                  <a:pt x="2673" y="3472"/>
                  <a:pt x="2644" y="3285"/>
                  <a:pt x="2519" y="3285"/>
                </a:cubicBezTo>
                <a:cubicBezTo>
                  <a:pt x="2513" y="3285"/>
                  <a:pt x="2507" y="3286"/>
                  <a:pt x="2501" y="3286"/>
                </a:cubicBezTo>
                <a:lnTo>
                  <a:pt x="2279" y="3331"/>
                </a:lnTo>
                <a:cubicBezTo>
                  <a:pt x="2247" y="3337"/>
                  <a:pt x="2216" y="3363"/>
                  <a:pt x="2203" y="3394"/>
                </a:cubicBezTo>
                <a:lnTo>
                  <a:pt x="2063" y="3686"/>
                </a:lnTo>
                <a:cubicBezTo>
                  <a:pt x="2047" y="3689"/>
                  <a:pt x="2031" y="3689"/>
                  <a:pt x="2013" y="3689"/>
                </a:cubicBezTo>
                <a:cubicBezTo>
                  <a:pt x="1997" y="3689"/>
                  <a:pt x="1981" y="3689"/>
                  <a:pt x="1965" y="3689"/>
                </a:cubicBezTo>
                <a:cubicBezTo>
                  <a:pt x="1903" y="3689"/>
                  <a:pt x="1837" y="3695"/>
                  <a:pt x="1784" y="3756"/>
                </a:cubicBezTo>
                <a:cubicBezTo>
                  <a:pt x="1657" y="3927"/>
                  <a:pt x="1575" y="3972"/>
                  <a:pt x="1575" y="4073"/>
                </a:cubicBezTo>
                <a:cubicBezTo>
                  <a:pt x="1587" y="4169"/>
                  <a:pt x="1530" y="4410"/>
                  <a:pt x="1721" y="4632"/>
                </a:cubicBezTo>
                <a:lnTo>
                  <a:pt x="1264" y="4632"/>
                </a:lnTo>
                <a:lnTo>
                  <a:pt x="1264" y="2734"/>
                </a:lnTo>
                <a:lnTo>
                  <a:pt x="1613" y="2734"/>
                </a:lnTo>
                <a:lnTo>
                  <a:pt x="1613" y="3096"/>
                </a:lnTo>
                <a:cubicBezTo>
                  <a:pt x="1613" y="3169"/>
                  <a:pt x="1670" y="3206"/>
                  <a:pt x="1727" y="3206"/>
                </a:cubicBezTo>
                <a:cubicBezTo>
                  <a:pt x="1784" y="3206"/>
                  <a:pt x="1841" y="3169"/>
                  <a:pt x="1841" y="3096"/>
                </a:cubicBezTo>
                <a:lnTo>
                  <a:pt x="1841" y="2734"/>
                </a:lnTo>
                <a:lnTo>
                  <a:pt x="1879" y="2734"/>
                </a:lnTo>
                <a:cubicBezTo>
                  <a:pt x="2023" y="2728"/>
                  <a:pt x="2025" y="2512"/>
                  <a:pt x="1885" y="2512"/>
                </a:cubicBezTo>
                <a:cubicBezTo>
                  <a:pt x="1883" y="2512"/>
                  <a:pt x="1881" y="2512"/>
                  <a:pt x="1879" y="2512"/>
                </a:cubicBezTo>
                <a:lnTo>
                  <a:pt x="254" y="2512"/>
                </a:lnTo>
                <a:cubicBezTo>
                  <a:pt x="413" y="2246"/>
                  <a:pt x="597" y="1992"/>
                  <a:pt x="800" y="1751"/>
                </a:cubicBezTo>
                <a:close/>
                <a:moveTo>
                  <a:pt x="4843" y="2734"/>
                </a:moveTo>
                <a:lnTo>
                  <a:pt x="4843" y="4632"/>
                </a:lnTo>
                <a:lnTo>
                  <a:pt x="4640" y="4632"/>
                </a:lnTo>
                <a:lnTo>
                  <a:pt x="4640" y="2734"/>
                </a:lnTo>
                <a:close/>
                <a:moveTo>
                  <a:pt x="2279" y="5254"/>
                </a:moveTo>
                <a:lnTo>
                  <a:pt x="2279" y="5552"/>
                </a:lnTo>
                <a:lnTo>
                  <a:pt x="1663" y="5552"/>
                </a:lnTo>
                <a:lnTo>
                  <a:pt x="1663" y="5254"/>
                </a:lnTo>
                <a:close/>
                <a:moveTo>
                  <a:pt x="4024" y="5254"/>
                </a:moveTo>
                <a:lnTo>
                  <a:pt x="4024" y="5552"/>
                </a:lnTo>
                <a:lnTo>
                  <a:pt x="3415" y="5552"/>
                </a:lnTo>
                <a:lnTo>
                  <a:pt x="3415" y="5254"/>
                </a:lnTo>
                <a:close/>
                <a:moveTo>
                  <a:pt x="2292" y="5774"/>
                </a:moveTo>
                <a:lnTo>
                  <a:pt x="2343" y="6155"/>
                </a:lnTo>
                <a:lnTo>
                  <a:pt x="1600" y="6155"/>
                </a:lnTo>
                <a:lnTo>
                  <a:pt x="1651" y="5774"/>
                </a:lnTo>
                <a:close/>
                <a:moveTo>
                  <a:pt x="4037" y="5774"/>
                </a:moveTo>
                <a:lnTo>
                  <a:pt x="4094" y="6155"/>
                </a:lnTo>
                <a:lnTo>
                  <a:pt x="3345" y="6155"/>
                </a:lnTo>
                <a:lnTo>
                  <a:pt x="3396" y="5774"/>
                </a:lnTo>
                <a:close/>
                <a:moveTo>
                  <a:pt x="2381" y="6377"/>
                </a:moveTo>
                <a:lnTo>
                  <a:pt x="2431" y="6752"/>
                </a:lnTo>
                <a:lnTo>
                  <a:pt x="1524" y="6752"/>
                </a:lnTo>
                <a:lnTo>
                  <a:pt x="1575" y="6377"/>
                </a:lnTo>
                <a:close/>
                <a:moveTo>
                  <a:pt x="4120" y="6377"/>
                </a:moveTo>
                <a:lnTo>
                  <a:pt x="4177" y="6752"/>
                </a:lnTo>
                <a:lnTo>
                  <a:pt x="3263" y="6752"/>
                </a:lnTo>
                <a:lnTo>
                  <a:pt x="3314" y="6377"/>
                </a:lnTo>
                <a:close/>
                <a:moveTo>
                  <a:pt x="5294" y="4848"/>
                </a:moveTo>
                <a:cubicBezTo>
                  <a:pt x="5383" y="4848"/>
                  <a:pt x="5452" y="4917"/>
                  <a:pt x="5452" y="5006"/>
                </a:cubicBezTo>
                <a:lnTo>
                  <a:pt x="5459" y="6752"/>
                </a:lnTo>
                <a:lnTo>
                  <a:pt x="4392" y="6752"/>
                </a:lnTo>
                <a:lnTo>
                  <a:pt x="4240" y="5666"/>
                </a:lnTo>
                <a:cubicBezTo>
                  <a:pt x="4247" y="5666"/>
                  <a:pt x="4247" y="5666"/>
                  <a:pt x="4240" y="5660"/>
                </a:cubicBezTo>
                <a:lnTo>
                  <a:pt x="4240" y="5146"/>
                </a:lnTo>
                <a:cubicBezTo>
                  <a:pt x="4240" y="5082"/>
                  <a:pt x="4196" y="5032"/>
                  <a:pt x="4132" y="5032"/>
                </a:cubicBezTo>
                <a:lnTo>
                  <a:pt x="3295" y="5032"/>
                </a:lnTo>
                <a:cubicBezTo>
                  <a:pt x="3237" y="5032"/>
                  <a:pt x="3187" y="5082"/>
                  <a:pt x="3187" y="5146"/>
                </a:cubicBezTo>
                <a:lnTo>
                  <a:pt x="3187" y="5666"/>
                </a:lnTo>
                <a:lnTo>
                  <a:pt x="3034" y="6752"/>
                </a:lnTo>
                <a:lnTo>
                  <a:pt x="2654" y="6752"/>
                </a:lnTo>
                <a:lnTo>
                  <a:pt x="2501" y="5666"/>
                </a:lnTo>
                <a:lnTo>
                  <a:pt x="2501" y="5146"/>
                </a:lnTo>
                <a:cubicBezTo>
                  <a:pt x="2501" y="5082"/>
                  <a:pt x="2450" y="5032"/>
                  <a:pt x="2393" y="5032"/>
                </a:cubicBezTo>
                <a:lnTo>
                  <a:pt x="1556" y="5032"/>
                </a:lnTo>
                <a:cubicBezTo>
                  <a:pt x="1492" y="5032"/>
                  <a:pt x="1441" y="5082"/>
                  <a:pt x="1441" y="5146"/>
                </a:cubicBezTo>
                <a:lnTo>
                  <a:pt x="1441" y="5666"/>
                </a:lnTo>
                <a:lnTo>
                  <a:pt x="1289" y="6752"/>
                </a:lnTo>
                <a:lnTo>
                  <a:pt x="235" y="6752"/>
                </a:lnTo>
                <a:lnTo>
                  <a:pt x="235" y="5006"/>
                </a:lnTo>
                <a:cubicBezTo>
                  <a:pt x="235" y="4917"/>
                  <a:pt x="305" y="4848"/>
                  <a:pt x="394" y="4848"/>
                </a:cubicBezTo>
                <a:close/>
                <a:moveTo>
                  <a:pt x="1264" y="6974"/>
                </a:moveTo>
                <a:lnTo>
                  <a:pt x="1213" y="7329"/>
                </a:lnTo>
                <a:lnTo>
                  <a:pt x="394" y="7329"/>
                </a:lnTo>
                <a:cubicBezTo>
                  <a:pt x="305" y="7329"/>
                  <a:pt x="229" y="7259"/>
                  <a:pt x="235" y="7177"/>
                </a:cubicBezTo>
                <a:lnTo>
                  <a:pt x="235" y="6974"/>
                </a:lnTo>
                <a:close/>
                <a:moveTo>
                  <a:pt x="2457" y="6974"/>
                </a:moveTo>
                <a:lnTo>
                  <a:pt x="2508" y="7329"/>
                </a:lnTo>
                <a:lnTo>
                  <a:pt x="1435" y="7329"/>
                </a:lnTo>
                <a:lnTo>
                  <a:pt x="1486" y="6974"/>
                </a:lnTo>
                <a:close/>
                <a:moveTo>
                  <a:pt x="3003" y="6974"/>
                </a:moveTo>
                <a:lnTo>
                  <a:pt x="2958" y="7329"/>
                </a:lnTo>
                <a:lnTo>
                  <a:pt x="2730" y="7329"/>
                </a:lnTo>
                <a:lnTo>
                  <a:pt x="2685" y="6974"/>
                </a:lnTo>
                <a:close/>
                <a:moveTo>
                  <a:pt x="4202" y="6974"/>
                </a:moveTo>
                <a:lnTo>
                  <a:pt x="4253" y="7329"/>
                </a:lnTo>
                <a:lnTo>
                  <a:pt x="3187" y="7329"/>
                </a:lnTo>
                <a:lnTo>
                  <a:pt x="3231" y="6974"/>
                </a:lnTo>
                <a:close/>
                <a:moveTo>
                  <a:pt x="5452" y="6974"/>
                </a:moveTo>
                <a:lnTo>
                  <a:pt x="5452" y="7177"/>
                </a:lnTo>
                <a:cubicBezTo>
                  <a:pt x="5452" y="7259"/>
                  <a:pt x="5376" y="7329"/>
                  <a:pt x="5294" y="7329"/>
                </a:cubicBezTo>
                <a:lnTo>
                  <a:pt x="4475" y="7329"/>
                </a:lnTo>
                <a:lnTo>
                  <a:pt x="4424" y="6974"/>
                </a:lnTo>
                <a:close/>
                <a:moveTo>
                  <a:pt x="2844" y="1"/>
                </a:moveTo>
                <a:cubicBezTo>
                  <a:pt x="2655" y="1"/>
                  <a:pt x="2466" y="53"/>
                  <a:pt x="2298" y="158"/>
                </a:cubicBezTo>
                <a:cubicBezTo>
                  <a:pt x="1397" y="722"/>
                  <a:pt x="635" y="1478"/>
                  <a:pt x="64" y="2379"/>
                </a:cubicBezTo>
                <a:cubicBezTo>
                  <a:pt x="1" y="2480"/>
                  <a:pt x="26" y="2614"/>
                  <a:pt x="128" y="2690"/>
                </a:cubicBezTo>
                <a:lnTo>
                  <a:pt x="128" y="3096"/>
                </a:lnTo>
                <a:cubicBezTo>
                  <a:pt x="118" y="3175"/>
                  <a:pt x="177" y="3215"/>
                  <a:pt x="235" y="3215"/>
                </a:cubicBezTo>
                <a:cubicBezTo>
                  <a:pt x="294" y="3215"/>
                  <a:pt x="353" y="3175"/>
                  <a:pt x="343" y="3096"/>
                </a:cubicBezTo>
                <a:lnTo>
                  <a:pt x="343" y="2734"/>
                </a:lnTo>
                <a:lnTo>
                  <a:pt x="623" y="2734"/>
                </a:lnTo>
                <a:lnTo>
                  <a:pt x="623" y="4632"/>
                </a:lnTo>
                <a:lnTo>
                  <a:pt x="394" y="4632"/>
                </a:lnTo>
                <a:cubicBezTo>
                  <a:pt x="185" y="4632"/>
                  <a:pt x="13" y="4797"/>
                  <a:pt x="13" y="5006"/>
                </a:cubicBezTo>
                <a:lnTo>
                  <a:pt x="13" y="7177"/>
                </a:lnTo>
                <a:cubicBezTo>
                  <a:pt x="13" y="7380"/>
                  <a:pt x="185" y="7551"/>
                  <a:pt x="388" y="7551"/>
                </a:cubicBezTo>
                <a:lnTo>
                  <a:pt x="5294" y="7551"/>
                </a:lnTo>
                <a:cubicBezTo>
                  <a:pt x="5503" y="7551"/>
                  <a:pt x="5675" y="7380"/>
                  <a:pt x="5675" y="7171"/>
                </a:cubicBezTo>
                <a:lnTo>
                  <a:pt x="5675" y="5006"/>
                </a:lnTo>
                <a:cubicBezTo>
                  <a:pt x="5675" y="4797"/>
                  <a:pt x="5503" y="4632"/>
                  <a:pt x="5294" y="4632"/>
                </a:cubicBezTo>
                <a:lnTo>
                  <a:pt x="5065" y="4632"/>
                </a:lnTo>
                <a:lnTo>
                  <a:pt x="5065" y="2734"/>
                </a:lnTo>
                <a:lnTo>
                  <a:pt x="5344" y="2734"/>
                </a:lnTo>
                <a:lnTo>
                  <a:pt x="5344" y="3096"/>
                </a:lnTo>
                <a:cubicBezTo>
                  <a:pt x="5344" y="3169"/>
                  <a:pt x="5400" y="3206"/>
                  <a:pt x="5456" y="3206"/>
                </a:cubicBezTo>
                <a:cubicBezTo>
                  <a:pt x="5511" y="3206"/>
                  <a:pt x="5567" y="3169"/>
                  <a:pt x="5567" y="3096"/>
                </a:cubicBezTo>
                <a:lnTo>
                  <a:pt x="5567" y="2690"/>
                </a:lnTo>
                <a:cubicBezTo>
                  <a:pt x="5668" y="2620"/>
                  <a:pt x="5694" y="2487"/>
                  <a:pt x="5624" y="2385"/>
                </a:cubicBezTo>
                <a:cubicBezTo>
                  <a:pt x="5141" y="1624"/>
                  <a:pt x="4519" y="957"/>
                  <a:pt x="3783" y="424"/>
                </a:cubicBezTo>
                <a:cubicBezTo>
                  <a:pt x="3761" y="408"/>
                  <a:pt x="3738" y="401"/>
                  <a:pt x="3717" y="401"/>
                </a:cubicBezTo>
                <a:cubicBezTo>
                  <a:pt x="3624" y="401"/>
                  <a:pt x="3558" y="536"/>
                  <a:pt x="3656" y="608"/>
                </a:cubicBezTo>
                <a:cubicBezTo>
                  <a:pt x="4031" y="875"/>
                  <a:pt x="4380" y="1186"/>
                  <a:pt x="4697" y="1535"/>
                </a:cubicBezTo>
                <a:lnTo>
                  <a:pt x="997" y="1535"/>
                </a:lnTo>
                <a:cubicBezTo>
                  <a:pt x="1410" y="1071"/>
                  <a:pt x="1892" y="672"/>
                  <a:pt x="2425" y="348"/>
                </a:cubicBezTo>
                <a:cubicBezTo>
                  <a:pt x="2552" y="265"/>
                  <a:pt x="2698" y="227"/>
                  <a:pt x="2844" y="227"/>
                </a:cubicBezTo>
                <a:cubicBezTo>
                  <a:pt x="3009" y="227"/>
                  <a:pt x="3161" y="272"/>
                  <a:pt x="3295" y="361"/>
                </a:cubicBezTo>
                <a:cubicBezTo>
                  <a:pt x="3316" y="373"/>
                  <a:pt x="3336" y="379"/>
                  <a:pt x="3356" y="379"/>
                </a:cubicBezTo>
                <a:cubicBezTo>
                  <a:pt x="3453" y="379"/>
                  <a:pt x="3516" y="240"/>
                  <a:pt x="3415" y="177"/>
                </a:cubicBezTo>
                <a:lnTo>
                  <a:pt x="3390" y="158"/>
                </a:lnTo>
                <a:cubicBezTo>
                  <a:pt x="3222" y="53"/>
                  <a:pt x="3033" y="1"/>
                  <a:pt x="2844"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pic>
        <p:nvPicPr>
          <p:cNvPr id="2" name="Picture 1">
            <a:extLst>
              <a:ext uri="{FF2B5EF4-FFF2-40B4-BE49-F238E27FC236}">
                <a16:creationId xmlns:a16="http://schemas.microsoft.com/office/drawing/2014/main" id="{961B11C9-4D99-08DB-58F4-7A03B77620A3}"/>
              </a:ext>
            </a:extLst>
          </p:cNvPr>
          <p:cNvPicPr>
            <a:picLocks noChangeAspect="1"/>
          </p:cNvPicPr>
          <p:nvPr/>
        </p:nvPicPr>
        <p:blipFill>
          <a:blip r:embed="rId3"/>
          <a:stretch>
            <a:fillRect/>
          </a:stretch>
        </p:blipFill>
        <p:spPr>
          <a:xfrm>
            <a:off x="8014267" y="3088589"/>
            <a:ext cx="359695" cy="359695"/>
          </a:xfrm>
          <a:prstGeom prst="rect">
            <a:avLst/>
          </a:prstGeom>
        </p:spPr>
      </p:pic>
      <p:pic>
        <p:nvPicPr>
          <p:cNvPr id="3" name="Picture 2">
            <a:extLst>
              <a:ext uri="{FF2B5EF4-FFF2-40B4-BE49-F238E27FC236}">
                <a16:creationId xmlns:a16="http://schemas.microsoft.com/office/drawing/2014/main" id="{A7CFF94D-9E9F-EE1B-76F8-3001C080EE92}"/>
              </a:ext>
            </a:extLst>
          </p:cNvPr>
          <p:cNvPicPr>
            <a:picLocks noChangeAspect="1"/>
          </p:cNvPicPr>
          <p:nvPr/>
        </p:nvPicPr>
        <p:blipFill>
          <a:blip r:embed="rId4"/>
          <a:stretch>
            <a:fillRect/>
          </a:stretch>
        </p:blipFill>
        <p:spPr>
          <a:xfrm>
            <a:off x="600062" y="4159125"/>
            <a:ext cx="341406" cy="335309"/>
          </a:xfrm>
          <a:prstGeom prst="rect">
            <a:avLst/>
          </a:prstGeom>
        </p:spPr>
      </p:pic>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C5446F43-559C-3672-3C47-EDF803FEF67B}"/>
                  </a:ext>
                </a:extLst>
              </p14:cNvPr>
              <p14:cNvContentPartPr/>
              <p14:nvPr/>
            </p14:nvContentPartPr>
            <p14:xfrm>
              <a:off x="1342055" y="4111482"/>
              <a:ext cx="2629440" cy="189000"/>
            </p14:xfrm>
          </p:contentPart>
        </mc:Choice>
        <mc:Fallback xmlns="">
          <p:pic>
            <p:nvPicPr>
              <p:cNvPr id="6" name="Ink 5">
                <a:extLst>
                  <a:ext uri="{FF2B5EF4-FFF2-40B4-BE49-F238E27FC236}">
                    <a16:creationId xmlns:a16="http://schemas.microsoft.com/office/drawing/2014/main" id="{C5446F43-559C-3672-3C47-EDF803FEF67B}"/>
                  </a:ext>
                </a:extLst>
              </p:cNvPr>
              <p:cNvPicPr/>
              <p:nvPr/>
            </p:nvPicPr>
            <p:blipFill>
              <a:blip r:embed="rId6"/>
              <a:stretch>
                <a:fillRect/>
              </a:stretch>
            </p:blipFill>
            <p:spPr>
              <a:xfrm>
                <a:off x="1252055" y="3931482"/>
                <a:ext cx="2809080" cy="548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29B3DBD2-CFC2-9637-997D-7A4DDCF8395A}"/>
                  </a:ext>
                </a:extLst>
              </p14:cNvPr>
              <p14:cNvContentPartPr/>
              <p14:nvPr/>
            </p14:nvContentPartPr>
            <p14:xfrm>
              <a:off x="-839208" y="1064932"/>
              <a:ext cx="360" cy="360"/>
            </p14:xfrm>
          </p:contentPart>
        </mc:Choice>
        <mc:Fallback xmlns="">
          <p:pic>
            <p:nvPicPr>
              <p:cNvPr id="7" name="Ink 6">
                <a:extLst>
                  <a:ext uri="{FF2B5EF4-FFF2-40B4-BE49-F238E27FC236}">
                    <a16:creationId xmlns:a16="http://schemas.microsoft.com/office/drawing/2014/main" id="{29B3DBD2-CFC2-9637-997D-7A4DDCF8395A}"/>
                  </a:ext>
                </a:extLst>
              </p:cNvPr>
              <p:cNvPicPr/>
              <p:nvPr/>
            </p:nvPicPr>
            <p:blipFill>
              <a:blip r:embed="rId12"/>
              <a:stretch>
                <a:fillRect/>
              </a:stretch>
            </p:blipFill>
            <p:spPr>
              <a:xfrm>
                <a:off x="-875208" y="993292"/>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6252949A-0424-C84F-0A23-454A6B6E1309}"/>
                  </a:ext>
                </a:extLst>
              </p14:cNvPr>
              <p14:cNvContentPartPr/>
              <p14:nvPr/>
            </p14:nvContentPartPr>
            <p14:xfrm>
              <a:off x="-527808" y="1149892"/>
              <a:ext cx="360" cy="360"/>
            </p14:xfrm>
          </p:contentPart>
        </mc:Choice>
        <mc:Fallback xmlns="">
          <p:pic>
            <p:nvPicPr>
              <p:cNvPr id="9" name="Ink 8">
                <a:extLst>
                  <a:ext uri="{FF2B5EF4-FFF2-40B4-BE49-F238E27FC236}">
                    <a16:creationId xmlns:a16="http://schemas.microsoft.com/office/drawing/2014/main" id="{6252949A-0424-C84F-0A23-454A6B6E1309}"/>
                  </a:ext>
                </a:extLst>
              </p:cNvPr>
              <p:cNvPicPr/>
              <p:nvPr/>
            </p:nvPicPr>
            <p:blipFill>
              <a:blip r:embed="rId14"/>
              <a:stretch>
                <a:fillRect/>
              </a:stretch>
            </p:blipFill>
            <p:spPr>
              <a:xfrm>
                <a:off x="-532128" y="1145572"/>
                <a:ext cx="9000" cy="9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12" name="Ink 11">
                <a:extLst>
                  <a:ext uri="{FF2B5EF4-FFF2-40B4-BE49-F238E27FC236}">
                    <a16:creationId xmlns:a16="http://schemas.microsoft.com/office/drawing/2014/main" id="{55976FA4-7D24-2DE6-B746-18BE71B85DBB}"/>
                  </a:ext>
                </a:extLst>
              </p14:cNvPr>
              <p14:cNvContentPartPr/>
              <p14:nvPr/>
            </p14:nvContentPartPr>
            <p14:xfrm>
              <a:off x="-1235208" y="942532"/>
              <a:ext cx="360" cy="360"/>
            </p14:xfrm>
          </p:contentPart>
        </mc:Choice>
        <mc:Fallback xmlns="">
          <p:pic>
            <p:nvPicPr>
              <p:cNvPr id="12" name="Ink 11">
                <a:extLst>
                  <a:ext uri="{FF2B5EF4-FFF2-40B4-BE49-F238E27FC236}">
                    <a16:creationId xmlns:a16="http://schemas.microsoft.com/office/drawing/2014/main" id="{55976FA4-7D24-2DE6-B746-18BE71B85DBB}"/>
                  </a:ext>
                </a:extLst>
              </p:cNvPr>
              <p:cNvPicPr/>
              <p:nvPr/>
            </p:nvPicPr>
            <p:blipFill>
              <a:blip r:embed="rId16"/>
              <a:stretch>
                <a:fillRect/>
              </a:stretch>
            </p:blipFill>
            <p:spPr>
              <a:xfrm>
                <a:off x="-1239528" y="938212"/>
                <a:ext cx="9000" cy="900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C4577E-5897-C485-90B1-326A4763B543}"/>
              </a:ext>
            </a:extLst>
          </p:cNvPr>
          <p:cNvSpPr txBox="1"/>
          <p:nvPr/>
        </p:nvSpPr>
        <p:spPr>
          <a:xfrm>
            <a:off x="171450" y="1674674"/>
            <a:ext cx="11140715" cy="1754326"/>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SELECT ROUND ( AVG ( CASE WHEN CGPA &gt;= 4 AND Status = 'Employed' THEN 1 ELSE 0 END ) * 100, 2 ) AS HighGPAEmploymentRate, </a:t>
            </a:r>
          </a:p>
          <a:p>
            <a:r>
              <a:rPr lang="en-IN" dirty="0">
                <a:latin typeface="Times New Roman" panose="02020603050405020304" pitchFamily="18" charset="0"/>
                <a:cs typeface="Times New Roman" panose="02020603050405020304" pitchFamily="18" charset="0"/>
              </a:rPr>
              <a:t>ROUND ( AVG ( CASE WHEN CGPA &lt;= 3.5 AND Status = 'Employed' THEN 1 ELSE 0 END ) * 100, 2 ) AS LowGPAEmploymentRate FROM GraduatesInfo g </a:t>
            </a:r>
          </a:p>
          <a:p>
            <a:r>
              <a:rPr lang="en-IN" dirty="0">
                <a:latin typeface="Times New Roman" panose="02020603050405020304" pitchFamily="18" charset="0"/>
                <a:cs typeface="Times New Roman" panose="02020603050405020304" pitchFamily="18" charset="0"/>
              </a:rPr>
              <a:t>JOIN EmploymentStatus e </a:t>
            </a:r>
          </a:p>
          <a:p>
            <a:r>
              <a:rPr lang="en-IN" dirty="0">
                <a:latin typeface="Times New Roman" panose="02020603050405020304" pitchFamily="18" charset="0"/>
                <a:cs typeface="Times New Roman" panose="02020603050405020304" pitchFamily="18" charset="0"/>
              </a:rPr>
              <a:t>ON g.GraduateID = e.GraduateID;</a:t>
            </a:r>
          </a:p>
        </p:txBody>
      </p:sp>
      <p:sp>
        <p:nvSpPr>
          <p:cNvPr id="5" name="TextBox 4">
            <a:extLst>
              <a:ext uri="{FF2B5EF4-FFF2-40B4-BE49-F238E27FC236}">
                <a16:creationId xmlns:a16="http://schemas.microsoft.com/office/drawing/2014/main" id="{A7976828-3205-F13B-C597-2092A35968C0}"/>
              </a:ext>
            </a:extLst>
          </p:cNvPr>
          <p:cNvSpPr txBox="1"/>
          <p:nvPr/>
        </p:nvSpPr>
        <p:spPr>
          <a:xfrm>
            <a:off x="1796985" y="472018"/>
            <a:ext cx="7698557" cy="400110"/>
          </a:xfrm>
          <a:prstGeom prst="rect">
            <a:avLst/>
          </a:prstGeom>
          <a:noFill/>
          <a:ln>
            <a:solidFill>
              <a:schemeClr val="accent2"/>
            </a:solidFill>
          </a:ln>
        </p:spPr>
        <p:txBody>
          <a:bodyPr wrap="square">
            <a:spAutoFit/>
          </a:bodyPr>
          <a:lstStyle/>
          <a:p>
            <a:r>
              <a:rPr lang="en-US" sz="2000" dirty="0">
                <a:latin typeface="Times New Roman" panose="02020603050405020304" pitchFamily="18" charset="0"/>
                <a:cs typeface="Times New Roman" panose="02020603050405020304" pitchFamily="18" charset="0"/>
              </a:rPr>
              <a:t>Employment rates between graduates with high CGPA and low CGPA</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765E318-BBA1-43F9-7623-540BEEB2C9E2}"/>
              </a:ext>
            </a:extLst>
          </p:cNvPr>
          <p:cNvPicPr>
            <a:picLocks noChangeAspect="1"/>
          </p:cNvPicPr>
          <p:nvPr/>
        </p:nvPicPr>
        <p:blipFill>
          <a:blip r:embed="rId2"/>
          <a:stretch>
            <a:fillRect/>
          </a:stretch>
        </p:blipFill>
        <p:spPr>
          <a:xfrm>
            <a:off x="1796985" y="4294464"/>
            <a:ext cx="3652837" cy="888862"/>
          </a:xfrm>
          <a:prstGeom prst="rect">
            <a:avLst/>
          </a:prstGeom>
        </p:spPr>
      </p:pic>
      <p:graphicFrame>
        <p:nvGraphicFramePr>
          <p:cNvPr id="10" name="Chart 9">
            <a:extLst>
              <a:ext uri="{FF2B5EF4-FFF2-40B4-BE49-F238E27FC236}">
                <a16:creationId xmlns:a16="http://schemas.microsoft.com/office/drawing/2014/main" id="{F9F152C0-166D-9A68-1251-FFA75E7B21CC}"/>
              </a:ext>
            </a:extLst>
          </p:cNvPr>
          <p:cNvGraphicFramePr/>
          <p:nvPr>
            <p:extLst>
              <p:ext uri="{D42A27DB-BD31-4B8C-83A1-F6EECF244321}">
                <p14:modId xmlns:p14="http://schemas.microsoft.com/office/powerpoint/2010/main" val="4093256864"/>
              </p:ext>
            </p:extLst>
          </p:nvPr>
        </p:nvGraphicFramePr>
        <p:xfrm>
          <a:off x="6812568" y="3223967"/>
          <a:ext cx="4816475" cy="316201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58325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8AF6D-4973-30B8-8F6B-953A0FDD3637}"/>
              </a:ext>
            </a:extLst>
          </p:cNvPr>
          <p:cNvSpPr txBox="1"/>
          <p:nvPr/>
        </p:nvSpPr>
        <p:spPr>
          <a:xfrm>
            <a:off x="2971800" y="386834"/>
            <a:ext cx="6096000" cy="400110"/>
          </a:xfrm>
          <a:prstGeom prst="rect">
            <a:avLst/>
          </a:prstGeom>
          <a:noFill/>
          <a:ln>
            <a:solidFill>
              <a:schemeClr val="accent2"/>
            </a:solidFill>
          </a:ln>
        </p:spPr>
        <p:txBody>
          <a:bodyPr wrap="square">
            <a:spAutoFit/>
          </a:bodyPr>
          <a:lstStyle/>
          <a:p>
            <a:r>
              <a:rPr lang="en-US" sz="2000" dirty="0">
                <a:latin typeface="Times New Roman" panose="02020603050405020304" pitchFamily="18" charset="0"/>
                <a:cs typeface="Times New Roman" panose="02020603050405020304" pitchFamily="18" charset="0"/>
              </a:rPr>
              <a:t>Skills are most common among employed graduates</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9D41B3D-8AEE-8015-EE3E-26B8981DA4DA}"/>
              </a:ext>
            </a:extLst>
          </p:cNvPr>
          <p:cNvSpPr txBox="1"/>
          <p:nvPr/>
        </p:nvSpPr>
        <p:spPr>
          <a:xfrm>
            <a:off x="666750" y="1671161"/>
            <a:ext cx="6096000" cy="2585323"/>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SELECT s.SkillName, COUNT(*) AS Frequency </a:t>
            </a:r>
          </a:p>
          <a:p>
            <a:r>
              <a:rPr lang="en-IN" dirty="0">
                <a:latin typeface="Times New Roman" panose="02020603050405020304" pitchFamily="18" charset="0"/>
                <a:cs typeface="Times New Roman" panose="02020603050405020304" pitchFamily="18" charset="0"/>
              </a:rPr>
              <a:t>FROM GraduateSkills gs </a:t>
            </a:r>
          </a:p>
          <a:p>
            <a:r>
              <a:rPr lang="en-IN" dirty="0">
                <a:latin typeface="Times New Roman" panose="02020603050405020304" pitchFamily="18" charset="0"/>
                <a:cs typeface="Times New Roman" panose="02020603050405020304" pitchFamily="18" charset="0"/>
              </a:rPr>
              <a:t>JOIN Skills s </a:t>
            </a:r>
          </a:p>
          <a:p>
            <a:r>
              <a:rPr lang="en-IN" dirty="0">
                <a:latin typeface="Times New Roman" panose="02020603050405020304" pitchFamily="18" charset="0"/>
                <a:cs typeface="Times New Roman" panose="02020603050405020304" pitchFamily="18" charset="0"/>
              </a:rPr>
              <a:t>	ON gs.SkillID = s.SkillID </a:t>
            </a:r>
          </a:p>
          <a:p>
            <a:r>
              <a:rPr lang="en-IN" dirty="0">
                <a:latin typeface="Times New Roman" panose="02020603050405020304" pitchFamily="18" charset="0"/>
                <a:cs typeface="Times New Roman" panose="02020603050405020304" pitchFamily="18" charset="0"/>
              </a:rPr>
              <a:t>JOIN EmploymentStatus e </a:t>
            </a:r>
          </a:p>
          <a:p>
            <a:r>
              <a:rPr lang="en-IN" dirty="0">
                <a:latin typeface="Times New Roman" panose="02020603050405020304" pitchFamily="18" charset="0"/>
                <a:cs typeface="Times New Roman" panose="02020603050405020304" pitchFamily="18" charset="0"/>
              </a:rPr>
              <a:t>	ON gs.GraduateID = e.GraduateID </a:t>
            </a:r>
          </a:p>
          <a:p>
            <a:r>
              <a:rPr lang="en-IN" dirty="0">
                <a:latin typeface="Times New Roman" panose="02020603050405020304" pitchFamily="18" charset="0"/>
                <a:cs typeface="Times New Roman" panose="02020603050405020304" pitchFamily="18" charset="0"/>
              </a:rPr>
              <a:t>WHERE e.Status = 'Employed’ </a:t>
            </a:r>
          </a:p>
          <a:p>
            <a:r>
              <a:rPr lang="en-IN" dirty="0">
                <a:latin typeface="Times New Roman" panose="02020603050405020304" pitchFamily="18" charset="0"/>
                <a:cs typeface="Times New Roman" panose="02020603050405020304" pitchFamily="18" charset="0"/>
              </a:rPr>
              <a:t>GROUP BY s.SkillName </a:t>
            </a:r>
          </a:p>
          <a:p>
            <a:r>
              <a:rPr lang="en-IN" dirty="0">
                <a:latin typeface="Times New Roman" panose="02020603050405020304" pitchFamily="18" charset="0"/>
                <a:cs typeface="Times New Roman" panose="02020603050405020304" pitchFamily="18" charset="0"/>
              </a:rPr>
              <a:t>ORDER BY Frequency DESC;</a:t>
            </a:r>
          </a:p>
        </p:txBody>
      </p:sp>
      <p:pic>
        <p:nvPicPr>
          <p:cNvPr id="7" name="Picture 6">
            <a:extLst>
              <a:ext uri="{FF2B5EF4-FFF2-40B4-BE49-F238E27FC236}">
                <a16:creationId xmlns:a16="http://schemas.microsoft.com/office/drawing/2014/main" id="{1E5A74CA-7528-14EC-2ECD-52293F50E552}"/>
              </a:ext>
            </a:extLst>
          </p:cNvPr>
          <p:cNvPicPr>
            <a:picLocks noChangeAspect="1"/>
          </p:cNvPicPr>
          <p:nvPr/>
        </p:nvPicPr>
        <p:blipFill>
          <a:blip r:embed="rId2"/>
          <a:stretch>
            <a:fillRect/>
          </a:stretch>
        </p:blipFill>
        <p:spPr>
          <a:xfrm>
            <a:off x="8591550" y="1843087"/>
            <a:ext cx="2247900" cy="3762375"/>
          </a:xfrm>
          <a:prstGeom prst="rect">
            <a:avLst/>
          </a:prstGeom>
        </p:spPr>
      </p:pic>
      <p:graphicFrame>
        <p:nvGraphicFramePr>
          <p:cNvPr id="10" name="Chart 9">
            <a:extLst>
              <a:ext uri="{FF2B5EF4-FFF2-40B4-BE49-F238E27FC236}">
                <a16:creationId xmlns:a16="http://schemas.microsoft.com/office/drawing/2014/main" id="{B81AA511-46EF-9C11-2AD8-88556553055A}"/>
              </a:ext>
            </a:extLst>
          </p:cNvPr>
          <p:cNvGraphicFramePr/>
          <p:nvPr>
            <p:extLst>
              <p:ext uri="{D42A27DB-BD31-4B8C-83A1-F6EECF244321}">
                <p14:modId xmlns:p14="http://schemas.microsoft.com/office/powerpoint/2010/main" val="3822504996"/>
              </p:ext>
            </p:extLst>
          </p:nvPr>
        </p:nvGraphicFramePr>
        <p:xfrm>
          <a:off x="3355942" y="3733014"/>
          <a:ext cx="4468846" cy="312498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08481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35C279-1DC3-FB4D-9BA7-EA28D6EEB850}"/>
              </a:ext>
            </a:extLst>
          </p:cNvPr>
          <p:cNvSpPr txBox="1"/>
          <p:nvPr/>
        </p:nvSpPr>
        <p:spPr>
          <a:xfrm>
            <a:off x="495300" y="1514386"/>
            <a:ext cx="6096000" cy="2031325"/>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SELECT g.Location, </a:t>
            </a:r>
          </a:p>
          <a:p>
            <a:r>
              <a:rPr lang="en-IN" dirty="0">
                <a:latin typeface="Times New Roman" panose="02020603050405020304" pitchFamily="18" charset="0"/>
                <a:cs typeface="Times New Roman" panose="02020603050405020304" pitchFamily="18" charset="0"/>
              </a:rPr>
              <a:t>             AVG(j.Salary) AS AverageSalary </a:t>
            </a:r>
          </a:p>
          <a:p>
            <a:r>
              <a:rPr lang="en-IN" dirty="0">
                <a:latin typeface="Times New Roman" panose="02020603050405020304" pitchFamily="18" charset="0"/>
                <a:cs typeface="Times New Roman" panose="02020603050405020304" pitchFamily="18" charset="0"/>
              </a:rPr>
              <a:t>FROM GraduatesInfo g </a:t>
            </a:r>
          </a:p>
          <a:p>
            <a:r>
              <a:rPr lang="en-IN" dirty="0">
                <a:latin typeface="Times New Roman" panose="02020603050405020304" pitchFamily="18" charset="0"/>
                <a:cs typeface="Times New Roman" panose="02020603050405020304" pitchFamily="18" charset="0"/>
              </a:rPr>
              <a:t>JOIN JobDetails j </a:t>
            </a:r>
          </a:p>
          <a:p>
            <a:r>
              <a:rPr lang="en-IN" dirty="0">
                <a:latin typeface="Times New Roman" panose="02020603050405020304" pitchFamily="18" charset="0"/>
                <a:cs typeface="Times New Roman" panose="02020603050405020304" pitchFamily="18" charset="0"/>
              </a:rPr>
              <a:t>	ON g.GraduateID = j.GraduateID </a:t>
            </a:r>
          </a:p>
          <a:p>
            <a:r>
              <a:rPr lang="en-IN" dirty="0">
                <a:latin typeface="Times New Roman" panose="02020603050405020304" pitchFamily="18" charset="0"/>
                <a:cs typeface="Times New Roman" panose="02020603050405020304" pitchFamily="18" charset="0"/>
              </a:rPr>
              <a:t>GROUP BY g.Location </a:t>
            </a:r>
          </a:p>
          <a:p>
            <a:r>
              <a:rPr lang="en-IN" dirty="0">
                <a:latin typeface="Times New Roman" panose="02020603050405020304" pitchFamily="18" charset="0"/>
                <a:cs typeface="Times New Roman" panose="02020603050405020304" pitchFamily="18" charset="0"/>
              </a:rPr>
              <a:t>ORDER BY AverageSalary DESC;</a:t>
            </a:r>
          </a:p>
        </p:txBody>
      </p:sp>
      <p:sp>
        <p:nvSpPr>
          <p:cNvPr id="5" name="TextBox 4">
            <a:extLst>
              <a:ext uri="{FF2B5EF4-FFF2-40B4-BE49-F238E27FC236}">
                <a16:creationId xmlns:a16="http://schemas.microsoft.com/office/drawing/2014/main" id="{6FD8682F-1129-328B-2FF7-BA636574B178}"/>
              </a:ext>
            </a:extLst>
          </p:cNvPr>
          <p:cNvSpPr txBox="1"/>
          <p:nvPr/>
        </p:nvSpPr>
        <p:spPr>
          <a:xfrm>
            <a:off x="3687344" y="293574"/>
            <a:ext cx="5420707" cy="461665"/>
          </a:xfrm>
          <a:prstGeom prst="rect">
            <a:avLst/>
          </a:prstGeom>
          <a:noFill/>
          <a:ln>
            <a:solidFill>
              <a:schemeClr val="accent2"/>
            </a:solidFill>
          </a:ln>
        </p:spPr>
        <p:txBody>
          <a:bodyPr wrap="square">
            <a:spAutoFit/>
          </a:bodyPr>
          <a:lstStyle/>
          <a:p>
            <a:r>
              <a:rPr lang="en-US" sz="2400" dirty="0">
                <a:latin typeface="Times New Roman" panose="02020603050405020304" pitchFamily="18" charset="0"/>
                <a:cs typeface="Times New Roman" panose="02020603050405020304" pitchFamily="18" charset="0"/>
              </a:rPr>
              <a:t>Location of graduates and average salaries</a:t>
            </a:r>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9483E48-1837-B1FD-0685-6EBB6D23DCB0}"/>
              </a:ext>
            </a:extLst>
          </p:cNvPr>
          <p:cNvPicPr>
            <a:picLocks noChangeAspect="1"/>
          </p:cNvPicPr>
          <p:nvPr/>
        </p:nvPicPr>
        <p:blipFill>
          <a:blip r:embed="rId2"/>
          <a:stretch>
            <a:fillRect/>
          </a:stretch>
        </p:blipFill>
        <p:spPr>
          <a:xfrm>
            <a:off x="7208082" y="1841702"/>
            <a:ext cx="3799938" cy="4261059"/>
          </a:xfrm>
          <a:prstGeom prst="rect">
            <a:avLst/>
          </a:prstGeom>
        </p:spPr>
      </p:pic>
      <p:graphicFrame>
        <p:nvGraphicFramePr>
          <p:cNvPr id="13" name="Chart 12">
            <a:extLst>
              <a:ext uri="{FF2B5EF4-FFF2-40B4-BE49-F238E27FC236}">
                <a16:creationId xmlns:a16="http://schemas.microsoft.com/office/drawing/2014/main" id="{97DDBA09-3516-F24D-0DC8-30F6D300600C}"/>
              </a:ext>
            </a:extLst>
          </p:cNvPr>
          <p:cNvGraphicFramePr>
            <a:graphicFrameLocks/>
          </p:cNvGraphicFramePr>
          <p:nvPr>
            <p:extLst>
              <p:ext uri="{D42A27DB-BD31-4B8C-83A1-F6EECF244321}">
                <p14:modId xmlns:p14="http://schemas.microsoft.com/office/powerpoint/2010/main" val="1171120214"/>
              </p:ext>
            </p:extLst>
          </p:nvPr>
        </p:nvGraphicFramePr>
        <p:xfrm>
          <a:off x="495300" y="3657600"/>
          <a:ext cx="5954661" cy="305761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63801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463342-BBB6-11B6-BD91-C38BC9E3BCB3}"/>
              </a:ext>
            </a:extLst>
          </p:cNvPr>
          <p:cNvSpPr txBox="1"/>
          <p:nvPr/>
        </p:nvSpPr>
        <p:spPr>
          <a:xfrm>
            <a:off x="3363111" y="468489"/>
            <a:ext cx="5742789" cy="707886"/>
          </a:xfrm>
          <a:prstGeom prst="rect">
            <a:avLst/>
          </a:prstGeom>
          <a:noFill/>
          <a:ln>
            <a:solidFill>
              <a:schemeClr val="accent2"/>
            </a:solidFill>
          </a:ln>
        </p:spPr>
        <p:txBody>
          <a:bodyPr wrap="square">
            <a:spAutoFit/>
          </a:bodyPr>
          <a:lstStyle/>
          <a:p>
            <a:pPr algn="ctr"/>
            <a:r>
              <a:rPr lang="en-US" sz="2000" dirty="0">
                <a:latin typeface="Times New Roman" panose="02020603050405020304" pitchFamily="18" charset="0"/>
                <a:cs typeface="Times New Roman" panose="02020603050405020304" pitchFamily="18" charset="0"/>
              </a:rPr>
              <a:t>Graduates with internship experiences have higher employment rates or not</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EEA7C60-5616-F331-2D38-0346D27ACEED}"/>
              </a:ext>
            </a:extLst>
          </p:cNvPr>
          <p:cNvSpPr txBox="1"/>
          <p:nvPr/>
        </p:nvSpPr>
        <p:spPr>
          <a:xfrm>
            <a:off x="253936" y="1644477"/>
            <a:ext cx="11293310" cy="2308324"/>
          </a:xfrm>
          <a:prstGeom prst="rect">
            <a:avLst/>
          </a:prstGeom>
          <a:noFill/>
        </p:spPr>
        <p:txBody>
          <a:bodyPr wrap="square">
            <a:spAutoFit/>
          </a:bodyPr>
          <a:lstStyle/>
          <a:p>
            <a:r>
              <a:rPr lang="en-IN" dirty="0"/>
              <a:t>SELECT </a:t>
            </a:r>
          </a:p>
          <a:p>
            <a:r>
              <a:rPr lang="en-IN" dirty="0"/>
              <a:t>ROUND(AVG(CASE WHEN f.CurricularType = 'Internship' AND e.Status = 'Employed' THEN 1 ELSE 0 END) * 100, 2) AS InternshipEmploymentRate, </a:t>
            </a:r>
          </a:p>
          <a:p>
            <a:r>
              <a:rPr lang="en-IN" dirty="0"/>
              <a:t>ROUND(AVG(CASE WHEN f.CurricularType &lt;&gt; 'Internship' AND e.Status = 'Employed' THEN 1 ELSE 0 END) * 100, 2) AS NoInternshipEmploymentRate </a:t>
            </a:r>
          </a:p>
          <a:p>
            <a:r>
              <a:rPr lang="en-IN" dirty="0"/>
              <a:t>FROM ExtraCurriculars f </a:t>
            </a:r>
          </a:p>
          <a:p>
            <a:r>
              <a:rPr lang="en-IN" dirty="0"/>
              <a:t>JOIN EmploymentStatus e </a:t>
            </a:r>
          </a:p>
          <a:p>
            <a:r>
              <a:rPr lang="en-IN" dirty="0"/>
              <a:t>	ON f.GraduateID = e.GraduateID;</a:t>
            </a:r>
          </a:p>
        </p:txBody>
      </p:sp>
      <p:pic>
        <p:nvPicPr>
          <p:cNvPr id="7" name="Picture 6">
            <a:extLst>
              <a:ext uri="{FF2B5EF4-FFF2-40B4-BE49-F238E27FC236}">
                <a16:creationId xmlns:a16="http://schemas.microsoft.com/office/drawing/2014/main" id="{B9B4166A-C7D3-9C66-E3D9-21A3BB575F25}"/>
              </a:ext>
            </a:extLst>
          </p:cNvPr>
          <p:cNvPicPr>
            <a:picLocks noChangeAspect="1"/>
          </p:cNvPicPr>
          <p:nvPr/>
        </p:nvPicPr>
        <p:blipFill>
          <a:blip r:embed="rId2"/>
          <a:stretch>
            <a:fillRect/>
          </a:stretch>
        </p:blipFill>
        <p:spPr>
          <a:xfrm>
            <a:off x="6544533" y="4192711"/>
            <a:ext cx="4778261" cy="2308324"/>
          </a:xfrm>
          <a:prstGeom prst="rect">
            <a:avLst/>
          </a:prstGeom>
          <a:ln>
            <a:solidFill>
              <a:schemeClr val="tx1"/>
            </a:solidFill>
          </a:ln>
        </p:spPr>
      </p:pic>
      <p:graphicFrame>
        <p:nvGraphicFramePr>
          <p:cNvPr id="10" name="Chart 9">
            <a:extLst>
              <a:ext uri="{FF2B5EF4-FFF2-40B4-BE49-F238E27FC236}">
                <a16:creationId xmlns:a16="http://schemas.microsoft.com/office/drawing/2014/main" id="{A0F339E6-9E44-9763-73B8-199FD8C26841}"/>
              </a:ext>
            </a:extLst>
          </p:cNvPr>
          <p:cNvGraphicFramePr/>
          <p:nvPr>
            <p:extLst>
              <p:ext uri="{D42A27DB-BD31-4B8C-83A1-F6EECF244321}">
                <p14:modId xmlns:p14="http://schemas.microsoft.com/office/powerpoint/2010/main" val="3759532578"/>
              </p:ext>
            </p:extLst>
          </p:nvPr>
        </p:nvGraphicFramePr>
        <p:xfrm>
          <a:off x="1037359" y="4218775"/>
          <a:ext cx="3847740" cy="230832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43234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26A3DF-0DC1-CDF4-D058-AC959A292CE8}"/>
              </a:ext>
            </a:extLst>
          </p:cNvPr>
          <p:cNvSpPr txBox="1"/>
          <p:nvPr/>
        </p:nvSpPr>
        <p:spPr>
          <a:xfrm>
            <a:off x="2688997" y="603261"/>
            <a:ext cx="6094428" cy="1015663"/>
          </a:xfrm>
          <a:prstGeom prst="rect">
            <a:avLst/>
          </a:prstGeom>
          <a:noFill/>
          <a:ln>
            <a:solidFill>
              <a:schemeClr val="accent2"/>
            </a:solidFill>
          </a:ln>
        </p:spPr>
        <p:txBody>
          <a:bodyPr wrap="square">
            <a:spAutoFit/>
          </a:bodyPr>
          <a:lstStyle/>
          <a:p>
            <a:r>
              <a:rPr lang="en-US" sz="2000" dirty="0">
                <a:latin typeface="Times New Roman" panose="02020603050405020304" pitchFamily="18" charset="0"/>
                <a:cs typeface="Times New Roman" panose="02020603050405020304" pitchFamily="18" charset="0"/>
              </a:rPr>
              <a:t>Get the names of skills that graduates have if they have jobs paying more than 80,000$ . Make sure each skill name appears only once in the results.</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887B28A-36E4-56C5-65A0-59157C231AA9}"/>
              </a:ext>
            </a:extLst>
          </p:cNvPr>
          <p:cNvSpPr txBox="1"/>
          <p:nvPr/>
        </p:nvSpPr>
        <p:spPr>
          <a:xfrm>
            <a:off x="737648" y="2684531"/>
            <a:ext cx="6094428" cy="1846659"/>
          </a:xfrm>
          <a:prstGeom prst="rect">
            <a:avLst/>
          </a:prstGeom>
          <a:noFill/>
        </p:spPr>
        <p:txBody>
          <a:bodyPr wrap="square">
            <a:spAutoFit/>
          </a:bodyPr>
          <a:lstStyle/>
          <a:p>
            <a:r>
              <a:rPr lang="en-IN" sz="1600" dirty="0">
                <a:latin typeface="Times New Roman" panose="02020603050405020304" pitchFamily="18" charset="0"/>
                <a:cs typeface="Times New Roman" panose="02020603050405020304" pitchFamily="18" charset="0"/>
              </a:rPr>
              <a:t>SELECT s.SkillName</a:t>
            </a:r>
          </a:p>
          <a:p>
            <a:r>
              <a:rPr lang="en-IN" sz="1600" dirty="0">
                <a:latin typeface="Times New Roman" panose="02020603050405020304" pitchFamily="18" charset="0"/>
                <a:cs typeface="Times New Roman" panose="02020603050405020304" pitchFamily="18" charset="0"/>
              </a:rPr>
              <a:t>FROM Skills s</a:t>
            </a:r>
          </a:p>
          <a:p>
            <a:r>
              <a:rPr lang="en-IN" sz="1600" dirty="0">
                <a:latin typeface="Times New Roman" panose="02020603050405020304" pitchFamily="18" charset="0"/>
                <a:cs typeface="Times New Roman" panose="02020603050405020304" pitchFamily="18" charset="0"/>
              </a:rPr>
              <a:t>JOIN GraduateSkills gs	</a:t>
            </a:r>
          </a:p>
          <a:p>
            <a:r>
              <a:rPr lang="en-IN" sz="1600" dirty="0">
                <a:latin typeface="Times New Roman" panose="02020603050405020304" pitchFamily="18" charset="0"/>
                <a:cs typeface="Times New Roman" panose="02020603050405020304" pitchFamily="18" charset="0"/>
              </a:rPr>
              <a:t>	ON s.SkillID = gs.SkillID</a:t>
            </a:r>
          </a:p>
          <a:p>
            <a:r>
              <a:rPr lang="en-IN" sz="1600" dirty="0">
                <a:latin typeface="Times New Roman" panose="02020603050405020304" pitchFamily="18" charset="0"/>
                <a:cs typeface="Times New Roman" panose="02020603050405020304" pitchFamily="18" charset="0"/>
              </a:rPr>
              <a:t>JOIN JobDetails jd	</a:t>
            </a:r>
          </a:p>
          <a:p>
            <a:r>
              <a:rPr lang="en-IN" sz="1600" dirty="0">
                <a:latin typeface="Times New Roman" panose="02020603050405020304" pitchFamily="18" charset="0"/>
                <a:cs typeface="Times New Roman" panose="02020603050405020304" pitchFamily="18" charset="0"/>
              </a:rPr>
              <a:t>	ON jd.GraduateID = gs.GraduateID AND salary &gt; 80000</a:t>
            </a:r>
          </a:p>
          <a:p>
            <a:r>
              <a:rPr lang="en-IN" sz="1600" dirty="0">
                <a:latin typeface="Times New Roman" panose="02020603050405020304" pitchFamily="18" charset="0"/>
                <a:cs typeface="Times New Roman" panose="02020603050405020304" pitchFamily="18" charset="0"/>
              </a:rPr>
              <a:t>GROUP BY s.SkillName;</a:t>
            </a:r>
          </a:p>
        </p:txBody>
      </p:sp>
      <p:pic>
        <p:nvPicPr>
          <p:cNvPr id="7" name="Picture 6">
            <a:extLst>
              <a:ext uri="{FF2B5EF4-FFF2-40B4-BE49-F238E27FC236}">
                <a16:creationId xmlns:a16="http://schemas.microsoft.com/office/drawing/2014/main" id="{C708F496-8565-7ABE-506E-C9CF7A4482B6}"/>
              </a:ext>
            </a:extLst>
          </p:cNvPr>
          <p:cNvPicPr>
            <a:picLocks noChangeAspect="1"/>
          </p:cNvPicPr>
          <p:nvPr/>
        </p:nvPicPr>
        <p:blipFill>
          <a:blip r:embed="rId2"/>
          <a:stretch>
            <a:fillRect/>
          </a:stretch>
        </p:blipFill>
        <p:spPr>
          <a:xfrm>
            <a:off x="7449533" y="2295427"/>
            <a:ext cx="4572000" cy="4562573"/>
          </a:xfrm>
          <a:prstGeom prst="rect">
            <a:avLst/>
          </a:prstGeom>
        </p:spPr>
      </p:pic>
      <p:sp>
        <p:nvSpPr>
          <p:cNvPr id="9" name="TextBox 8">
            <a:extLst>
              <a:ext uri="{FF2B5EF4-FFF2-40B4-BE49-F238E27FC236}">
                <a16:creationId xmlns:a16="http://schemas.microsoft.com/office/drawing/2014/main" id="{A99EA127-11C6-8DA5-6CAD-3F58D2172E3B}"/>
              </a:ext>
            </a:extLst>
          </p:cNvPr>
          <p:cNvSpPr txBox="1"/>
          <p:nvPr/>
        </p:nvSpPr>
        <p:spPr>
          <a:xfrm>
            <a:off x="7972720" y="1926095"/>
            <a:ext cx="3525625"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TOP Skills of high salary graduates</a:t>
            </a:r>
          </a:p>
        </p:txBody>
      </p:sp>
    </p:spTree>
    <p:extLst>
      <p:ext uri="{BB962C8B-B14F-4D97-AF65-F5344CB8AC3E}">
        <p14:creationId xmlns:p14="http://schemas.microsoft.com/office/powerpoint/2010/main" val="47933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4B86C1-A7F8-637D-373C-F68DF40C6176}"/>
              </a:ext>
            </a:extLst>
          </p:cNvPr>
          <p:cNvSpPr txBox="1"/>
          <p:nvPr/>
        </p:nvSpPr>
        <p:spPr>
          <a:xfrm>
            <a:off x="652807" y="1829047"/>
            <a:ext cx="6094428" cy="1477328"/>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SELECT  Status, </a:t>
            </a:r>
          </a:p>
          <a:p>
            <a:r>
              <a:rPr lang="en-IN" dirty="0">
                <a:latin typeface="Times New Roman" panose="02020603050405020304" pitchFamily="18" charset="0"/>
                <a:cs typeface="Times New Roman" panose="02020603050405020304" pitchFamily="18" charset="0"/>
              </a:rPr>
              <a:t>COUNT(*) AS "Count Of Graduates“</a:t>
            </a:r>
          </a:p>
          <a:p>
            <a:r>
              <a:rPr lang="en-IN" dirty="0">
                <a:latin typeface="Times New Roman" panose="02020603050405020304" pitchFamily="18" charset="0"/>
                <a:cs typeface="Times New Roman" panose="02020603050405020304" pitchFamily="18" charset="0"/>
              </a:rPr>
              <a:t>FROM EmploymentStatus</a:t>
            </a:r>
          </a:p>
          <a:p>
            <a:r>
              <a:rPr lang="en-IN" dirty="0">
                <a:latin typeface="Times New Roman" panose="02020603050405020304" pitchFamily="18" charset="0"/>
                <a:cs typeface="Times New Roman" panose="02020603050405020304" pitchFamily="18" charset="0"/>
              </a:rPr>
              <a:t>GROUP BY Status</a:t>
            </a:r>
          </a:p>
          <a:p>
            <a:r>
              <a:rPr lang="en-IN" dirty="0">
                <a:latin typeface="Times New Roman" panose="02020603050405020304" pitchFamily="18" charset="0"/>
                <a:cs typeface="Times New Roman" panose="02020603050405020304" pitchFamily="18" charset="0"/>
              </a:rPr>
              <a:t>ORDER BY "Count Of Graduates" ; </a:t>
            </a:r>
          </a:p>
        </p:txBody>
      </p:sp>
      <p:sp>
        <p:nvSpPr>
          <p:cNvPr id="5" name="TextBox 4">
            <a:extLst>
              <a:ext uri="{FF2B5EF4-FFF2-40B4-BE49-F238E27FC236}">
                <a16:creationId xmlns:a16="http://schemas.microsoft.com/office/drawing/2014/main" id="{2BDFD2C4-10A2-C31A-3B3E-60524E027C98}"/>
              </a:ext>
            </a:extLst>
          </p:cNvPr>
          <p:cNvSpPr txBox="1"/>
          <p:nvPr/>
        </p:nvSpPr>
        <p:spPr>
          <a:xfrm>
            <a:off x="4039974" y="541197"/>
            <a:ext cx="4112051" cy="400110"/>
          </a:xfrm>
          <a:prstGeom prst="rect">
            <a:avLst/>
          </a:prstGeom>
          <a:noFill/>
          <a:ln>
            <a:solidFill>
              <a:schemeClr val="accent2"/>
            </a:solidFill>
          </a:ln>
        </p:spPr>
        <p:txBody>
          <a:bodyPr wrap="square">
            <a:spAutoFit/>
          </a:bodyPr>
          <a:lstStyle/>
          <a:p>
            <a:r>
              <a:rPr lang="en-IN" sz="2000" dirty="0"/>
              <a:t>Count of Employed and Unemployed </a:t>
            </a:r>
          </a:p>
        </p:txBody>
      </p:sp>
      <p:pic>
        <p:nvPicPr>
          <p:cNvPr id="7" name="Picture 6">
            <a:extLst>
              <a:ext uri="{FF2B5EF4-FFF2-40B4-BE49-F238E27FC236}">
                <a16:creationId xmlns:a16="http://schemas.microsoft.com/office/drawing/2014/main" id="{42602B54-245A-0652-7453-4867B1143A4B}"/>
              </a:ext>
            </a:extLst>
          </p:cNvPr>
          <p:cNvPicPr>
            <a:picLocks noChangeAspect="1"/>
          </p:cNvPicPr>
          <p:nvPr/>
        </p:nvPicPr>
        <p:blipFill>
          <a:blip r:embed="rId2"/>
          <a:stretch>
            <a:fillRect/>
          </a:stretch>
        </p:blipFill>
        <p:spPr>
          <a:xfrm>
            <a:off x="7022969" y="2134078"/>
            <a:ext cx="4390534" cy="2739580"/>
          </a:xfrm>
          <a:prstGeom prst="rect">
            <a:avLst/>
          </a:prstGeom>
        </p:spPr>
      </p:pic>
      <mc:AlternateContent xmlns:mc="http://schemas.openxmlformats.org/markup-compatibility/2006">
        <mc:Choice xmlns:cx2="http://schemas.microsoft.com/office/drawing/2015/10/21/chartex" Requires="cx2">
          <p:graphicFrame>
            <p:nvGraphicFramePr>
              <p:cNvPr id="11" name="Chart 10">
                <a:extLst>
                  <a:ext uri="{FF2B5EF4-FFF2-40B4-BE49-F238E27FC236}">
                    <a16:creationId xmlns:a16="http://schemas.microsoft.com/office/drawing/2014/main" id="{1E73111B-2523-C2B6-DA8C-73944A47E8CA}"/>
                  </a:ext>
                </a:extLst>
              </p:cNvPr>
              <p:cNvGraphicFramePr/>
              <p:nvPr>
                <p:extLst>
                  <p:ext uri="{D42A27DB-BD31-4B8C-83A1-F6EECF244321}">
                    <p14:modId xmlns:p14="http://schemas.microsoft.com/office/powerpoint/2010/main" val="1748347366"/>
                  </p:ext>
                </p:extLst>
              </p:nvPr>
            </p:nvGraphicFramePr>
            <p:xfrm>
              <a:off x="549112" y="4475095"/>
              <a:ext cx="5729139" cy="2811825"/>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1" name="Chart 10">
                <a:extLst>
                  <a:ext uri="{FF2B5EF4-FFF2-40B4-BE49-F238E27FC236}">
                    <a16:creationId xmlns:a16="http://schemas.microsoft.com/office/drawing/2014/main" id="{1E73111B-2523-C2B6-DA8C-73944A47E8CA}"/>
                  </a:ext>
                </a:extLst>
              </p:cNvPr>
              <p:cNvPicPr>
                <a:picLocks noGrp="1" noRot="1" noChangeAspect="1" noMove="1" noResize="1" noEditPoints="1" noAdjustHandles="1" noChangeArrowheads="1" noChangeShapeType="1"/>
              </p:cNvPicPr>
              <p:nvPr/>
            </p:nvPicPr>
            <p:blipFill>
              <a:blip r:embed="rId4"/>
              <a:stretch>
                <a:fillRect/>
              </a:stretch>
            </p:blipFill>
            <p:spPr>
              <a:xfrm>
                <a:off x="549112" y="4475095"/>
                <a:ext cx="5729139" cy="2811825"/>
              </a:xfrm>
              <a:prstGeom prst="rect">
                <a:avLst/>
              </a:prstGeom>
            </p:spPr>
          </p:pic>
        </mc:Fallback>
      </mc:AlternateContent>
    </p:spTree>
    <p:extLst>
      <p:ext uri="{BB962C8B-B14F-4D97-AF65-F5344CB8AC3E}">
        <p14:creationId xmlns:p14="http://schemas.microsoft.com/office/powerpoint/2010/main" val="1075959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A9F7E3-8D28-9354-B2F0-4F6AC12C2798}"/>
              </a:ext>
            </a:extLst>
          </p:cNvPr>
          <p:cNvSpPr txBox="1"/>
          <p:nvPr/>
        </p:nvSpPr>
        <p:spPr>
          <a:xfrm>
            <a:off x="2707850" y="496966"/>
            <a:ext cx="6094428" cy="646331"/>
          </a:xfrm>
          <a:prstGeom prst="rect">
            <a:avLst/>
          </a:prstGeom>
          <a:noFill/>
          <a:ln>
            <a:solidFill>
              <a:schemeClr val="accent2"/>
            </a:solidFill>
          </a:ln>
        </p:spPr>
        <p:txBody>
          <a:bodyPr wrap="square">
            <a:spAutoFit/>
          </a:bodyPr>
          <a:lstStyle/>
          <a:p>
            <a:r>
              <a:rPr lang="en-IN" dirty="0"/>
              <a:t>Graduate students in 2023  and CGPA is greater than 5. Order By CGPA in descending order.</a:t>
            </a:r>
          </a:p>
        </p:txBody>
      </p:sp>
      <p:sp>
        <p:nvSpPr>
          <p:cNvPr id="5" name="TextBox 4">
            <a:extLst>
              <a:ext uri="{FF2B5EF4-FFF2-40B4-BE49-F238E27FC236}">
                <a16:creationId xmlns:a16="http://schemas.microsoft.com/office/drawing/2014/main" id="{F6981032-1802-9CA8-1D2F-E5D1210D1A44}"/>
              </a:ext>
            </a:extLst>
          </p:cNvPr>
          <p:cNvSpPr txBox="1"/>
          <p:nvPr/>
        </p:nvSpPr>
        <p:spPr>
          <a:xfrm>
            <a:off x="379429" y="1715678"/>
            <a:ext cx="6094428" cy="1477328"/>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SELECT Name, </a:t>
            </a:r>
          </a:p>
          <a:p>
            <a:r>
              <a:rPr lang="en-IN" dirty="0">
                <a:latin typeface="Times New Roman" panose="02020603050405020304" pitchFamily="18" charset="0"/>
                <a:cs typeface="Times New Roman" panose="02020603050405020304" pitchFamily="18" charset="0"/>
              </a:rPr>
              <a:t>CONCAT(Degree, " ", Major) AS Stream, CGPA</a:t>
            </a:r>
          </a:p>
          <a:p>
            <a:r>
              <a:rPr lang="en-IN" dirty="0">
                <a:latin typeface="Times New Roman" panose="02020603050405020304" pitchFamily="18" charset="0"/>
                <a:cs typeface="Times New Roman" panose="02020603050405020304" pitchFamily="18" charset="0"/>
              </a:rPr>
              <a:t>FROM GraduatesInfo</a:t>
            </a:r>
          </a:p>
          <a:p>
            <a:r>
              <a:rPr lang="en-IN" dirty="0">
                <a:latin typeface="Times New Roman" panose="02020603050405020304" pitchFamily="18" charset="0"/>
                <a:cs typeface="Times New Roman" panose="02020603050405020304" pitchFamily="18" charset="0"/>
              </a:rPr>
              <a:t>WHERE GraduationYear = 2023 AND CGPA &gt; 5</a:t>
            </a:r>
          </a:p>
          <a:p>
            <a:r>
              <a:rPr lang="en-IN" dirty="0">
                <a:latin typeface="Times New Roman" panose="02020603050405020304" pitchFamily="18" charset="0"/>
                <a:cs typeface="Times New Roman" panose="02020603050405020304" pitchFamily="18" charset="0"/>
              </a:rPr>
              <a:t>ORDER BY CGPA DESC;</a:t>
            </a:r>
          </a:p>
        </p:txBody>
      </p:sp>
      <p:pic>
        <p:nvPicPr>
          <p:cNvPr id="7" name="Picture 6">
            <a:extLst>
              <a:ext uri="{FF2B5EF4-FFF2-40B4-BE49-F238E27FC236}">
                <a16:creationId xmlns:a16="http://schemas.microsoft.com/office/drawing/2014/main" id="{B2D2FF1D-C47C-B2FD-7C51-16CEAB71EDF3}"/>
              </a:ext>
            </a:extLst>
          </p:cNvPr>
          <p:cNvPicPr>
            <a:picLocks noChangeAspect="1"/>
          </p:cNvPicPr>
          <p:nvPr/>
        </p:nvPicPr>
        <p:blipFill>
          <a:blip r:embed="rId2"/>
          <a:stretch>
            <a:fillRect/>
          </a:stretch>
        </p:blipFill>
        <p:spPr>
          <a:xfrm>
            <a:off x="379429" y="3968685"/>
            <a:ext cx="4418814" cy="2684579"/>
          </a:xfrm>
          <a:prstGeom prst="rect">
            <a:avLst/>
          </a:prstGeom>
        </p:spPr>
      </p:pic>
      <p:graphicFrame>
        <p:nvGraphicFramePr>
          <p:cNvPr id="10" name="Chart 9">
            <a:extLst>
              <a:ext uri="{FF2B5EF4-FFF2-40B4-BE49-F238E27FC236}">
                <a16:creationId xmlns:a16="http://schemas.microsoft.com/office/drawing/2014/main" id="{AFC39059-0608-24BB-76DF-A2D206D7C8FC}"/>
              </a:ext>
            </a:extLst>
          </p:cNvPr>
          <p:cNvGraphicFramePr/>
          <p:nvPr>
            <p:extLst>
              <p:ext uri="{D42A27DB-BD31-4B8C-83A1-F6EECF244321}">
                <p14:modId xmlns:p14="http://schemas.microsoft.com/office/powerpoint/2010/main" val="1694058245"/>
              </p:ext>
            </p:extLst>
          </p:nvPr>
        </p:nvGraphicFramePr>
        <p:xfrm>
          <a:off x="6473857" y="1715678"/>
          <a:ext cx="4877847" cy="493758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86373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A9A2F26-0DF7-C76B-587E-5A901FE160C0}"/>
              </a:ext>
            </a:extLst>
          </p:cNvPr>
          <p:cNvSpPr txBox="1"/>
          <p:nvPr/>
        </p:nvSpPr>
        <p:spPr>
          <a:xfrm>
            <a:off x="414779" y="1125292"/>
            <a:ext cx="11309808" cy="2031325"/>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SELECT gi.Location,	</a:t>
            </a:r>
          </a:p>
          <a:p>
            <a:r>
              <a:rPr lang="en-IN" dirty="0">
                <a:latin typeface="Times New Roman" panose="02020603050405020304" pitchFamily="18" charset="0"/>
                <a:cs typeface="Times New Roman" panose="02020603050405020304" pitchFamily="18" charset="0"/>
              </a:rPr>
              <a:t>ROUND(COUNT(CASE WHEN es.Status = 'Employed' THEN 1 END) * 100.0 / COUNT(*), 2) AS Employment_Rate</a:t>
            </a:r>
          </a:p>
          <a:p>
            <a:r>
              <a:rPr lang="en-IN" dirty="0">
                <a:latin typeface="Times New Roman" panose="02020603050405020304" pitchFamily="18" charset="0"/>
                <a:cs typeface="Times New Roman" panose="02020603050405020304" pitchFamily="18" charset="0"/>
              </a:rPr>
              <a:t>FROM GraduatesInfo gi</a:t>
            </a:r>
          </a:p>
          <a:p>
            <a:r>
              <a:rPr lang="en-IN" dirty="0">
                <a:latin typeface="Times New Roman" panose="02020603050405020304" pitchFamily="18" charset="0"/>
                <a:cs typeface="Times New Roman" panose="02020603050405020304" pitchFamily="18" charset="0"/>
              </a:rPr>
              <a:t>JOIN EmploymentStatus es </a:t>
            </a:r>
          </a:p>
          <a:p>
            <a:r>
              <a:rPr lang="en-IN" dirty="0">
                <a:latin typeface="Times New Roman" panose="02020603050405020304" pitchFamily="18" charset="0"/>
                <a:cs typeface="Times New Roman" panose="02020603050405020304" pitchFamily="18" charset="0"/>
              </a:rPr>
              <a:t>	ON gi.GraduateID = es.GraduateID</a:t>
            </a:r>
          </a:p>
          <a:p>
            <a:r>
              <a:rPr lang="en-IN" dirty="0">
                <a:latin typeface="Times New Roman" panose="02020603050405020304" pitchFamily="18" charset="0"/>
                <a:cs typeface="Times New Roman" panose="02020603050405020304" pitchFamily="18" charset="0"/>
              </a:rPr>
              <a:t>GROUP BY gi.Location</a:t>
            </a:r>
          </a:p>
          <a:p>
            <a:r>
              <a:rPr lang="en-IN" dirty="0">
                <a:latin typeface="Times New Roman" panose="02020603050405020304" pitchFamily="18" charset="0"/>
                <a:cs typeface="Times New Roman" panose="02020603050405020304" pitchFamily="18" charset="0"/>
              </a:rPr>
              <a:t>ORDER BY Employment_Rate DESC, Location;</a:t>
            </a:r>
          </a:p>
        </p:txBody>
      </p:sp>
      <p:pic>
        <p:nvPicPr>
          <p:cNvPr id="8" name="Picture 7">
            <a:extLst>
              <a:ext uri="{FF2B5EF4-FFF2-40B4-BE49-F238E27FC236}">
                <a16:creationId xmlns:a16="http://schemas.microsoft.com/office/drawing/2014/main" id="{8F5B25B2-D31E-84F2-5789-45F69F644B60}"/>
              </a:ext>
            </a:extLst>
          </p:cNvPr>
          <p:cNvPicPr>
            <a:picLocks noChangeAspect="1"/>
          </p:cNvPicPr>
          <p:nvPr/>
        </p:nvPicPr>
        <p:blipFill>
          <a:blip r:embed="rId2"/>
          <a:stretch>
            <a:fillRect/>
          </a:stretch>
        </p:blipFill>
        <p:spPr>
          <a:xfrm>
            <a:off x="8003111" y="2545237"/>
            <a:ext cx="3120518" cy="3959257"/>
          </a:xfrm>
          <a:prstGeom prst="rect">
            <a:avLst/>
          </a:prstGeom>
        </p:spPr>
      </p:pic>
      <mc:AlternateContent xmlns:mc="http://schemas.openxmlformats.org/markup-compatibility/2006" xmlns:cx2="http://schemas.microsoft.com/office/drawing/2015/10/21/chartex">
        <mc:Choice Requires="cx2">
          <p:graphicFrame>
            <p:nvGraphicFramePr>
              <p:cNvPr id="13" name="Chart 12">
                <a:extLst>
                  <a:ext uri="{FF2B5EF4-FFF2-40B4-BE49-F238E27FC236}">
                    <a16:creationId xmlns:a16="http://schemas.microsoft.com/office/drawing/2014/main" id="{066DFAB9-D30A-DC7C-773E-B142DFA7E225}"/>
                  </a:ext>
                </a:extLst>
              </p:cNvPr>
              <p:cNvGraphicFramePr>
                <a:graphicFrameLocks/>
              </p:cNvGraphicFramePr>
              <p:nvPr>
                <p:extLst>
                  <p:ext uri="{D42A27DB-BD31-4B8C-83A1-F6EECF244321}">
                    <p14:modId xmlns:p14="http://schemas.microsoft.com/office/powerpoint/2010/main" val="3042918942"/>
                  </p:ext>
                </p:extLst>
              </p:nvPr>
            </p:nvGraphicFramePr>
            <p:xfrm>
              <a:off x="414779" y="3530932"/>
              <a:ext cx="6579909" cy="3152672"/>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66DFAB9-D30A-DC7C-773E-B142DFA7E225}"/>
                  </a:ext>
                </a:extLst>
              </p:cNvPr>
              <p:cNvPicPr>
                <a:picLocks noGrp="1" noRot="1" noChangeAspect="1" noMove="1" noResize="1" noEditPoints="1" noAdjustHandles="1" noChangeArrowheads="1" noChangeShapeType="1"/>
              </p:cNvPicPr>
              <p:nvPr/>
            </p:nvPicPr>
            <p:blipFill>
              <a:blip r:embed="rId4"/>
              <a:stretch>
                <a:fillRect/>
              </a:stretch>
            </p:blipFill>
            <p:spPr>
              <a:xfrm>
                <a:off x="414779" y="3530932"/>
                <a:ext cx="6579909" cy="3152672"/>
              </a:xfrm>
              <a:prstGeom prst="rect">
                <a:avLst/>
              </a:prstGeom>
            </p:spPr>
          </p:pic>
        </mc:Fallback>
      </mc:AlternateContent>
      <p:sp>
        <p:nvSpPr>
          <p:cNvPr id="15" name="TextBox 14">
            <a:extLst>
              <a:ext uri="{FF2B5EF4-FFF2-40B4-BE49-F238E27FC236}">
                <a16:creationId xmlns:a16="http://schemas.microsoft.com/office/drawing/2014/main" id="{BA7FAEEC-B395-C94D-5BAF-23F8EB34B3A2}"/>
              </a:ext>
            </a:extLst>
          </p:cNvPr>
          <p:cNvSpPr txBox="1"/>
          <p:nvPr/>
        </p:nvSpPr>
        <p:spPr>
          <a:xfrm>
            <a:off x="4187857" y="350867"/>
            <a:ext cx="3447853" cy="400110"/>
          </a:xfrm>
          <a:prstGeom prst="rect">
            <a:avLst/>
          </a:prstGeom>
          <a:noFill/>
          <a:ln>
            <a:solidFill>
              <a:schemeClr val="accent2"/>
            </a:solidFill>
          </a:ln>
        </p:spPr>
        <p:txBody>
          <a:bodyPr wrap="square">
            <a:spAutoFit/>
          </a:bodyPr>
          <a:lstStyle/>
          <a:p>
            <a:r>
              <a:rPr lang="en-IN" sz="2000" dirty="0">
                <a:latin typeface="Times New Roman" panose="02020603050405020304" pitchFamily="18" charset="0"/>
                <a:cs typeface="Times New Roman" panose="02020603050405020304" pitchFamily="18" charset="0"/>
              </a:rPr>
              <a:t>Employment Rate By Location</a:t>
            </a:r>
          </a:p>
        </p:txBody>
      </p:sp>
    </p:spTree>
    <p:extLst>
      <p:ext uri="{BB962C8B-B14F-4D97-AF65-F5344CB8AC3E}">
        <p14:creationId xmlns:p14="http://schemas.microsoft.com/office/powerpoint/2010/main" val="953879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08"/>
        <p:cNvGrpSpPr/>
        <p:nvPr/>
      </p:nvGrpSpPr>
      <p:grpSpPr>
        <a:xfrm>
          <a:off x="0" y="0"/>
          <a:ext cx="0" cy="0"/>
          <a:chOff x="0" y="0"/>
          <a:chExt cx="0" cy="0"/>
        </a:xfrm>
      </p:grpSpPr>
      <p:sp>
        <p:nvSpPr>
          <p:cNvPr id="3216" name="Google Shape;3216;p67"/>
          <p:cNvSpPr/>
          <p:nvPr/>
        </p:nvSpPr>
        <p:spPr>
          <a:xfrm>
            <a:off x="5873163" y="4937923"/>
            <a:ext cx="962400" cy="962400"/>
          </a:xfrm>
          <a:prstGeom prst="roundRect">
            <a:avLst>
              <a:gd name="adj" fmla="val 16667"/>
            </a:avLst>
          </a:prstGeom>
          <a:noFill/>
          <a:ln>
            <a:noFill/>
          </a:ln>
        </p:spPr>
        <p:txBody>
          <a:bodyPr spcFirstLastPara="1" wrap="square" lIns="121900" tIns="121900" rIns="121900" bIns="121900" anchor="ctr" anchorCtr="0">
            <a:noAutofit/>
          </a:bodyPr>
          <a:lstStyle/>
          <a:p>
            <a:endParaRPr sz="2400"/>
          </a:p>
        </p:txBody>
      </p:sp>
      <p:sp>
        <p:nvSpPr>
          <p:cNvPr id="3217" name="Google Shape;3217;p67"/>
          <p:cNvSpPr/>
          <p:nvPr/>
        </p:nvSpPr>
        <p:spPr>
          <a:xfrm>
            <a:off x="5873163" y="3363323"/>
            <a:ext cx="962400" cy="962400"/>
          </a:xfrm>
          <a:prstGeom prst="roundRect">
            <a:avLst>
              <a:gd name="adj" fmla="val 16667"/>
            </a:avLst>
          </a:prstGeom>
          <a:noFill/>
          <a:ln>
            <a:noFill/>
          </a:ln>
        </p:spPr>
        <p:txBody>
          <a:bodyPr spcFirstLastPara="1" wrap="square" lIns="121900" tIns="121900" rIns="121900" bIns="121900" anchor="ctr" anchorCtr="0">
            <a:noAutofit/>
          </a:bodyPr>
          <a:lstStyle/>
          <a:p>
            <a:endParaRPr sz="2400"/>
          </a:p>
        </p:txBody>
      </p:sp>
      <p:sp>
        <p:nvSpPr>
          <p:cNvPr id="3218" name="Google Shape;3218;p67"/>
          <p:cNvSpPr/>
          <p:nvPr/>
        </p:nvSpPr>
        <p:spPr>
          <a:xfrm>
            <a:off x="5873163" y="1788723"/>
            <a:ext cx="962400" cy="962400"/>
          </a:xfrm>
          <a:prstGeom prst="roundRect">
            <a:avLst>
              <a:gd name="adj" fmla="val 16667"/>
            </a:avLst>
          </a:prstGeom>
          <a:noFill/>
          <a:ln>
            <a:noFill/>
          </a:ln>
        </p:spPr>
        <p:txBody>
          <a:bodyPr spcFirstLastPara="1" wrap="square" lIns="121900" tIns="121900" rIns="121900" bIns="121900" anchor="ctr" anchorCtr="0">
            <a:noAutofit/>
          </a:bodyPr>
          <a:lstStyle/>
          <a:p>
            <a:endParaRPr sz="2400"/>
          </a:p>
        </p:txBody>
      </p:sp>
      <p:sp>
        <p:nvSpPr>
          <p:cNvPr id="3219" name="Google Shape;3219;p67"/>
          <p:cNvSpPr txBox="1"/>
          <p:nvPr/>
        </p:nvSpPr>
        <p:spPr>
          <a:xfrm>
            <a:off x="1031712" y="2178531"/>
            <a:ext cx="3124800" cy="1152000"/>
          </a:xfrm>
          <a:prstGeom prst="rect">
            <a:avLst/>
          </a:prstGeom>
          <a:solidFill>
            <a:schemeClr val="accent1">
              <a:lumMod val="20000"/>
              <a:lumOff val="80000"/>
            </a:schemeClr>
          </a:solidFill>
          <a:ln>
            <a:noFill/>
          </a:ln>
        </p:spPr>
        <p:txBody>
          <a:bodyPr spcFirstLastPara="1" wrap="square" lIns="121900" tIns="121900" rIns="121900" bIns="121900" anchor="ctr" anchorCtr="0">
            <a:noAutofit/>
          </a:bodyPr>
          <a:lstStyle/>
          <a:p>
            <a:pPr algn="ctr"/>
            <a:r>
              <a:rPr lang="en-IN" sz="2933" dirty="0">
                <a:solidFill>
                  <a:schemeClr val="dk1"/>
                </a:solidFill>
                <a:latin typeface="Fredoka SemiBold"/>
                <a:ea typeface="Fredoka SemiBold"/>
                <a:cs typeface="Fredoka SemiBold"/>
                <a:sym typeface="Fredoka SemiBold"/>
              </a:rPr>
              <a:t>conclusion</a:t>
            </a:r>
            <a:endParaRPr sz="2933" dirty="0">
              <a:solidFill>
                <a:schemeClr val="dk1"/>
              </a:solidFill>
              <a:latin typeface="Fredoka SemiBold"/>
              <a:ea typeface="Fredoka SemiBold"/>
              <a:cs typeface="Fredoka SemiBold"/>
              <a:sym typeface="Fredoka SemiBold"/>
            </a:endParaRPr>
          </a:p>
        </p:txBody>
      </p:sp>
      <p:grpSp>
        <p:nvGrpSpPr>
          <p:cNvPr id="3220" name="Google Shape;3220;p67"/>
          <p:cNvGrpSpPr/>
          <p:nvPr/>
        </p:nvGrpSpPr>
        <p:grpSpPr>
          <a:xfrm>
            <a:off x="1392333" y="3375187"/>
            <a:ext cx="3118011" cy="3960768"/>
            <a:chOff x="1044250" y="2464715"/>
            <a:chExt cx="2338508" cy="2970576"/>
          </a:xfrm>
        </p:grpSpPr>
        <p:grpSp>
          <p:nvGrpSpPr>
            <p:cNvPr id="3221" name="Google Shape;3221;p67"/>
            <p:cNvGrpSpPr/>
            <p:nvPr/>
          </p:nvGrpSpPr>
          <p:grpSpPr>
            <a:xfrm>
              <a:off x="1044250" y="2464715"/>
              <a:ext cx="2338508" cy="2970576"/>
              <a:chOff x="1039475" y="2464715"/>
              <a:chExt cx="2338508" cy="2970576"/>
            </a:xfrm>
          </p:grpSpPr>
          <p:grpSp>
            <p:nvGrpSpPr>
              <p:cNvPr id="3222" name="Google Shape;3222;p67"/>
              <p:cNvGrpSpPr/>
              <p:nvPr/>
            </p:nvGrpSpPr>
            <p:grpSpPr>
              <a:xfrm>
                <a:off x="1039475" y="2464715"/>
                <a:ext cx="2338508" cy="2970576"/>
                <a:chOff x="3714275" y="3610900"/>
                <a:chExt cx="1446918" cy="1838000"/>
              </a:xfrm>
            </p:grpSpPr>
            <p:sp>
              <p:nvSpPr>
                <p:cNvPr id="3223" name="Google Shape;3223;p67"/>
                <p:cNvSpPr/>
                <p:nvPr/>
              </p:nvSpPr>
              <p:spPr>
                <a:xfrm>
                  <a:off x="3716550" y="4639050"/>
                  <a:ext cx="329700" cy="560600"/>
                </a:xfrm>
                <a:custGeom>
                  <a:avLst/>
                  <a:gdLst/>
                  <a:ahLst/>
                  <a:cxnLst/>
                  <a:rect l="l" t="t" r="r" b="b"/>
                  <a:pathLst>
                    <a:path w="13188" h="22424" extrusionOk="0">
                      <a:moveTo>
                        <a:pt x="7050" y="1"/>
                      </a:moveTo>
                      <a:cubicBezTo>
                        <a:pt x="7050" y="1"/>
                        <a:pt x="1" y="10878"/>
                        <a:pt x="1459" y="16529"/>
                      </a:cubicBezTo>
                      <a:cubicBezTo>
                        <a:pt x="2918" y="22180"/>
                        <a:pt x="13187" y="22423"/>
                        <a:pt x="13187" y="22423"/>
                      </a:cubicBezTo>
                      <a:lnTo>
                        <a:pt x="13187" y="7141"/>
                      </a:lnTo>
                      <a:lnTo>
                        <a:pt x="7050"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3224" name="Google Shape;3224;p67"/>
                <p:cNvSpPr/>
                <p:nvPr/>
              </p:nvSpPr>
              <p:spPr>
                <a:xfrm>
                  <a:off x="3714275" y="4636775"/>
                  <a:ext cx="334250" cy="565150"/>
                </a:xfrm>
                <a:custGeom>
                  <a:avLst/>
                  <a:gdLst/>
                  <a:ahLst/>
                  <a:cxnLst/>
                  <a:rect l="l" t="t" r="r" b="b"/>
                  <a:pathLst>
                    <a:path w="13370" h="22606" extrusionOk="0">
                      <a:moveTo>
                        <a:pt x="7171" y="244"/>
                      </a:moveTo>
                      <a:lnTo>
                        <a:pt x="13187" y="7262"/>
                      </a:lnTo>
                      <a:lnTo>
                        <a:pt x="13187" y="22393"/>
                      </a:lnTo>
                      <a:cubicBezTo>
                        <a:pt x="12123" y="22362"/>
                        <a:pt x="2978" y="21846"/>
                        <a:pt x="1641" y="16590"/>
                      </a:cubicBezTo>
                      <a:cubicBezTo>
                        <a:pt x="305" y="11364"/>
                        <a:pt x="6442" y="1398"/>
                        <a:pt x="7171" y="244"/>
                      </a:cubicBezTo>
                      <a:close/>
                      <a:moveTo>
                        <a:pt x="7141" y="1"/>
                      </a:moveTo>
                      <a:cubicBezTo>
                        <a:pt x="7110" y="1"/>
                        <a:pt x="7080" y="1"/>
                        <a:pt x="7080" y="31"/>
                      </a:cubicBezTo>
                      <a:cubicBezTo>
                        <a:pt x="6989" y="153"/>
                        <a:pt x="1" y="10999"/>
                        <a:pt x="1459" y="16650"/>
                      </a:cubicBezTo>
                      <a:cubicBezTo>
                        <a:pt x="2918" y="22302"/>
                        <a:pt x="13187" y="22605"/>
                        <a:pt x="13278" y="22605"/>
                      </a:cubicBezTo>
                      <a:cubicBezTo>
                        <a:pt x="13308" y="22605"/>
                        <a:pt x="13339" y="22575"/>
                        <a:pt x="13339" y="22575"/>
                      </a:cubicBezTo>
                      <a:cubicBezTo>
                        <a:pt x="13369" y="22545"/>
                        <a:pt x="13369" y="22514"/>
                        <a:pt x="13369" y="22514"/>
                      </a:cubicBezTo>
                      <a:lnTo>
                        <a:pt x="13369" y="7232"/>
                      </a:lnTo>
                      <a:cubicBezTo>
                        <a:pt x="13369" y="7201"/>
                        <a:pt x="13369" y="7171"/>
                        <a:pt x="13369" y="7171"/>
                      </a:cubicBezTo>
                      <a:lnTo>
                        <a:pt x="7232" y="31"/>
                      </a:lnTo>
                      <a:cubicBezTo>
                        <a:pt x="7201" y="1"/>
                        <a:pt x="7171" y="1"/>
                        <a:pt x="714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225" name="Google Shape;3225;p67"/>
                <p:cNvSpPr/>
                <p:nvPr/>
              </p:nvSpPr>
              <p:spPr>
                <a:xfrm>
                  <a:off x="3722625" y="4658050"/>
                  <a:ext cx="252975" cy="504375"/>
                </a:xfrm>
                <a:custGeom>
                  <a:avLst/>
                  <a:gdLst/>
                  <a:ahLst/>
                  <a:cxnLst/>
                  <a:rect l="l" t="t" r="r" b="b"/>
                  <a:pathLst>
                    <a:path w="10119" h="20175" extrusionOk="0">
                      <a:moveTo>
                        <a:pt x="6351" y="0"/>
                      </a:moveTo>
                      <a:cubicBezTo>
                        <a:pt x="4771" y="2583"/>
                        <a:pt x="1" y="11029"/>
                        <a:pt x="1216" y="15769"/>
                      </a:cubicBezTo>
                      <a:cubicBezTo>
                        <a:pt x="1763" y="17957"/>
                        <a:pt x="3617" y="19324"/>
                        <a:pt x="5713" y="20175"/>
                      </a:cubicBezTo>
                      <a:cubicBezTo>
                        <a:pt x="5500" y="17470"/>
                        <a:pt x="5713" y="13065"/>
                        <a:pt x="7992" y="7809"/>
                      </a:cubicBezTo>
                      <a:cubicBezTo>
                        <a:pt x="7992" y="7809"/>
                        <a:pt x="10118" y="2522"/>
                        <a:pt x="6351"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3226" name="Google Shape;3226;p67"/>
                <p:cNvSpPr/>
                <p:nvPr/>
              </p:nvSpPr>
              <p:spPr>
                <a:xfrm>
                  <a:off x="3720350" y="4655700"/>
                  <a:ext cx="249925" cy="509000"/>
                </a:xfrm>
                <a:custGeom>
                  <a:avLst/>
                  <a:gdLst/>
                  <a:ahLst/>
                  <a:cxnLst/>
                  <a:rect l="l" t="t" r="r" b="b"/>
                  <a:pathLst>
                    <a:path w="9997" h="20360" extrusionOk="0">
                      <a:moveTo>
                        <a:pt x="6472" y="246"/>
                      </a:moveTo>
                      <a:cubicBezTo>
                        <a:pt x="9997" y="2707"/>
                        <a:pt x="8022" y="7812"/>
                        <a:pt x="7992" y="7872"/>
                      </a:cubicBezTo>
                      <a:cubicBezTo>
                        <a:pt x="5743" y="13007"/>
                        <a:pt x="5500" y="17352"/>
                        <a:pt x="5682" y="20147"/>
                      </a:cubicBezTo>
                      <a:cubicBezTo>
                        <a:pt x="3313" y="19114"/>
                        <a:pt x="1854" y="17656"/>
                        <a:pt x="1398" y="15863"/>
                      </a:cubicBezTo>
                      <a:cubicBezTo>
                        <a:pt x="214" y="11184"/>
                        <a:pt x="4892" y="2829"/>
                        <a:pt x="6472" y="246"/>
                      </a:cubicBezTo>
                      <a:close/>
                      <a:moveTo>
                        <a:pt x="6435" y="0"/>
                      </a:moveTo>
                      <a:cubicBezTo>
                        <a:pt x="6400" y="0"/>
                        <a:pt x="6370" y="26"/>
                        <a:pt x="6351" y="64"/>
                      </a:cubicBezTo>
                      <a:cubicBezTo>
                        <a:pt x="4832" y="2555"/>
                        <a:pt x="1" y="11093"/>
                        <a:pt x="1186" y="15893"/>
                      </a:cubicBezTo>
                      <a:cubicBezTo>
                        <a:pt x="1702" y="17808"/>
                        <a:pt x="3221" y="19327"/>
                        <a:pt x="5743" y="20360"/>
                      </a:cubicBezTo>
                      <a:lnTo>
                        <a:pt x="5865" y="20360"/>
                      </a:lnTo>
                      <a:cubicBezTo>
                        <a:pt x="5865" y="20329"/>
                        <a:pt x="5895" y="20299"/>
                        <a:pt x="5895" y="20269"/>
                      </a:cubicBezTo>
                      <a:cubicBezTo>
                        <a:pt x="5682" y="17534"/>
                        <a:pt x="5895" y="13159"/>
                        <a:pt x="8174" y="7933"/>
                      </a:cubicBezTo>
                      <a:cubicBezTo>
                        <a:pt x="8508" y="6991"/>
                        <a:pt x="8721" y="5989"/>
                        <a:pt x="8781" y="4956"/>
                      </a:cubicBezTo>
                      <a:cubicBezTo>
                        <a:pt x="8842" y="2768"/>
                        <a:pt x="8052" y="1067"/>
                        <a:pt x="6503" y="34"/>
                      </a:cubicBezTo>
                      <a:cubicBezTo>
                        <a:pt x="6480" y="10"/>
                        <a:pt x="6456" y="0"/>
                        <a:pt x="643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227" name="Google Shape;3227;p67"/>
                <p:cNvSpPr/>
                <p:nvPr/>
              </p:nvSpPr>
              <p:spPr>
                <a:xfrm>
                  <a:off x="3772775" y="4140025"/>
                  <a:ext cx="496775" cy="758675"/>
                </a:xfrm>
                <a:custGeom>
                  <a:avLst/>
                  <a:gdLst/>
                  <a:ahLst/>
                  <a:cxnLst/>
                  <a:rect l="l" t="t" r="r" b="b"/>
                  <a:pathLst>
                    <a:path w="19871" h="30347" extrusionOk="0">
                      <a:moveTo>
                        <a:pt x="16528" y="0"/>
                      </a:moveTo>
                      <a:cubicBezTo>
                        <a:pt x="16528" y="0"/>
                        <a:pt x="8781" y="669"/>
                        <a:pt x="4406" y="10209"/>
                      </a:cubicBezTo>
                      <a:cubicBezTo>
                        <a:pt x="0" y="19719"/>
                        <a:pt x="1671" y="24762"/>
                        <a:pt x="2917" y="27071"/>
                      </a:cubicBezTo>
                      <a:cubicBezTo>
                        <a:pt x="3628" y="28365"/>
                        <a:pt x="5074" y="30347"/>
                        <a:pt x="8101" y="30347"/>
                      </a:cubicBezTo>
                      <a:cubicBezTo>
                        <a:pt x="9340" y="30347"/>
                        <a:pt x="10843" y="30015"/>
                        <a:pt x="12670" y="29168"/>
                      </a:cubicBezTo>
                      <a:cubicBezTo>
                        <a:pt x="14371" y="28408"/>
                        <a:pt x="17926" y="18321"/>
                        <a:pt x="18898" y="16407"/>
                      </a:cubicBezTo>
                      <a:cubicBezTo>
                        <a:pt x="19871" y="14493"/>
                        <a:pt x="19141" y="2218"/>
                        <a:pt x="19141" y="2218"/>
                      </a:cubicBezTo>
                      <a:lnTo>
                        <a:pt x="16528" y="0"/>
                      </a:lnTo>
                      <a:close/>
                    </a:path>
                  </a:pathLst>
                </a:custGeom>
                <a:solidFill>
                  <a:schemeClr val="accent2">
                    <a:lumMod val="75000"/>
                  </a:schemeClr>
                </a:solidFill>
                <a:ln>
                  <a:noFill/>
                </a:ln>
              </p:spPr>
              <p:txBody>
                <a:bodyPr spcFirstLastPara="1" wrap="square" lIns="121900" tIns="121900" rIns="121900" bIns="121900" anchor="ctr" anchorCtr="0">
                  <a:noAutofit/>
                </a:bodyPr>
                <a:lstStyle/>
                <a:p>
                  <a:endParaRPr sz="2400"/>
                </a:p>
              </p:txBody>
            </p:sp>
            <p:sp>
              <p:nvSpPr>
                <p:cNvPr id="3228" name="Google Shape;3228;p67"/>
                <p:cNvSpPr/>
                <p:nvPr/>
              </p:nvSpPr>
              <p:spPr>
                <a:xfrm>
                  <a:off x="3786450" y="4137750"/>
                  <a:ext cx="484625" cy="763375"/>
                </a:xfrm>
                <a:custGeom>
                  <a:avLst/>
                  <a:gdLst/>
                  <a:ahLst/>
                  <a:cxnLst/>
                  <a:rect l="l" t="t" r="r" b="b"/>
                  <a:pathLst>
                    <a:path w="19385" h="30535" extrusionOk="0">
                      <a:moveTo>
                        <a:pt x="15951" y="182"/>
                      </a:moveTo>
                      <a:lnTo>
                        <a:pt x="18503" y="2370"/>
                      </a:lnTo>
                      <a:cubicBezTo>
                        <a:pt x="18534" y="3130"/>
                        <a:pt x="19172" y="14645"/>
                        <a:pt x="18260" y="16468"/>
                      </a:cubicBezTo>
                      <a:cubicBezTo>
                        <a:pt x="17987" y="16984"/>
                        <a:pt x="17531" y="18108"/>
                        <a:pt x="16984" y="19506"/>
                      </a:cubicBezTo>
                      <a:cubicBezTo>
                        <a:pt x="15495" y="23152"/>
                        <a:pt x="13277" y="28651"/>
                        <a:pt x="12092" y="29198"/>
                      </a:cubicBezTo>
                      <a:cubicBezTo>
                        <a:pt x="10414" y="29980"/>
                        <a:pt x="8914" y="30369"/>
                        <a:pt x="7593" y="30369"/>
                      </a:cubicBezTo>
                      <a:cubicBezTo>
                        <a:pt x="5374" y="30369"/>
                        <a:pt x="3661" y="29273"/>
                        <a:pt x="2461" y="27102"/>
                      </a:cubicBezTo>
                      <a:cubicBezTo>
                        <a:pt x="213" y="22970"/>
                        <a:pt x="699" y="17318"/>
                        <a:pt x="3920" y="10330"/>
                      </a:cubicBezTo>
                      <a:cubicBezTo>
                        <a:pt x="8082" y="1307"/>
                        <a:pt x="15343" y="243"/>
                        <a:pt x="15951" y="182"/>
                      </a:cubicBezTo>
                      <a:close/>
                      <a:moveTo>
                        <a:pt x="15951" y="0"/>
                      </a:moveTo>
                      <a:cubicBezTo>
                        <a:pt x="15860" y="0"/>
                        <a:pt x="8112" y="790"/>
                        <a:pt x="3737" y="10239"/>
                      </a:cubicBezTo>
                      <a:cubicBezTo>
                        <a:pt x="486" y="17288"/>
                        <a:pt x="0" y="23000"/>
                        <a:pt x="2279" y="27193"/>
                      </a:cubicBezTo>
                      <a:cubicBezTo>
                        <a:pt x="3494" y="29411"/>
                        <a:pt x="5287" y="30535"/>
                        <a:pt x="7596" y="30535"/>
                      </a:cubicBezTo>
                      <a:cubicBezTo>
                        <a:pt x="9176" y="30474"/>
                        <a:pt x="10756" y="30079"/>
                        <a:pt x="12184" y="29350"/>
                      </a:cubicBezTo>
                      <a:cubicBezTo>
                        <a:pt x="13429" y="28773"/>
                        <a:pt x="15586" y="23456"/>
                        <a:pt x="17136" y="19597"/>
                      </a:cubicBezTo>
                      <a:cubicBezTo>
                        <a:pt x="17683" y="18169"/>
                        <a:pt x="18139" y="17075"/>
                        <a:pt x="18412" y="16559"/>
                      </a:cubicBezTo>
                      <a:cubicBezTo>
                        <a:pt x="19384" y="14645"/>
                        <a:pt x="18686" y="2795"/>
                        <a:pt x="18655" y="2309"/>
                      </a:cubicBezTo>
                      <a:cubicBezTo>
                        <a:pt x="18655" y="2279"/>
                        <a:pt x="18655" y="2249"/>
                        <a:pt x="18625" y="2249"/>
                      </a:cubicBezTo>
                      <a:lnTo>
                        <a:pt x="16012" y="31"/>
                      </a:lnTo>
                      <a:cubicBezTo>
                        <a:pt x="15981" y="0"/>
                        <a:pt x="15951" y="0"/>
                        <a:pt x="1595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229" name="Google Shape;3229;p67"/>
                <p:cNvSpPr/>
                <p:nvPr/>
              </p:nvSpPr>
              <p:spPr>
                <a:xfrm>
                  <a:off x="3846450" y="4513725"/>
                  <a:ext cx="31175" cy="26675"/>
                </a:xfrm>
                <a:custGeom>
                  <a:avLst/>
                  <a:gdLst/>
                  <a:ahLst/>
                  <a:cxnLst/>
                  <a:rect l="l" t="t" r="r" b="b"/>
                  <a:pathLst>
                    <a:path w="1247" h="1067" extrusionOk="0">
                      <a:moveTo>
                        <a:pt x="730" y="1"/>
                      </a:moveTo>
                      <a:cubicBezTo>
                        <a:pt x="243" y="1"/>
                        <a:pt x="0" y="578"/>
                        <a:pt x="335" y="912"/>
                      </a:cubicBezTo>
                      <a:cubicBezTo>
                        <a:pt x="451" y="1019"/>
                        <a:pt x="586" y="1067"/>
                        <a:pt x="715" y="1067"/>
                      </a:cubicBezTo>
                      <a:cubicBezTo>
                        <a:pt x="992" y="1067"/>
                        <a:pt x="1246" y="848"/>
                        <a:pt x="1246" y="517"/>
                      </a:cubicBezTo>
                      <a:cubicBezTo>
                        <a:pt x="1246" y="244"/>
                        <a:pt x="1003" y="1"/>
                        <a:pt x="730"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30" name="Google Shape;3230;p67"/>
                <p:cNvSpPr/>
                <p:nvPr/>
              </p:nvSpPr>
              <p:spPr>
                <a:xfrm>
                  <a:off x="3917075" y="4578300"/>
                  <a:ext cx="31175" cy="26675"/>
                </a:xfrm>
                <a:custGeom>
                  <a:avLst/>
                  <a:gdLst/>
                  <a:ahLst/>
                  <a:cxnLst/>
                  <a:rect l="l" t="t" r="r" b="b"/>
                  <a:pathLst>
                    <a:path w="1247" h="1067" extrusionOk="0">
                      <a:moveTo>
                        <a:pt x="730" y="0"/>
                      </a:moveTo>
                      <a:cubicBezTo>
                        <a:pt x="244" y="0"/>
                        <a:pt x="1" y="577"/>
                        <a:pt x="335" y="912"/>
                      </a:cubicBezTo>
                      <a:cubicBezTo>
                        <a:pt x="442" y="1018"/>
                        <a:pt x="573" y="1066"/>
                        <a:pt x="702" y="1066"/>
                      </a:cubicBezTo>
                      <a:cubicBezTo>
                        <a:pt x="979" y="1066"/>
                        <a:pt x="1247" y="848"/>
                        <a:pt x="1247" y="517"/>
                      </a:cubicBezTo>
                      <a:cubicBezTo>
                        <a:pt x="1247" y="243"/>
                        <a:pt x="1004" y="0"/>
                        <a:pt x="730"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31" name="Google Shape;3231;p67"/>
                <p:cNvSpPr/>
                <p:nvPr/>
              </p:nvSpPr>
              <p:spPr>
                <a:xfrm>
                  <a:off x="3866200" y="4631450"/>
                  <a:ext cx="31175" cy="26700"/>
                </a:xfrm>
                <a:custGeom>
                  <a:avLst/>
                  <a:gdLst/>
                  <a:ahLst/>
                  <a:cxnLst/>
                  <a:rect l="l" t="t" r="r" b="b"/>
                  <a:pathLst>
                    <a:path w="1247" h="1068" extrusionOk="0">
                      <a:moveTo>
                        <a:pt x="699" y="1"/>
                      </a:moveTo>
                      <a:cubicBezTo>
                        <a:pt x="243" y="1"/>
                        <a:pt x="0" y="578"/>
                        <a:pt x="335" y="912"/>
                      </a:cubicBezTo>
                      <a:cubicBezTo>
                        <a:pt x="442" y="1020"/>
                        <a:pt x="575" y="1068"/>
                        <a:pt x="706" y="1068"/>
                      </a:cubicBezTo>
                      <a:cubicBezTo>
                        <a:pt x="981" y="1068"/>
                        <a:pt x="1246" y="857"/>
                        <a:pt x="1246" y="548"/>
                      </a:cubicBezTo>
                      <a:cubicBezTo>
                        <a:pt x="1246" y="244"/>
                        <a:pt x="1003" y="1"/>
                        <a:pt x="699"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32" name="Google Shape;3232;p67"/>
                <p:cNvSpPr/>
                <p:nvPr/>
              </p:nvSpPr>
              <p:spPr>
                <a:xfrm>
                  <a:off x="3816825" y="4578300"/>
                  <a:ext cx="15975" cy="25925"/>
                </a:xfrm>
                <a:custGeom>
                  <a:avLst/>
                  <a:gdLst/>
                  <a:ahLst/>
                  <a:cxnLst/>
                  <a:rect l="l" t="t" r="r" b="b"/>
                  <a:pathLst>
                    <a:path w="639" h="1037" extrusionOk="0">
                      <a:moveTo>
                        <a:pt x="213" y="0"/>
                      </a:moveTo>
                      <a:lnTo>
                        <a:pt x="0" y="1033"/>
                      </a:lnTo>
                      <a:cubicBezTo>
                        <a:pt x="18" y="1035"/>
                        <a:pt x="36" y="1037"/>
                        <a:pt x="54" y="1037"/>
                      </a:cubicBezTo>
                      <a:cubicBezTo>
                        <a:pt x="278" y="1037"/>
                        <a:pt x="491" y="863"/>
                        <a:pt x="547" y="638"/>
                      </a:cubicBezTo>
                      <a:cubicBezTo>
                        <a:pt x="638" y="365"/>
                        <a:pt x="487" y="61"/>
                        <a:pt x="213"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33" name="Google Shape;3233;p67"/>
                <p:cNvSpPr/>
                <p:nvPr/>
              </p:nvSpPr>
              <p:spPr>
                <a:xfrm>
                  <a:off x="4431325" y="3613475"/>
                  <a:ext cx="319525" cy="208300"/>
                </a:xfrm>
                <a:custGeom>
                  <a:avLst/>
                  <a:gdLst/>
                  <a:ahLst/>
                  <a:cxnLst/>
                  <a:rect l="l" t="t" r="r" b="b"/>
                  <a:pathLst>
                    <a:path w="12781" h="8332" extrusionOk="0">
                      <a:moveTo>
                        <a:pt x="3543" y="0"/>
                      </a:moveTo>
                      <a:cubicBezTo>
                        <a:pt x="3241" y="0"/>
                        <a:pt x="2973" y="100"/>
                        <a:pt x="2735" y="311"/>
                      </a:cubicBezTo>
                      <a:cubicBezTo>
                        <a:pt x="2674" y="402"/>
                        <a:pt x="2613" y="463"/>
                        <a:pt x="2552" y="554"/>
                      </a:cubicBezTo>
                      <a:cubicBezTo>
                        <a:pt x="2552" y="554"/>
                        <a:pt x="486" y="2043"/>
                        <a:pt x="668" y="3319"/>
                      </a:cubicBezTo>
                      <a:cubicBezTo>
                        <a:pt x="760" y="4048"/>
                        <a:pt x="1307" y="4656"/>
                        <a:pt x="2005" y="4808"/>
                      </a:cubicBezTo>
                      <a:cubicBezTo>
                        <a:pt x="2096" y="4990"/>
                        <a:pt x="2248" y="5172"/>
                        <a:pt x="2400" y="5324"/>
                      </a:cubicBezTo>
                      <a:cubicBezTo>
                        <a:pt x="2400" y="5324"/>
                        <a:pt x="1921" y="5202"/>
                        <a:pt x="1416" y="5202"/>
                      </a:cubicBezTo>
                      <a:cubicBezTo>
                        <a:pt x="944" y="5202"/>
                        <a:pt x="451" y="5308"/>
                        <a:pt x="304" y="5719"/>
                      </a:cubicBezTo>
                      <a:cubicBezTo>
                        <a:pt x="0" y="6570"/>
                        <a:pt x="1246" y="6843"/>
                        <a:pt x="1762" y="6995"/>
                      </a:cubicBezTo>
                      <a:cubicBezTo>
                        <a:pt x="3008" y="7299"/>
                        <a:pt x="4314" y="7481"/>
                        <a:pt x="5621" y="7572"/>
                      </a:cubicBezTo>
                      <a:cubicBezTo>
                        <a:pt x="6532" y="7633"/>
                        <a:pt x="7474" y="7876"/>
                        <a:pt x="8295" y="8332"/>
                      </a:cubicBezTo>
                      <a:cubicBezTo>
                        <a:pt x="8295" y="8332"/>
                        <a:pt x="9446" y="7423"/>
                        <a:pt x="9389" y="7420"/>
                      </a:cubicBezTo>
                      <a:lnTo>
                        <a:pt x="9389" y="7420"/>
                      </a:lnTo>
                      <a:cubicBezTo>
                        <a:pt x="9452" y="7422"/>
                        <a:pt x="9515" y="7422"/>
                        <a:pt x="9578" y="7422"/>
                      </a:cubicBezTo>
                      <a:cubicBezTo>
                        <a:pt x="11165" y="7422"/>
                        <a:pt x="12781" y="7029"/>
                        <a:pt x="10239" y="4838"/>
                      </a:cubicBezTo>
                      <a:cubicBezTo>
                        <a:pt x="6937" y="1983"/>
                        <a:pt x="4893" y="0"/>
                        <a:pt x="3543" y="0"/>
                      </a:cubicBezTo>
                      <a:close/>
                    </a:path>
                  </a:pathLst>
                </a:custGeom>
                <a:solidFill>
                  <a:schemeClr val="bg1">
                    <a:lumMod val="95000"/>
                  </a:schemeClr>
                </a:solidFill>
                <a:ln>
                  <a:noFill/>
                </a:ln>
              </p:spPr>
              <p:txBody>
                <a:bodyPr spcFirstLastPara="1" wrap="square" lIns="121900" tIns="121900" rIns="121900" bIns="121900" anchor="ctr" anchorCtr="0">
                  <a:noAutofit/>
                </a:bodyPr>
                <a:lstStyle/>
                <a:p>
                  <a:endParaRPr sz="2400" dirty="0"/>
                </a:p>
              </p:txBody>
            </p:sp>
            <p:sp>
              <p:nvSpPr>
                <p:cNvPr id="3234" name="Google Shape;3234;p67"/>
                <p:cNvSpPr/>
                <p:nvPr/>
              </p:nvSpPr>
              <p:spPr>
                <a:xfrm>
                  <a:off x="4473100" y="3610900"/>
                  <a:ext cx="253700" cy="190375"/>
                </a:xfrm>
                <a:custGeom>
                  <a:avLst/>
                  <a:gdLst/>
                  <a:ahLst/>
                  <a:cxnLst/>
                  <a:rect l="l" t="t" r="r" b="b"/>
                  <a:pathLst>
                    <a:path w="10148" h="7615" extrusionOk="0">
                      <a:moveTo>
                        <a:pt x="1891" y="204"/>
                      </a:moveTo>
                      <a:cubicBezTo>
                        <a:pt x="3015" y="204"/>
                        <a:pt x="4662" y="1653"/>
                        <a:pt x="7079" y="3756"/>
                      </a:cubicBezTo>
                      <a:lnTo>
                        <a:pt x="8507" y="5002"/>
                      </a:lnTo>
                      <a:cubicBezTo>
                        <a:pt x="9753" y="6095"/>
                        <a:pt x="9875" y="6642"/>
                        <a:pt x="9753" y="6916"/>
                      </a:cubicBezTo>
                      <a:cubicBezTo>
                        <a:pt x="9571" y="7314"/>
                        <a:pt x="8765" y="7431"/>
                        <a:pt x="7922" y="7431"/>
                      </a:cubicBezTo>
                      <a:cubicBezTo>
                        <a:pt x="7219" y="7431"/>
                        <a:pt x="6491" y="7349"/>
                        <a:pt x="6077" y="7280"/>
                      </a:cubicBezTo>
                      <a:cubicBezTo>
                        <a:pt x="4375" y="6612"/>
                        <a:pt x="2856" y="5457"/>
                        <a:pt x="1732" y="3999"/>
                      </a:cubicBezTo>
                      <a:cubicBezTo>
                        <a:pt x="1702" y="3969"/>
                        <a:pt x="1671" y="3938"/>
                        <a:pt x="1641" y="3938"/>
                      </a:cubicBezTo>
                      <a:cubicBezTo>
                        <a:pt x="1641" y="3938"/>
                        <a:pt x="1610" y="3938"/>
                        <a:pt x="1580" y="3969"/>
                      </a:cubicBezTo>
                      <a:cubicBezTo>
                        <a:pt x="1550" y="3999"/>
                        <a:pt x="1519" y="4060"/>
                        <a:pt x="1550" y="4090"/>
                      </a:cubicBezTo>
                      <a:cubicBezTo>
                        <a:pt x="1823" y="4455"/>
                        <a:pt x="2157" y="4819"/>
                        <a:pt x="2492" y="5154"/>
                      </a:cubicBezTo>
                      <a:cubicBezTo>
                        <a:pt x="2384" y="5477"/>
                        <a:pt x="2085" y="5680"/>
                        <a:pt x="1765" y="5680"/>
                      </a:cubicBezTo>
                      <a:cubicBezTo>
                        <a:pt x="1724" y="5680"/>
                        <a:pt x="1682" y="5677"/>
                        <a:pt x="1641" y="5670"/>
                      </a:cubicBezTo>
                      <a:cubicBezTo>
                        <a:pt x="760" y="5579"/>
                        <a:pt x="334" y="5062"/>
                        <a:pt x="243" y="4060"/>
                      </a:cubicBezTo>
                      <a:cubicBezTo>
                        <a:pt x="182" y="3239"/>
                        <a:pt x="669" y="930"/>
                        <a:pt x="1124" y="505"/>
                      </a:cubicBezTo>
                      <a:cubicBezTo>
                        <a:pt x="1348" y="300"/>
                        <a:pt x="1602" y="204"/>
                        <a:pt x="1891" y="204"/>
                      </a:cubicBezTo>
                      <a:close/>
                      <a:moveTo>
                        <a:pt x="1891" y="0"/>
                      </a:moveTo>
                      <a:cubicBezTo>
                        <a:pt x="1562" y="0"/>
                        <a:pt x="1269" y="113"/>
                        <a:pt x="1003" y="353"/>
                      </a:cubicBezTo>
                      <a:cubicBezTo>
                        <a:pt x="456" y="870"/>
                        <a:pt x="0" y="3270"/>
                        <a:pt x="61" y="4090"/>
                      </a:cubicBezTo>
                      <a:cubicBezTo>
                        <a:pt x="122" y="4759"/>
                        <a:pt x="334" y="5700"/>
                        <a:pt x="1610" y="5852"/>
                      </a:cubicBezTo>
                      <a:cubicBezTo>
                        <a:pt x="1671" y="5865"/>
                        <a:pt x="1732" y="5872"/>
                        <a:pt x="1792" y="5872"/>
                      </a:cubicBezTo>
                      <a:cubicBezTo>
                        <a:pt x="2159" y="5872"/>
                        <a:pt x="2513" y="5644"/>
                        <a:pt x="2643" y="5306"/>
                      </a:cubicBezTo>
                      <a:cubicBezTo>
                        <a:pt x="3616" y="6217"/>
                        <a:pt x="4770" y="6977"/>
                        <a:pt x="6046" y="7463"/>
                      </a:cubicBezTo>
                      <a:cubicBezTo>
                        <a:pt x="6654" y="7554"/>
                        <a:pt x="7262" y="7615"/>
                        <a:pt x="7900" y="7615"/>
                      </a:cubicBezTo>
                      <a:cubicBezTo>
                        <a:pt x="8781" y="7615"/>
                        <a:pt x="9692" y="7493"/>
                        <a:pt x="9935" y="7007"/>
                      </a:cubicBezTo>
                      <a:cubicBezTo>
                        <a:pt x="10148" y="6521"/>
                        <a:pt x="9723" y="5822"/>
                        <a:pt x="8629" y="4880"/>
                      </a:cubicBezTo>
                      <a:lnTo>
                        <a:pt x="7201" y="3634"/>
                      </a:lnTo>
                      <a:cubicBezTo>
                        <a:pt x="4687" y="1429"/>
                        <a:pt x="3061" y="0"/>
                        <a:pt x="189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235" name="Google Shape;3235;p67"/>
                <p:cNvSpPr/>
                <p:nvPr/>
              </p:nvSpPr>
              <p:spPr>
                <a:xfrm>
                  <a:off x="4441200" y="3625100"/>
                  <a:ext cx="58000" cy="110850"/>
                </a:xfrm>
                <a:custGeom>
                  <a:avLst/>
                  <a:gdLst/>
                  <a:ahLst/>
                  <a:cxnLst/>
                  <a:rect l="l" t="t" r="r" b="b"/>
                  <a:pathLst>
                    <a:path w="2320" h="4434" extrusionOk="0">
                      <a:moveTo>
                        <a:pt x="2188" y="0"/>
                      </a:moveTo>
                      <a:cubicBezTo>
                        <a:pt x="2168" y="0"/>
                        <a:pt x="2147" y="8"/>
                        <a:pt x="2127" y="28"/>
                      </a:cubicBezTo>
                      <a:cubicBezTo>
                        <a:pt x="2036" y="89"/>
                        <a:pt x="0" y="1547"/>
                        <a:pt x="182" y="2884"/>
                      </a:cubicBezTo>
                      <a:cubicBezTo>
                        <a:pt x="304" y="3644"/>
                        <a:pt x="851" y="4282"/>
                        <a:pt x="1610" y="4434"/>
                      </a:cubicBezTo>
                      <a:lnTo>
                        <a:pt x="1641" y="4403"/>
                      </a:lnTo>
                      <a:cubicBezTo>
                        <a:pt x="1762" y="4403"/>
                        <a:pt x="1762" y="4251"/>
                        <a:pt x="1641" y="4221"/>
                      </a:cubicBezTo>
                      <a:cubicBezTo>
                        <a:pt x="972" y="4069"/>
                        <a:pt x="456" y="3522"/>
                        <a:pt x="395" y="2823"/>
                      </a:cubicBezTo>
                      <a:cubicBezTo>
                        <a:pt x="213" y="1638"/>
                        <a:pt x="2218" y="180"/>
                        <a:pt x="2248" y="180"/>
                      </a:cubicBezTo>
                      <a:cubicBezTo>
                        <a:pt x="2320" y="109"/>
                        <a:pt x="2261" y="0"/>
                        <a:pt x="2188"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236" name="Google Shape;3236;p67"/>
                <p:cNvSpPr/>
                <p:nvPr/>
              </p:nvSpPr>
              <p:spPr>
                <a:xfrm>
                  <a:off x="4434350" y="3741150"/>
                  <a:ext cx="233975" cy="82925"/>
                </a:xfrm>
                <a:custGeom>
                  <a:avLst/>
                  <a:gdLst/>
                  <a:ahLst/>
                  <a:cxnLst/>
                  <a:rect l="l" t="t" r="r" b="b"/>
                  <a:pathLst>
                    <a:path w="9359" h="3317" extrusionOk="0">
                      <a:moveTo>
                        <a:pt x="1305" y="0"/>
                      </a:moveTo>
                      <a:cubicBezTo>
                        <a:pt x="793" y="0"/>
                        <a:pt x="246" y="118"/>
                        <a:pt x="92" y="582"/>
                      </a:cubicBezTo>
                      <a:cubicBezTo>
                        <a:pt x="1" y="764"/>
                        <a:pt x="31" y="977"/>
                        <a:pt x="92" y="1159"/>
                      </a:cubicBezTo>
                      <a:cubicBezTo>
                        <a:pt x="335" y="1615"/>
                        <a:pt x="973" y="1797"/>
                        <a:pt x="1398" y="1918"/>
                      </a:cubicBezTo>
                      <a:lnTo>
                        <a:pt x="1581" y="1979"/>
                      </a:lnTo>
                      <a:cubicBezTo>
                        <a:pt x="2857" y="2283"/>
                        <a:pt x="4163" y="2465"/>
                        <a:pt x="5469" y="2557"/>
                      </a:cubicBezTo>
                      <a:cubicBezTo>
                        <a:pt x="6411" y="2617"/>
                        <a:pt x="7292" y="2891"/>
                        <a:pt x="8143" y="3316"/>
                      </a:cubicBezTo>
                      <a:lnTo>
                        <a:pt x="8204" y="3316"/>
                      </a:lnTo>
                      <a:cubicBezTo>
                        <a:pt x="9358" y="2405"/>
                        <a:pt x="9358" y="2374"/>
                        <a:pt x="9328" y="2313"/>
                      </a:cubicBezTo>
                      <a:cubicBezTo>
                        <a:pt x="9328" y="2253"/>
                        <a:pt x="9298" y="2222"/>
                        <a:pt x="9237" y="2222"/>
                      </a:cubicBezTo>
                      <a:cubicBezTo>
                        <a:pt x="9207" y="2222"/>
                        <a:pt x="9176" y="2253"/>
                        <a:pt x="9176" y="2283"/>
                      </a:cubicBezTo>
                      <a:cubicBezTo>
                        <a:pt x="9085" y="2374"/>
                        <a:pt x="8508" y="2830"/>
                        <a:pt x="8143" y="3134"/>
                      </a:cubicBezTo>
                      <a:cubicBezTo>
                        <a:pt x="7323" y="2678"/>
                        <a:pt x="6411" y="2435"/>
                        <a:pt x="5469" y="2374"/>
                      </a:cubicBezTo>
                      <a:cubicBezTo>
                        <a:pt x="4163" y="2283"/>
                        <a:pt x="2887" y="2101"/>
                        <a:pt x="1641" y="1797"/>
                      </a:cubicBezTo>
                      <a:lnTo>
                        <a:pt x="1429" y="1736"/>
                      </a:lnTo>
                      <a:cubicBezTo>
                        <a:pt x="1034" y="1615"/>
                        <a:pt x="426" y="1432"/>
                        <a:pt x="244" y="1098"/>
                      </a:cubicBezTo>
                      <a:cubicBezTo>
                        <a:pt x="213" y="946"/>
                        <a:pt x="213" y="794"/>
                        <a:pt x="244" y="642"/>
                      </a:cubicBezTo>
                      <a:cubicBezTo>
                        <a:pt x="375" y="292"/>
                        <a:pt x="842" y="201"/>
                        <a:pt x="1293" y="201"/>
                      </a:cubicBezTo>
                      <a:cubicBezTo>
                        <a:pt x="1781" y="201"/>
                        <a:pt x="2249" y="308"/>
                        <a:pt x="2249" y="308"/>
                      </a:cubicBezTo>
                      <a:cubicBezTo>
                        <a:pt x="2258" y="311"/>
                        <a:pt x="2267" y="312"/>
                        <a:pt x="2276" y="312"/>
                      </a:cubicBezTo>
                      <a:cubicBezTo>
                        <a:pt x="2379" y="312"/>
                        <a:pt x="2422" y="154"/>
                        <a:pt x="2310" y="126"/>
                      </a:cubicBezTo>
                      <a:cubicBezTo>
                        <a:pt x="2265" y="111"/>
                        <a:pt x="1801" y="0"/>
                        <a:pt x="130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237" name="Google Shape;3237;p67"/>
                <p:cNvSpPr/>
                <p:nvPr/>
              </p:nvSpPr>
              <p:spPr>
                <a:xfrm>
                  <a:off x="4282343" y="3694425"/>
                  <a:ext cx="878850" cy="934025"/>
                </a:xfrm>
                <a:custGeom>
                  <a:avLst/>
                  <a:gdLst/>
                  <a:ahLst/>
                  <a:cxnLst/>
                  <a:rect l="l" t="t" r="r" b="b"/>
                  <a:pathLst>
                    <a:path w="35154" h="37361" extrusionOk="0">
                      <a:moveTo>
                        <a:pt x="17087" y="0"/>
                      </a:moveTo>
                      <a:cubicBezTo>
                        <a:pt x="15421" y="0"/>
                        <a:pt x="13848" y="885"/>
                        <a:pt x="12974" y="2390"/>
                      </a:cubicBezTo>
                      <a:lnTo>
                        <a:pt x="12184" y="3757"/>
                      </a:lnTo>
                      <a:cubicBezTo>
                        <a:pt x="11090" y="5641"/>
                        <a:pt x="11455" y="8071"/>
                        <a:pt x="13065" y="9560"/>
                      </a:cubicBezTo>
                      <a:lnTo>
                        <a:pt x="16012" y="12355"/>
                      </a:lnTo>
                      <a:cubicBezTo>
                        <a:pt x="7444" y="17126"/>
                        <a:pt x="1" y="17855"/>
                        <a:pt x="1" y="17855"/>
                      </a:cubicBezTo>
                      <a:lnTo>
                        <a:pt x="10270" y="35689"/>
                      </a:lnTo>
                      <a:lnTo>
                        <a:pt x="12488" y="37360"/>
                      </a:lnTo>
                      <a:cubicBezTo>
                        <a:pt x="12488" y="37360"/>
                        <a:pt x="23456" y="29005"/>
                        <a:pt x="29290" y="20498"/>
                      </a:cubicBezTo>
                      <a:cubicBezTo>
                        <a:pt x="35153" y="11991"/>
                        <a:pt x="31416" y="5398"/>
                        <a:pt x="24793" y="2511"/>
                      </a:cubicBezTo>
                      <a:cubicBezTo>
                        <a:pt x="22696" y="1600"/>
                        <a:pt x="20539" y="810"/>
                        <a:pt x="18352" y="172"/>
                      </a:cubicBezTo>
                      <a:cubicBezTo>
                        <a:pt x="17931" y="56"/>
                        <a:pt x="17506" y="0"/>
                        <a:pt x="17087" y="0"/>
                      </a:cubicBezTo>
                      <a:close/>
                    </a:path>
                  </a:pathLst>
                </a:custGeom>
                <a:solidFill>
                  <a:schemeClr val="accent2">
                    <a:lumMod val="75000"/>
                  </a:schemeClr>
                </a:solidFill>
                <a:ln>
                  <a:noFill/>
                </a:ln>
              </p:spPr>
              <p:txBody>
                <a:bodyPr spcFirstLastPara="1" wrap="square" lIns="121900" tIns="121900" rIns="121900" bIns="121900" anchor="ctr" anchorCtr="0">
                  <a:noAutofit/>
                </a:bodyPr>
                <a:lstStyle/>
                <a:p>
                  <a:endParaRPr sz="2400" dirty="0"/>
                </a:p>
              </p:txBody>
            </p:sp>
            <p:sp>
              <p:nvSpPr>
                <p:cNvPr id="3238" name="Google Shape;3238;p67"/>
                <p:cNvSpPr/>
                <p:nvPr/>
              </p:nvSpPr>
              <p:spPr>
                <a:xfrm>
                  <a:off x="4283200" y="3692600"/>
                  <a:ext cx="824150" cy="938125"/>
                </a:xfrm>
                <a:custGeom>
                  <a:avLst/>
                  <a:gdLst/>
                  <a:ahLst/>
                  <a:cxnLst/>
                  <a:rect l="l" t="t" r="r" b="b"/>
                  <a:pathLst>
                    <a:path w="32966" h="37525" extrusionOk="0">
                      <a:moveTo>
                        <a:pt x="17200" y="175"/>
                      </a:moveTo>
                      <a:cubicBezTo>
                        <a:pt x="17602" y="175"/>
                        <a:pt x="18009" y="228"/>
                        <a:pt x="18412" y="336"/>
                      </a:cubicBezTo>
                      <a:cubicBezTo>
                        <a:pt x="20600" y="974"/>
                        <a:pt x="22757" y="1764"/>
                        <a:pt x="24823" y="2676"/>
                      </a:cubicBezTo>
                      <a:cubicBezTo>
                        <a:pt x="28469" y="4286"/>
                        <a:pt x="30960" y="6838"/>
                        <a:pt x="31842" y="9907"/>
                      </a:cubicBezTo>
                      <a:cubicBezTo>
                        <a:pt x="32753" y="13127"/>
                        <a:pt x="31872" y="16773"/>
                        <a:pt x="29320" y="20510"/>
                      </a:cubicBezTo>
                      <a:cubicBezTo>
                        <a:pt x="23790" y="28592"/>
                        <a:pt x="13460" y="36643"/>
                        <a:pt x="12609" y="37312"/>
                      </a:cubicBezTo>
                      <a:lnTo>
                        <a:pt x="10452" y="35702"/>
                      </a:lnTo>
                      <a:lnTo>
                        <a:pt x="244" y="17988"/>
                      </a:lnTo>
                      <a:cubicBezTo>
                        <a:pt x="1337" y="17867"/>
                        <a:pt x="8265" y="16895"/>
                        <a:pt x="16103" y="12550"/>
                      </a:cubicBezTo>
                      <a:lnTo>
                        <a:pt x="18078" y="14373"/>
                      </a:lnTo>
                      <a:cubicBezTo>
                        <a:pt x="18096" y="14385"/>
                        <a:pt x="18113" y="14389"/>
                        <a:pt x="18129" y="14389"/>
                      </a:cubicBezTo>
                      <a:cubicBezTo>
                        <a:pt x="18199" y="14389"/>
                        <a:pt x="18249" y="14301"/>
                        <a:pt x="18200" y="14251"/>
                      </a:cubicBezTo>
                      <a:lnTo>
                        <a:pt x="16194" y="12337"/>
                      </a:lnTo>
                      <a:lnTo>
                        <a:pt x="13217" y="9572"/>
                      </a:lnTo>
                      <a:cubicBezTo>
                        <a:pt x="11637" y="8084"/>
                        <a:pt x="11303" y="5714"/>
                        <a:pt x="12397" y="3860"/>
                      </a:cubicBezTo>
                      <a:lnTo>
                        <a:pt x="13187" y="2493"/>
                      </a:lnTo>
                      <a:cubicBezTo>
                        <a:pt x="14039" y="1032"/>
                        <a:pt x="15576" y="175"/>
                        <a:pt x="17200" y="175"/>
                      </a:cubicBezTo>
                      <a:close/>
                      <a:moveTo>
                        <a:pt x="17166" y="1"/>
                      </a:moveTo>
                      <a:cubicBezTo>
                        <a:pt x="15476" y="1"/>
                        <a:pt x="13875" y="903"/>
                        <a:pt x="13004" y="2402"/>
                      </a:cubicBezTo>
                      <a:lnTo>
                        <a:pt x="12214" y="3800"/>
                      </a:lnTo>
                      <a:cubicBezTo>
                        <a:pt x="11090" y="5714"/>
                        <a:pt x="11455" y="8205"/>
                        <a:pt x="13095" y="9724"/>
                      </a:cubicBezTo>
                      <a:lnTo>
                        <a:pt x="15982" y="12428"/>
                      </a:lnTo>
                      <a:cubicBezTo>
                        <a:pt x="7535" y="17077"/>
                        <a:pt x="183" y="17837"/>
                        <a:pt x="92" y="17837"/>
                      </a:cubicBezTo>
                      <a:cubicBezTo>
                        <a:pt x="61" y="17837"/>
                        <a:pt x="31" y="17837"/>
                        <a:pt x="31" y="17867"/>
                      </a:cubicBezTo>
                      <a:cubicBezTo>
                        <a:pt x="0" y="17897"/>
                        <a:pt x="0" y="17928"/>
                        <a:pt x="31" y="17958"/>
                      </a:cubicBezTo>
                      <a:lnTo>
                        <a:pt x="10300" y="35823"/>
                      </a:lnTo>
                      <a:cubicBezTo>
                        <a:pt x="10300" y="35854"/>
                        <a:pt x="10331" y="35854"/>
                        <a:pt x="10331" y="35854"/>
                      </a:cubicBezTo>
                      <a:lnTo>
                        <a:pt x="12549" y="37494"/>
                      </a:lnTo>
                      <a:cubicBezTo>
                        <a:pt x="12579" y="37494"/>
                        <a:pt x="12579" y="37525"/>
                        <a:pt x="12609" y="37525"/>
                      </a:cubicBezTo>
                      <a:cubicBezTo>
                        <a:pt x="12640" y="37525"/>
                        <a:pt x="12640" y="37525"/>
                        <a:pt x="12670" y="37494"/>
                      </a:cubicBezTo>
                      <a:cubicBezTo>
                        <a:pt x="12792" y="37433"/>
                        <a:pt x="23699" y="29048"/>
                        <a:pt x="29502" y="20632"/>
                      </a:cubicBezTo>
                      <a:cubicBezTo>
                        <a:pt x="32085" y="16834"/>
                        <a:pt x="32966" y="13127"/>
                        <a:pt x="32054" y="9876"/>
                      </a:cubicBezTo>
                      <a:cubicBezTo>
                        <a:pt x="31143" y="6747"/>
                        <a:pt x="28621" y="4134"/>
                        <a:pt x="24945" y="2524"/>
                      </a:cubicBezTo>
                      <a:cubicBezTo>
                        <a:pt x="22848" y="1582"/>
                        <a:pt x="20691" y="792"/>
                        <a:pt x="18473" y="184"/>
                      </a:cubicBezTo>
                      <a:cubicBezTo>
                        <a:pt x="18039" y="60"/>
                        <a:pt x="17599" y="1"/>
                        <a:pt x="1716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239" name="Google Shape;3239;p67"/>
                <p:cNvSpPr/>
                <p:nvPr/>
              </p:nvSpPr>
              <p:spPr>
                <a:xfrm>
                  <a:off x="4649300" y="3906075"/>
                  <a:ext cx="31175" cy="26700"/>
                </a:xfrm>
                <a:custGeom>
                  <a:avLst/>
                  <a:gdLst/>
                  <a:ahLst/>
                  <a:cxnLst/>
                  <a:rect l="l" t="t" r="r" b="b"/>
                  <a:pathLst>
                    <a:path w="1247" h="1068" extrusionOk="0">
                      <a:moveTo>
                        <a:pt x="700" y="0"/>
                      </a:moveTo>
                      <a:cubicBezTo>
                        <a:pt x="244" y="0"/>
                        <a:pt x="1" y="578"/>
                        <a:pt x="335" y="912"/>
                      </a:cubicBezTo>
                      <a:cubicBezTo>
                        <a:pt x="443" y="1020"/>
                        <a:pt x="576" y="1067"/>
                        <a:pt x="707" y="1067"/>
                      </a:cubicBezTo>
                      <a:cubicBezTo>
                        <a:pt x="981" y="1067"/>
                        <a:pt x="1247" y="856"/>
                        <a:pt x="1247" y="547"/>
                      </a:cubicBezTo>
                      <a:cubicBezTo>
                        <a:pt x="1247" y="243"/>
                        <a:pt x="1004" y="0"/>
                        <a:pt x="700"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40" name="Google Shape;3240;p67"/>
                <p:cNvSpPr/>
                <p:nvPr/>
              </p:nvSpPr>
              <p:spPr>
                <a:xfrm>
                  <a:off x="4628050" y="4059500"/>
                  <a:ext cx="31150" cy="26700"/>
                </a:xfrm>
                <a:custGeom>
                  <a:avLst/>
                  <a:gdLst/>
                  <a:ahLst/>
                  <a:cxnLst/>
                  <a:rect l="l" t="t" r="r" b="b"/>
                  <a:pathLst>
                    <a:path w="1246" h="1068" extrusionOk="0">
                      <a:moveTo>
                        <a:pt x="699" y="1"/>
                      </a:moveTo>
                      <a:cubicBezTo>
                        <a:pt x="243" y="1"/>
                        <a:pt x="0" y="578"/>
                        <a:pt x="334" y="912"/>
                      </a:cubicBezTo>
                      <a:cubicBezTo>
                        <a:pt x="442" y="1020"/>
                        <a:pt x="575" y="1068"/>
                        <a:pt x="706" y="1068"/>
                      </a:cubicBezTo>
                      <a:cubicBezTo>
                        <a:pt x="981" y="1068"/>
                        <a:pt x="1246" y="857"/>
                        <a:pt x="1246" y="548"/>
                      </a:cubicBezTo>
                      <a:cubicBezTo>
                        <a:pt x="1246" y="244"/>
                        <a:pt x="1003" y="1"/>
                        <a:pt x="699"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41" name="Google Shape;3241;p67"/>
                <p:cNvSpPr/>
                <p:nvPr/>
              </p:nvSpPr>
              <p:spPr>
                <a:xfrm>
                  <a:off x="4614375" y="4172675"/>
                  <a:ext cx="31150" cy="26700"/>
                </a:xfrm>
                <a:custGeom>
                  <a:avLst/>
                  <a:gdLst/>
                  <a:ahLst/>
                  <a:cxnLst/>
                  <a:rect l="l" t="t" r="r" b="b"/>
                  <a:pathLst>
                    <a:path w="1246" h="1068" extrusionOk="0">
                      <a:moveTo>
                        <a:pt x="730" y="1"/>
                      </a:moveTo>
                      <a:cubicBezTo>
                        <a:pt x="243" y="1"/>
                        <a:pt x="0" y="578"/>
                        <a:pt x="365" y="912"/>
                      </a:cubicBezTo>
                      <a:cubicBezTo>
                        <a:pt x="473" y="1020"/>
                        <a:pt x="602" y="1068"/>
                        <a:pt x="729" y="1068"/>
                      </a:cubicBezTo>
                      <a:cubicBezTo>
                        <a:pt x="995" y="1068"/>
                        <a:pt x="1246" y="857"/>
                        <a:pt x="1246" y="548"/>
                      </a:cubicBezTo>
                      <a:cubicBezTo>
                        <a:pt x="1246" y="244"/>
                        <a:pt x="1033" y="1"/>
                        <a:pt x="730"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42" name="Google Shape;3242;p67"/>
                <p:cNvSpPr/>
                <p:nvPr/>
              </p:nvSpPr>
              <p:spPr>
                <a:xfrm>
                  <a:off x="4498150" y="4130900"/>
                  <a:ext cx="31175" cy="26700"/>
                </a:xfrm>
                <a:custGeom>
                  <a:avLst/>
                  <a:gdLst/>
                  <a:ahLst/>
                  <a:cxnLst/>
                  <a:rect l="l" t="t" r="r" b="b"/>
                  <a:pathLst>
                    <a:path w="1247" h="1068" extrusionOk="0">
                      <a:moveTo>
                        <a:pt x="700" y="1"/>
                      </a:moveTo>
                      <a:cubicBezTo>
                        <a:pt x="244" y="1"/>
                        <a:pt x="1" y="578"/>
                        <a:pt x="335" y="912"/>
                      </a:cubicBezTo>
                      <a:cubicBezTo>
                        <a:pt x="443" y="1020"/>
                        <a:pt x="576" y="1068"/>
                        <a:pt x="706" y="1068"/>
                      </a:cubicBezTo>
                      <a:cubicBezTo>
                        <a:pt x="981" y="1068"/>
                        <a:pt x="1246" y="856"/>
                        <a:pt x="1246" y="548"/>
                      </a:cubicBezTo>
                      <a:cubicBezTo>
                        <a:pt x="1246" y="244"/>
                        <a:pt x="1003" y="1"/>
                        <a:pt x="700"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43" name="Google Shape;3243;p67"/>
                <p:cNvSpPr/>
                <p:nvPr/>
              </p:nvSpPr>
              <p:spPr>
                <a:xfrm>
                  <a:off x="4644000" y="4307875"/>
                  <a:ext cx="31150" cy="26125"/>
                </a:xfrm>
                <a:custGeom>
                  <a:avLst/>
                  <a:gdLst/>
                  <a:ahLst/>
                  <a:cxnLst/>
                  <a:rect l="l" t="t" r="r" b="b"/>
                  <a:pathLst>
                    <a:path w="1246" h="1045" extrusionOk="0">
                      <a:moveTo>
                        <a:pt x="699" y="1"/>
                      </a:moveTo>
                      <a:cubicBezTo>
                        <a:pt x="243" y="1"/>
                        <a:pt x="0" y="548"/>
                        <a:pt x="334" y="882"/>
                      </a:cubicBezTo>
                      <a:cubicBezTo>
                        <a:pt x="446" y="993"/>
                        <a:pt x="584" y="1044"/>
                        <a:pt x="719" y="1044"/>
                      </a:cubicBezTo>
                      <a:cubicBezTo>
                        <a:pt x="989" y="1044"/>
                        <a:pt x="1246" y="842"/>
                        <a:pt x="1246" y="517"/>
                      </a:cubicBezTo>
                      <a:cubicBezTo>
                        <a:pt x="1246" y="214"/>
                        <a:pt x="1003" y="1"/>
                        <a:pt x="699"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44" name="Google Shape;3244;p67"/>
                <p:cNvSpPr/>
                <p:nvPr/>
              </p:nvSpPr>
              <p:spPr>
                <a:xfrm>
                  <a:off x="4784525" y="4378525"/>
                  <a:ext cx="31150" cy="26700"/>
                </a:xfrm>
                <a:custGeom>
                  <a:avLst/>
                  <a:gdLst/>
                  <a:ahLst/>
                  <a:cxnLst/>
                  <a:rect l="l" t="t" r="r" b="b"/>
                  <a:pathLst>
                    <a:path w="1246" h="1068" extrusionOk="0">
                      <a:moveTo>
                        <a:pt x="729" y="1"/>
                      </a:moveTo>
                      <a:cubicBezTo>
                        <a:pt x="243" y="1"/>
                        <a:pt x="0" y="578"/>
                        <a:pt x="334" y="912"/>
                      </a:cubicBezTo>
                      <a:cubicBezTo>
                        <a:pt x="442" y="1020"/>
                        <a:pt x="575" y="1067"/>
                        <a:pt x="706" y="1067"/>
                      </a:cubicBezTo>
                      <a:cubicBezTo>
                        <a:pt x="981" y="1067"/>
                        <a:pt x="1246" y="856"/>
                        <a:pt x="1246" y="547"/>
                      </a:cubicBezTo>
                      <a:cubicBezTo>
                        <a:pt x="1246" y="244"/>
                        <a:pt x="1003" y="1"/>
                        <a:pt x="729"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45" name="Google Shape;3245;p67"/>
                <p:cNvSpPr/>
                <p:nvPr/>
              </p:nvSpPr>
              <p:spPr>
                <a:xfrm>
                  <a:off x="4684250" y="4467400"/>
                  <a:ext cx="31175" cy="26700"/>
                </a:xfrm>
                <a:custGeom>
                  <a:avLst/>
                  <a:gdLst/>
                  <a:ahLst/>
                  <a:cxnLst/>
                  <a:rect l="l" t="t" r="r" b="b"/>
                  <a:pathLst>
                    <a:path w="1247" h="1068" extrusionOk="0">
                      <a:moveTo>
                        <a:pt x="699" y="0"/>
                      </a:moveTo>
                      <a:cubicBezTo>
                        <a:pt x="244" y="0"/>
                        <a:pt x="1" y="578"/>
                        <a:pt x="335" y="912"/>
                      </a:cubicBezTo>
                      <a:cubicBezTo>
                        <a:pt x="442" y="1019"/>
                        <a:pt x="575" y="1067"/>
                        <a:pt x="706" y="1067"/>
                      </a:cubicBezTo>
                      <a:cubicBezTo>
                        <a:pt x="981" y="1067"/>
                        <a:pt x="1246" y="856"/>
                        <a:pt x="1246" y="547"/>
                      </a:cubicBezTo>
                      <a:cubicBezTo>
                        <a:pt x="1246" y="243"/>
                        <a:pt x="1003" y="0"/>
                        <a:pt x="699"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46" name="Google Shape;3246;p67"/>
                <p:cNvSpPr/>
                <p:nvPr/>
              </p:nvSpPr>
              <p:spPr>
                <a:xfrm>
                  <a:off x="4640950" y="3797450"/>
                  <a:ext cx="31175" cy="26700"/>
                </a:xfrm>
                <a:custGeom>
                  <a:avLst/>
                  <a:gdLst/>
                  <a:ahLst/>
                  <a:cxnLst/>
                  <a:rect l="l" t="t" r="r" b="b"/>
                  <a:pathLst>
                    <a:path w="1247" h="1068" extrusionOk="0">
                      <a:moveTo>
                        <a:pt x="730" y="1"/>
                      </a:moveTo>
                      <a:cubicBezTo>
                        <a:pt x="244" y="1"/>
                        <a:pt x="1" y="578"/>
                        <a:pt x="335" y="912"/>
                      </a:cubicBezTo>
                      <a:cubicBezTo>
                        <a:pt x="443" y="1020"/>
                        <a:pt x="576" y="1068"/>
                        <a:pt x="706" y="1068"/>
                      </a:cubicBezTo>
                      <a:cubicBezTo>
                        <a:pt x="981" y="1068"/>
                        <a:pt x="1246" y="856"/>
                        <a:pt x="1246" y="548"/>
                      </a:cubicBezTo>
                      <a:cubicBezTo>
                        <a:pt x="1246" y="244"/>
                        <a:pt x="1003" y="1"/>
                        <a:pt x="730"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47" name="Google Shape;3247;p67"/>
                <p:cNvSpPr/>
                <p:nvPr/>
              </p:nvSpPr>
              <p:spPr>
                <a:xfrm>
                  <a:off x="4657675" y="3701000"/>
                  <a:ext cx="31150" cy="26700"/>
                </a:xfrm>
                <a:custGeom>
                  <a:avLst/>
                  <a:gdLst/>
                  <a:ahLst/>
                  <a:cxnLst/>
                  <a:rect l="l" t="t" r="r" b="b"/>
                  <a:pathLst>
                    <a:path w="1246" h="1068" extrusionOk="0">
                      <a:moveTo>
                        <a:pt x="729" y="0"/>
                      </a:moveTo>
                      <a:cubicBezTo>
                        <a:pt x="243" y="0"/>
                        <a:pt x="0" y="577"/>
                        <a:pt x="334" y="912"/>
                      </a:cubicBezTo>
                      <a:cubicBezTo>
                        <a:pt x="442" y="1019"/>
                        <a:pt x="575" y="1067"/>
                        <a:pt x="706" y="1067"/>
                      </a:cubicBezTo>
                      <a:cubicBezTo>
                        <a:pt x="981" y="1067"/>
                        <a:pt x="1246" y="856"/>
                        <a:pt x="1246" y="547"/>
                      </a:cubicBezTo>
                      <a:cubicBezTo>
                        <a:pt x="1246" y="243"/>
                        <a:pt x="1003" y="0"/>
                        <a:pt x="729"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48" name="Google Shape;3248;p67"/>
                <p:cNvSpPr/>
                <p:nvPr/>
              </p:nvSpPr>
              <p:spPr>
                <a:xfrm>
                  <a:off x="4762475" y="3744275"/>
                  <a:ext cx="31175" cy="26700"/>
                </a:xfrm>
                <a:custGeom>
                  <a:avLst/>
                  <a:gdLst/>
                  <a:ahLst/>
                  <a:cxnLst/>
                  <a:rect l="l" t="t" r="r" b="b"/>
                  <a:pathLst>
                    <a:path w="1247" h="1068" extrusionOk="0">
                      <a:moveTo>
                        <a:pt x="700" y="1"/>
                      </a:moveTo>
                      <a:cubicBezTo>
                        <a:pt x="214" y="1"/>
                        <a:pt x="1" y="578"/>
                        <a:pt x="335" y="912"/>
                      </a:cubicBezTo>
                      <a:cubicBezTo>
                        <a:pt x="443" y="1020"/>
                        <a:pt x="576" y="1068"/>
                        <a:pt x="707" y="1068"/>
                      </a:cubicBezTo>
                      <a:cubicBezTo>
                        <a:pt x="981" y="1068"/>
                        <a:pt x="1247" y="857"/>
                        <a:pt x="1247" y="548"/>
                      </a:cubicBezTo>
                      <a:cubicBezTo>
                        <a:pt x="1247" y="244"/>
                        <a:pt x="1004" y="1"/>
                        <a:pt x="700"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49" name="Google Shape;3249;p67"/>
                <p:cNvSpPr/>
                <p:nvPr/>
              </p:nvSpPr>
              <p:spPr>
                <a:xfrm>
                  <a:off x="4771600" y="3871900"/>
                  <a:ext cx="31175" cy="26700"/>
                </a:xfrm>
                <a:custGeom>
                  <a:avLst/>
                  <a:gdLst/>
                  <a:ahLst/>
                  <a:cxnLst/>
                  <a:rect l="l" t="t" r="r" b="b"/>
                  <a:pathLst>
                    <a:path w="1247" h="1068" extrusionOk="0">
                      <a:moveTo>
                        <a:pt x="730" y="0"/>
                      </a:moveTo>
                      <a:cubicBezTo>
                        <a:pt x="244" y="0"/>
                        <a:pt x="1" y="577"/>
                        <a:pt x="335" y="912"/>
                      </a:cubicBezTo>
                      <a:cubicBezTo>
                        <a:pt x="442" y="1019"/>
                        <a:pt x="575" y="1067"/>
                        <a:pt x="706" y="1067"/>
                      </a:cubicBezTo>
                      <a:cubicBezTo>
                        <a:pt x="981" y="1067"/>
                        <a:pt x="1246" y="856"/>
                        <a:pt x="1246" y="547"/>
                      </a:cubicBezTo>
                      <a:cubicBezTo>
                        <a:pt x="1246" y="243"/>
                        <a:pt x="1003" y="0"/>
                        <a:pt x="730"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50" name="Google Shape;3250;p67"/>
                <p:cNvSpPr/>
                <p:nvPr/>
              </p:nvSpPr>
              <p:spPr>
                <a:xfrm>
                  <a:off x="4757925" y="4017725"/>
                  <a:ext cx="31175" cy="26675"/>
                </a:xfrm>
                <a:custGeom>
                  <a:avLst/>
                  <a:gdLst/>
                  <a:ahLst/>
                  <a:cxnLst/>
                  <a:rect l="l" t="t" r="r" b="b"/>
                  <a:pathLst>
                    <a:path w="1247" h="1067" extrusionOk="0">
                      <a:moveTo>
                        <a:pt x="730" y="1"/>
                      </a:moveTo>
                      <a:cubicBezTo>
                        <a:pt x="244" y="1"/>
                        <a:pt x="1" y="578"/>
                        <a:pt x="335" y="912"/>
                      </a:cubicBezTo>
                      <a:cubicBezTo>
                        <a:pt x="441" y="1019"/>
                        <a:pt x="573" y="1067"/>
                        <a:pt x="702" y="1067"/>
                      </a:cubicBezTo>
                      <a:cubicBezTo>
                        <a:pt x="979" y="1067"/>
                        <a:pt x="1246" y="848"/>
                        <a:pt x="1246" y="517"/>
                      </a:cubicBezTo>
                      <a:cubicBezTo>
                        <a:pt x="1246" y="244"/>
                        <a:pt x="1003" y="1"/>
                        <a:pt x="730"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51" name="Google Shape;3251;p67"/>
                <p:cNvSpPr/>
                <p:nvPr/>
              </p:nvSpPr>
              <p:spPr>
                <a:xfrm>
                  <a:off x="4902250" y="3960000"/>
                  <a:ext cx="31175" cy="26700"/>
                </a:xfrm>
                <a:custGeom>
                  <a:avLst/>
                  <a:gdLst/>
                  <a:ahLst/>
                  <a:cxnLst/>
                  <a:rect l="l" t="t" r="r" b="b"/>
                  <a:pathLst>
                    <a:path w="1247" h="1068" extrusionOk="0">
                      <a:moveTo>
                        <a:pt x="730" y="1"/>
                      </a:moveTo>
                      <a:cubicBezTo>
                        <a:pt x="243" y="1"/>
                        <a:pt x="0" y="578"/>
                        <a:pt x="335" y="912"/>
                      </a:cubicBezTo>
                      <a:cubicBezTo>
                        <a:pt x="442" y="1020"/>
                        <a:pt x="575" y="1068"/>
                        <a:pt x="706" y="1068"/>
                      </a:cubicBezTo>
                      <a:cubicBezTo>
                        <a:pt x="981" y="1068"/>
                        <a:pt x="1246" y="856"/>
                        <a:pt x="1246" y="547"/>
                      </a:cubicBezTo>
                      <a:cubicBezTo>
                        <a:pt x="1246" y="244"/>
                        <a:pt x="1003" y="1"/>
                        <a:pt x="730"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52" name="Google Shape;3252;p67"/>
                <p:cNvSpPr/>
                <p:nvPr/>
              </p:nvSpPr>
              <p:spPr>
                <a:xfrm>
                  <a:off x="4867300" y="4082300"/>
                  <a:ext cx="31175" cy="26700"/>
                </a:xfrm>
                <a:custGeom>
                  <a:avLst/>
                  <a:gdLst/>
                  <a:ahLst/>
                  <a:cxnLst/>
                  <a:rect l="l" t="t" r="r" b="b"/>
                  <a:pathLst>
                    <a:path w="1247" h="1068" extrusionOk="0">
                      <a:moveTo>
                        <a:pt x="700" y="0"/>
                      </a:moveTo>
                      <a:cubicBezTo>
                        <a:pt x="244" y="0"/>
                        <a:pt x="1" y="578"/>
                        <a:pt x="335" y="912"/>
                      </a:cubicBezTo>
                      <a:cubicBezTo>
                        <a:pt x="443" y="1019"/>
                        <a:pt x="576" y="1067"/>
                        <a:pt x="706" y="1067"/>
                      </a:cubicBezTo>
                      <a:cubicBezTo>
                        <a:pt x="981" y="1067"/>
                        <a:pt x="1246" y="856"/>
                        <a:pt x="1246" y="547"/>
                      </a:cubicBezTo>
                      <a:cubicBezTo>
                        <a:pt x="1246" y="243"/>
                        <a:pt x="1003" y="0"/>
                        <a:pt x="700"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53" name="Google Shape;3253;p67"/>
                <p:cNvSpPr/>
                <p:nvPr/>
              </p:nvSpPr>
              <p:spPr>
                <a:xfrm>
                  <a:off x="5010100" y="4089900"/>
                  <a:ext cx="31175" cy="26675"/>
                </a:xfrm>
                <a:custGeom>
                  <a:avLst/>
                  <a:gdLst/>
                  <a:ahLst/>
                  <a:cxnLst/>
                  <a:rect l="l" t="t" r="r" b="b"/>
                  <a:pathLst>
                    <a:path w="1247" h="1067" extrusionOk="0">
                      <a:moveTo>
                        <a:pt x="700" y="0"/>
                      </a:moveTo>
                      <a:cubicBezTo>
                        <a:pt x="213" y="0"/>
                        <a:pt x="1" y="577"/>
                        <a:pt x="335" y="912"/>
                      </a:cubicBezTo>
                      <a:cubicBezTo>
                        <a:pt x="443" y="1019"/>
                        <a:pt x="576" y="1067"/>
                        <a:pt x="706" y="1067"/>
                      </a:cubicBezTo>
                      <a:cubicBezTo>
                        <a:pt x="981" y="1067"/>
                        <a:pt x="1246" y="856"/>
                        <a:pt x="1246" y="547"/>
                      </a:cubicBezTo>
                      <a:cubicBezTo>
                        <a:pt x="1246" y="243"/>
                        <a:pt x="1003" y="0"/>
                        <a:pt x="700"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54" name="Google Shape;3254;p67"/>
                <p:cNvSpPr/>
                <p:nvPr/>
              </p:nvSpPr>
              <p:spPr>
                <a:xfrm>
                  <a:off x="4928825" y="4197750"/>
                  <a:ext cx="31175" cy="26450"/>
                </a:xfrm>
                <a:custGeom>
                  <a:avLst/>
                  <a:gdLst/>
                  <a:ahLst/>
                  <a:cxnLst/>
                  <a:rect l="l" t="t" r="r" b="b"/>
                  <a:pathLst>
                    <a:path w="1247" h="1058" extrusionOk="0">
                      <a:moveTo>
                        <a:pt x="730" y="0"/>
                      </a:moveTo>
                      <a:cubicBezTo>
                        <a:pt x="244" y="0"/>
                        <a:pt x="1" y="547"/>
                        <a:pt x="335" y="882"/>
                      </a:cubicBezTo>
                      <a:cubicBezTo>
                        <a:pt x="446" y="1003"/>
                        <a:pt x="585" y="1057"/>
                        <a:pt x="720" y="1057"/>
                      </a:cubicBezTo>
                      <a:cubicBezTo>
                        <a:pt x="990" y="1057"/>
                        <a:pt x="1246" y="841"/>
                        <a:pt x="1246" y="517"/>
                      </a:cubicBezTo>
                      <a:cubicBezTo>
                        <a:pt x="1246" y="213"/>
                        <a:pt x="1003" y="0"/>
                        <a:pt x="730"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55" name="Google Shape;3255;p67"/>
                <p:cNvSpPr/>
                <p:nvPr/>
              </p:nvSpPr>
              <p:spPr>
                <a:xfrm>
                  <a:off x="4751850" y="4130900"/>
                  <a:ext cx="31175" cy="26700"/>
                </a:xfrm>
                <a:custGeom>
                  <a:avLst/>
                  <a:gdLst/>
                  <a:ahLst/>
                  <a:cxnLst/>
                  <a:rect l="l" t="t" r="r" b="b"/>
                  <a:pathLst>
                    <a:path w="1247" h="1068" extrusionOk="0">
                      <a:moveTo>
                        <a:pt x="730" y="1"/>
                      </a:moveTo>
                      <a:cubicBezTo>
                        <a:pt x="244" y="1"/>
                        <a:pt x="1" y="578"/>
                        <a:pt x="335" y="912"/>
                      </a:cubicBezTo>
                      <a:cubicBezTo>
                        <a:pt x="443" y="1020"/>
                        <a:pt x="575" y="1068"/>
                        <a:pt x="706" y="1068"/>
                      </a:cubicBezTo>
                      <a:cubicBezTo>
                        <a:pt x="981" y="1068"/>
                        <a:pt x="1246" y="856"/>
                        <a:pt x="1246" y="548"/>
                      </a:cubicBezTo>
                      <a:cubicBezTo>
                        <a:pt x="1246" y="244"/>
                        <a:pt x="1003" y="1"/>
                        <a:pt x="730"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56" name="Google Shape;3256;p67"/>
                <p:cNvSpPr/>
                <p:nvPr/>
              </p:nvSpPr>
              <p:spPr>
                <a:xfrm>
                  <a:off x="4814900" y="4254725"/>
                  <a:ext cx="31175" cy="26425"/>
                </a:xfrm>
                <a:custGeom>
                  <a:avLst/>
                  <a:gdLst/>
                  <a:ahLst/>
                  <a:cxnLst/>
                  <a:rect l="l" t="t" r="r" b="b"/>
                  <a:pathLst>
                    <a:path w="1247" h="1057" extrusionOk="0">
                      <a:moveTo>
                        <a:pt x="730" y="0"/>
                      </a:moveTo>
                      <a:cubicBezTo>
                        <a:pt x="243" y="0"/>
                        <a:pt x="0" y="547"/>
                        <a:pt x="335" y="881"/>
                      </a:cubicBezTo>
                      <a:cubicBezTo>
                        <a:pt x="446" y="1003"/>
                        <a:pt x="584" y="1057"/>
                        <a:pt x="719" y="1057"/>
                      </a:cubicBezTo>
                      <a:cubicBezTo>
                        <a:pt x="989" y="1057"/>
                        <a:pt x="1246" y="841"/>
                        <a:pt x="1246" y="517"/>
                      </a:cubicBezTo>
                      <a:cubicBezTo>
                        <a:pt x="1246" y="213"/>
                        <a:pt x="1003" y="0"/>
                        <a:pt x="730"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57" name="Google Shape;3257;p67"/>
                <p:cNvSpPr/>
                <p:nvPr/>
              </p:nvSpPr>
              <p:spPr>
                <a:xfrm>
                  <a:off x="4928825" y="3814925"/>
                  <a:ext cx="31175" cy="26700"/>
                </a:xfrm>
                <a:custGeom>
                  <a:avLst/>
                  <a:gdLst/>
                  <a:ahLst/>
                  <a:cxnLst/>
                  <a:rect l="l" t="t" r="r" b="b"/>
                  <a:pathLst>
                    <a:path w="1247" h="1068" extrusionOk="0">
                      <a:moveTo>
                        <a:pt x="730" y="0"/>
                      </a:moveTo>
                      <a:cubicBezTo>
                        <a:pt x="244" y="0"/>
                        <a:pt x="1" y="578"/>
                        <a:pt x="335" y="912"/>
                      </a:cubicBezTo>
                      <a:cubicBezTo>
                        <a:pt x="443" y="1020"/>
                        <a:pt x="576" y="1067"/>
                        <a:pt x="706" y="1067"/>
                      </a:cubicBezTo>
                      <a:cubicBezTo>
                        <a:pt x="981" y="1067"/>
                        <a:pt x="1246" y="856"/>
                        <a:pt x="1246" y="547"/>
                      </a:cubicBezTo>
                      <a:cubicBezTo>
                        <a:pt x="1246" y="244"/>
                        <a:pt x="1003" y="0"/>
                        <a:pt x="730"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58" name="Google Shape;3258;p67"/>
                <p:cNvSpPr/>
                <p:nvPr/>
              </p:nvSpPr>
              <p:spPr>
                <a:xfrm>
                  <a:off x="5028325" y="3934175"/>
                  <a:ext cx="31175" cy="26450"/>
                </a:xfrm>
                <a:custGeom>
                  <a:avLst/>
                  <a:gdLst/>
                  <a:ahLst/>
                  <a:cxnLst/>
                  <a:rect l="l" t="t" r="r" b="b"/>
                  <a:pathLst>
                    <a:path w="1247" h="1058" extrusionOk="0">
                      <a:moveTo>
                        <a:pt x="700" y="1"/>
                      </a:moveTo>
                      <a:cubicBezTo>
                        <a:pt x="214" y="1"/>
                        <a:pt x="1" y="547"/>
                        <a:pt x="335" y="882"/>
                      </a:cubicBezTo>
                      <a:cubicBezTo>
                        <a:pt x="447" y="1003"/>
                        <a:pt x="585" y="1057"/>
                        <a:pt x="720" y="1057"/>
                      </a:cubicBezTo>
                      <a:cubicBezTo>
                        <a:pt x="990" y="1057"/>
                        <a:pt x="1247" y="841"/>
                        <a:pt x="1247" y="517"/>
                      </a:cubicBezTo>
                      <a:cubicBezTo>
                        <a:pt x="1247" y="213"/>
                        <a:pt x="1004" y="1"/>
                        <a:pt x="700"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59" name="Google Shape;3259;p67"/>
                <p:cNvSpPr/>
                <p:nvPr/>
              </p:nvSpPr>
              <p:spPr>
                <a:xfrm>
                  <a:off x="4390296" y="4111925"/>
                  <a:ext cx="25100" cy="13900"/>
                </a:xfrm>
                <a:custGeom>
                  <a:avLst/>
                  <a:gdLst/>
                  <a:ahLst/>
                  <a:cxnLst/>
                  <a:rect l="l" t="t" r="r" b="b"/>
                  <a:pathLst>
                    <a:path w="1004" h="556" extrusionOk="0">
                      <a:moveTo>
                        <a:pt x="1003" y="0"/>
                      </a:moveTo>
                      <a:lnTo>
                        <a:pt x="0" y="274"/>
                      </a:lnTo>
                      <a:cubicBezTo>
                        <a:pt x="98" y="468"/>
                        <a:pt x="278" y="556"/>
                        <a:pt x="458" y="556"/>
                      </a:cubicBezTo>
                      <a:cubicBezTo>
                        <a:pt x="730" y="556"/>
                        <a:pt x="1003" y="359"/>
                        <a:pt x="1003" y="31"/>
                      </a:cubicBezTo>
                      <a:cubicBezTo>
                        <a:pt x="1003" y="0"/>
                        <a:pt x="1003" y="0"/>
                        <a:pt x="1003"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60" name="Google Shape;3260;p67"/>
                <p:cNvSpPr/>
                <p:nvPr/>
              </p:nvSpPr>
              <p:spPr>
                <a:xfrm>
                  <a:off x="4552850" y="4056475"/>
                  <a:ext cx="26250" cy="20900"/>
                </a:xfrm>
                <a:custGeom>
                  <a:avLst/>
                  <a:gdLst/>
                  <a:ahLst/>
                  <a:cxnLst/>
                  <a:rect l="l" t="t" r="r" b="b"/>
                  <a:pathLst>
                    <a:path w="1050" h="836" extrusionOk="0">
                      <a:moveTo>
                        <a:pt x="973" y="0"/>
                      </a:moveTo>
                      <a:lnTo>
                        <a:pt x="0" y="426"/>
                      </a:lnTo>
                      <a:cubicBezTo>
                        <a:pt x="56" y="704"/>
                        <a:pt x="283" y="835"/>
                        <a:pt x="511" y="835"/>
                      </a:cubicBezTo>
                      <a:cubicBezTo>
                        <a:pt x="780" y="835"/>
                        <a:pt x="1050" y="650"/>
                        <a:pt x="1033" y="304"/>
                      </a:cubicBezTo>
                      <a:cubicBezTo>
                        <a:pt x="1033" y="183"/>
                        <a:pt x="1003" y="91"/>
                        <a:pt x="973"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61" name="Google Shape;3261;p67"/>
                <p:cNvSpPr/>
                <p:nvPr/>
              </p:nvSpPr>
              <p:spPr>
                <a:xfrm>
                  <a:off x="4575625" y="3845300"/>
                  <a:ext cx="21300" cy="26625"/>
                </a:xfrm>
                <a:custGeom>
                  <a:avLst/>
                  <a:gdLst/>
                  <a:ahLst/>
                  <a:cxnLst/>
                  <a:rect l="l" t="t" r="r" b="b"/>
                  <a:pathLst>
                    <a:path w="852" h="1065" extrusionOk="0">
                      <a:moveTo>
                        <a:pt x="122" y="1"/>
                      </a:moveTo>
                      <a:cubicBezTo>
                        <a:pt x="92" y="1"/>
                        <a:pt x="62" y="1"/>
                        <a:pt x="1" y="31"/>
                      </a:cubicBezTo>
                      <a:cubicBezTo>
                        <a:pt x="31" y="305"/>
                        <a:pt x="62" y="760"/>
                        <a:pt x="122" y="1064"/>
                      </a:cubicBezTo>
                      <a:cubicBezTo>
                        <a:pt x="852" y="1064"/>
                        <a:pt x="852" y="1"/>
                        <a:pt x="122"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62" name="Google Shape;3262;p67"/>
                <p:cNvSpPr/>
                <p:nvPr/>
              </p:nvSpPr>
              <p:spPr>
                <a:xfrm>
                  <a:off x="3989250" y="5096325"/>
                  <a:ext cx="612225" cy="352575"/>
                </a:xfrm>
                <a:custGeom>
                  <a:avLst/>
                  <a:gdLst/>
                  <a:ahLst/>
                  <a:cxnLst/>
                  <a:rect l="l" t="t" r="r" b="b"/>
                  <a:pathLst>
                    <a:path w="24489" h="14103" extrusionOk="0">
                      <a:moveTo>
                        <a:pt x="0" y="0"/>
                      </a:moveTo>
                      <a:cubicBezTo>
                        <a:pt x="0" y="0"/>
                        <a:pt x="1489" y="13733"/>
                        <a:pt x="1763" y="14007"/>
                      </a:cubicBezTo>
                      <a:cubicBezTo>
                        <a:pt x="1833" y="14077"/>
                        <a:pt x="3227" y="14102"/>
                        <a:pt x="5108" y="14102"/>
                      </a:cubicBezTo>
                      <a:cubicBezTo>
                        <a:pt x="7267" y="14102"/>
                        <a:pt x="10068" y="14070"/>
                        <a:pt x="12245" y="14037"/>
                      </a:cubicBezTo>
                      <a:cubicBezTo>
                        <a:pt x="14437" y="14070"/>
                        <a:pt x="17237" y="14102"/>
                        <a:pt x="19397" y="14102"/>
                      </a:cubicBezTo>
                      <a:cubicBezTo>
                        <a:pt x="21277" y="14102"/>
                        <a:pt x="22672" y="14077"/>
                        <a:pt x="22757" y="14007"/>
                      </a:cubicBezTo>
                      <a:cubicBezTo>
                        <a:pt x="23000" y="13733"/>
                        <a:pt x="24489" y="0"/>
                        <a:pt x="2448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263" name="Google Shape;3263;p67"/>
                <p:cNvSpPr/>
                <p:nvPr/>
              </p:nvSpPr>
              <p:spPr>
                <a:xfrm>
                  <a:off x="3947368" y="4127100"/>
                  <a:ext cx="675300" cy="1001900"/>
                </a:xfrm>
                <a:custGeom>
                  <a:avLst/>
                  <a:gdLst/>
                  <a:ahLst/>
                  <a:cxnLst/>
                  <a:rect l="l" t="t" r="r" b="b"/>
                  <a:pathLst>
                    <a:path w="27012" h="40076" extrusionOk="0">
                      <a:moveTo>
                        <a:pt x="13521" y="1"/>
                      </a:moveTo>
                      <a:cubicBezTo>
                        <a:pt x="6047" y="1"/>
                        <a:pt x="1" y="6047"/>
                        <a:pt x="1" y="13521"/>
                      </a:cubicBezTo>
                      <a:lnTo>
                        <a:pt x="1" y="38435"/>
                      </a:lnTo>
                      <a:cubicBezTo>
                        <a:pt x="1" y="39347"/>
                        <a:pt x="730" y="40076"/>
                        <a:pt x="1641" y="40076"/>
                      </a:cubicBezTo>
                      <a:lnTo>
                        <a:pt x="25370" y="40076"/>
                      </a:lnTo>
                      <a:cubicBezTo>
                        <a:pt x="26282" y="40076"/>
                        <a:pt x="27011" y="39347"/>
                        <a:pt x="27011" y="38435"/>
                      </a:cubicBezTo>
                      <a:lnTo>
                        <a:pt x="27011" y="13521"/>
                      </a:lnTo>
                      <a:cubicBezTo>
                        <a:pt x="27011" y="6047"/>
                        <a:pt x="20965" y="1"/>
                        <a:pt x="13521" y="1"/>
                      </a:cubicBezTo>
                      <a:close/>
                    </a:path>
                  </a:pathLst>
                </a:custGeom>
                <a:solidFill>
                  <a:schemeClr val="accent2">
                    <a:lumMod val="75000"/>
                  </a:schemeClr>
                </a:solidFill>
                <a:ln>
                  <a:noFill/>
                </a:ln>
              </p:spPr>
              <p:txBody>
                <a:bodyPr spcFirstLastPara="1" wrap="square" lIns="121900" tIns="121900" rIns="121900" bIns="121900" anchor="ctr" anchorCtr="0">
                  <a:noAutofit/>
                </a:bodyPr>
                <a:lstStyle/>
                <a:p>
                  <a:endParaRPr sz="2400" dirty="0"/>
                </a:p>
              </p:txBody>
            </p:sp>
            <p:sp>
              <p:nvSpPr>
                <p:cNvPr id="3264" name="Google Shape;3264;p67"/>
                <p:cNvSpPr/>
                <p:nvPr/>
              </p:nvSpPr>
              <p:spPr>
                <a:xfrm>
                  <a:off x="3947475" y="4462275"/>
                  <a:ext cx="680600" cy="669775"/>
                </a:xfrm>
                <a:custGeom>
                  <a:avLst/>
                  <a:gdLst/>
                  <a:ahLst/>
                  <a:cxnLst/>
                  <a:rect l="l" t="t" r="r" b="b"/>
                  <a:pathLst>
                    <a:path w="27224" h="26791" extrusionOk="0">
                      <a:moveTo>
                        <a:pt x="27132" y="0"/>
                      </a:moveTo>
                      <a:cubicBezTo>
                        <a:pt x="27086" y="0"/>
                        <a:pt x="27041" y="38"/>
                        <a:pt x="27041" y="114"/>
                      </a:cubicBezTo>
                      <a:lnTo>
                        <a:pt x="27041" y="25028"/>
                      </a:lnTo>
                      <a:cubicBezTo>
                        <a:pt x="27041" y="25879"/>
                        <a:pt x="26342" y="26578"/>
                        <a:pt x="25491" y="26578"/>
                      </a:cubicBezTo>
                      <a:lnTo>
                        <a:pt x="1762" y="26578"/>
                      </a:lnTo>
                      <a:cubicBezTo>
                        <a:pt x="912" y="26578"/>
                        <a:pt x="213" y="25879"/>
                        <a:pt x="213" y="25028"/>
                      </a:cubicBezTo>
                      <a:lnTo>
                        <a:pt x="213" y="7588"/>
                      </a:lnTo>
                      <a:cubicBezTo>
                        <a:pt x="213" y="7528"/>
                        <a:pt x="160" y="7497"/>
                        <a:pt x="107" y="7497"/>
                      </a:cubicBezTo>
                      <a:cubicBezTo>
                        <a:pt x="53" y="7497"/>
                        <a:pt x="0" y="7528"/>
                        <a:pt x="0" y="7588"/>
                      </a:cubicBezTo>
                      <a:lnTo>
                        <a:pt x="0" y="25028"/>
                      </a:lnTo>
                      <a:cubicBezTo>
                        <a:pt x="31" y="26000"/>
                        <a:pt x="790" y="26760"/>
                        <a:pt x="1762" y="26790"/>
                      </a:cubicBezTo>
                      <a:lnTo>
                        <a:pt x="25491" y="26790"/>
                      </a:lnTo>
                      <a:cubicBezTo>
                        <a:pt x="26433" y="26760"/>
                        <a:pt x="27223" y="26000"/>
                        <a:pt x="27223" y="25028"/>
                      </a:cubicBezTo>
                      <a:lnTo>
                        <a:pt x="27223" y="114"/>
                      </a:lnTo>
                      <a:cubicBezTo>
                        <a:pt x="27223" y="38"/>
                        <a:pt x="27178" y="0"/>
                        <a:pt x="2713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265" name="Google Shape;3265;p67"/>
                <p:cNvSpPr/>
                <p:nvPr/>
              </p:nvSpPr>
              <p:spPr>
                <a:xfrm>
                  <a:off x="3950500" y="5063650"/>
                  <a:ext cx="675300" cy="65350"/>
                </a:xfrm>
                <a:custGeom>
                  <a:avLst/>
                  <a:gdLst/>
                  <a:ahLst/>
                  <a:cxnLst/>
                  <a:rect l="l" t="t" r="r" b="b"/>
                  <a:pathLst>
                    <a:path w="27012" h="2614" extrusionOk="0">
                      <a:moveTo>
                        <a:pt x="1" y="1"/>
                      </a:moveTo>
                      <a:lnTo>
                        <a:pt x="1" y="973"/>
                      </a:lnTo>
                      <a:cubicBezTo>
                        <a:pt x="1" y="1885"/>
                        <a:pt x="730" y="2614"/>
                        <a:pt x="1641" y="2614"/>
                      </a:cubicBezTo>
                      <a:lnTo>
                        <a:pt x="25370" y="2614"/>
                      </a:lnTo>
                      <a:cubicBezTo>
                        <a:pt x="26282" y="2614"/>
                        <a:pt x="27011" y="1885"/>
                        <a:pt x="27011" y="973"/>
                      </a:cubicBezTo>
                      <a:lnTo>
                        <a:pt x="27011" y="1"/>
                      </a:lnTo>
                      <a:close/>
                    </a:path>
                  </a:pathLst>
                </a:custGeom>
                <a:solidFill>
                  <a:srgbClr val="0070C0"/>
                </a:solidFill>
                <a:ln>
                  <a:noFill/>
                </a:ln>
              </p:spPr>
              <p:txBody>
                <a:bodyPr spcFirstLastPara="1" wrap="square" lIns="121900" tIns="121900" rIns="121900" bIns="121900" anchor="ctr" anchorCtr="0">
                  <a:noAutofit/>
                </a:bodyPr>
                <a:lstStyle/>
                <a:p>
                  <a:endParaRPr sz="2400" dirty="0"/>
                </a:p>
              </p:txBody>
            </p:sp>
            <p:sp>
              <p:nvSpPr>
                <p:cNvPr id="3266" name="Google Shape;3266;p67"/>
                <p:cNvSpPr/>
                <p:nvPr/>
              </p:nvSpPr>
              <p:spPr>
                <a:xfrm>
                  <a:off x="3947475" y="5061375"/>
                  <a:ext cx="681350" cy="70675"/>
                </a:xfrm>
                <a:custGeom>
                  <a:avLst/>
                  <a:gdLst/>
                  <a:ahLst/>
                  <a:cxnLst/>
                  <a:rect l="l" t="t" r="r" b="b"/>
                  <a:pathLst>
                    <a:path w="27254" h="2827" extrusionOk="0">
                      <a:moveTo>
                        <a:pt x="27041" y="183"/>
                      </a:moveTo>
                      <a:lnTo>
                        <a:pt x="27041" y="1064"/>
                      </a:lnTo>
                      <a:cubicBezTo>
                        <a:pt x="27041" y="1915"/>
                        <a:pt x="26342" y="2614"/>
                        <a:pt x="25491" y="2614"/>
                      </a:cubicBezTo>
                      <a:lnTo>
                        <a:pt x="1762" y="2614"/>
                      </a:lnTo>
                      <a:cubicBezTo>
                        <a:pt x="881" y="2614"/>
                        <a:pt x="183" y="1915"/>
                        <a:pt x="183" y="1064"/>
                      </a:cubicBezTo>
                      <a:lnTo>
                        <a:pt x="183" y="183"/>
                      </a:lnTo>
                      <a:close/>
                      <a:moveTo>
                        <a:pt x="122" y="1"/>
                      </a:moveTo>
                      <a:cubicBezTo>
                        <a:pt x="61" y="1"/>
                        <a:pt x="0" y="31"/>
                        <a:pt x="0" y="92"/>
                      </a:cubicBezTo>
                      <a:lnTo>
                        <a:pt x="0" y="1064"/>
                      </a:lnTo>
                      <a:cubicBezTo>
                        <a:pt x="31" y="2036"/>
                        <a:pt x="790" y="2796"/>
                        <a:pt x="1762" y="2826"/>
                      </a:cubicBezTo>
                      <a:lnTo>
                        <a:pt x="25491" y="2826"/>
                      </a:lnTo>
                      <a:cubicBezTo>
                        <a:pt x="26433" y="2826"/>
                        <a:pt x="27254" y="2036"/>
                        <a:pt x="27254" y="1064"/>
                      </a:cubicBezTo>
                      <a:lnTo>
                        <a:pt x="27254" y="92"/>
                      </a:lnTo>
                      <a:cubicBezTo>
                        <a:pt x="27254" y="31"/>
                        <a:pt x="27193" y="1"/>
                        <a:pt x="2716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267" name="Google Shape;3267;p67"/>
                <p:cNvSpPr/>
                <p:nvPr/>
              </p:nvSpPr>
              <p:spPr>
                <a:xfrm>
                  <a:off x="4492071" y="4254725"/>
                  <a:ext cx="31175" cy="26425"/>
                </a:xfrm>
                <a:custGeom>
                  <a:avLst/>
                  <a:gdLst/>
                  <a:ahLst/>
                  <a:cxnLst/>
                  <a:rect l="l" t="t" r="r" b="b"/>
                  <a:pathLst>
                    <a:path w="1247" h="1057" extrusionOk="0">
                      <a:moveTo>
                        <a:pt x="700" y="0"/>
                      </a:moveTo>
                      <a:cubicBezTo>
                        <a:pt x="244" y="0"/>
                        <a:pt x="1" y="547"/>
                        <a:pt x="335" y="881"/>
                      </a:cubicBezTo>
                      <a:cubicBezTo>
                        <a:pt x="446" y="1003"/>
                        <a:pt x="585" y="1057"/>
                        <a:pt x="720" y="1057"/>
                      </a:cubicBezTo>
                      <a:cubicBezTo>
                        <a:pt x="990" y="1057"/>
                        <a:pt x="1246" y="841"/>
                        <a:pt x="1246" y="517"/>
                      </a:cubicBezTo>
                      <a:cubicBezTo>
                        <a:pt x="1246" y="213"/>
                        <a:pt x="1003" y="0"/>
                        <a:pt x="700"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68" name="Google Shape;3268;p67"/>
                <p:cNvSpPr/>
                <p:nvPr/>
              </p:nvSpPr>
              <p:spPr>
                <a:xfrm>
                  <a:off x="4332571" y="4172675"/>
                  <a:ext cx="31175" cy="26700"/>
                </a:xfrm>
                <a:custGeom>
                  <a:avLst/>
                  <a:gdLst/>
                  <a:ahLst/>
                  <a:cxnLst/>
                  <a:rect l="l" t="t" r="r" b="b"/>
                  <a:pathLst>
                    <a:path w="1247" h="1068" extrusionOk="0">
                      <a:moveTo>
                        <a:pt x="699" y="1"/>
                      </a:moveTo>
                      <a:cubicBezTo>
                        <a:pt x="243" y="1"/>
                        <a:pt x="0" y="578"/>
                        <a:pt x="335" y="912"/>
                      </a:cubicBezTo>
                      <a:cubicBezTo>
                        <a:pt x="442" y="1020"/>
                        <a:pt x="575" y="1068"/>
                        <a:pt x="706" y="1068"/>
                      </a:cubicBezTo>
                      <a:cubicBezTo>
                        <a:pt x="981" y="1068"/>
                        <a:pt x="1246" y="857"/>
                        <a:pt x="1246" y="548"/>
                      </a:cubicBezTo>
                      <a:cubicBezTo>
                        <a:pt x="1246" y="244"/>
                        <a:pt x="1003" y="1"/>
                        <a:pt x="699"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69" name="Google Shape;3269;p67"/>
                <p:cNvSpPr/>
                <p:nvPr/>
              </p:nvSpPr>
              <p:spPr>
                <a:xfrm>
                  <a:off x="4341675" y="4294225"/>
                  <a:ext cx="31175" cy="26675"/>
                </a:xfrm>
                <a:custGeom>
                  <a:avLst/>
                  <a:gdLst/>
                  <a:ahLst/>
                  <a:cxnLst/>
                  <a:rect l="l" t="t" r="r" b="b"/>
                  <a:pathLst>
                    <a:path w="1247" h="1067" extrusionOk="0">
                      <a:moveTo>
                        <a:pt x="700" y="0"/>
                      </a:moveTo>
                      <a:cubicBezTo>
                        <a:pt x="214" y="0"/>
                        <a:pt x="1" y="577"/>
                        <a:pt x="335" y="912"/>
                      </a:cubicBezTo>
                      <a:cubicBezTo>
                        <a:pt x="443" y="1019"/>
                        <a:pt x="576" y="1067"/>
                        <a:pt x="707" y="1067"/>
                      </a:cubicBezTo>
                      <a:cubicBezTo>
                        <a:pt x="981" y="1067"/>
                        <a:pt x="1247" y="856"/>
                        <a:pt x="1247" y="547"/>
                      </a:cubicBezTo>
                      <a:cubicBezTo>
                        <a:pt x="1247" y="243"/>
                        <a:pt x="1004" y="0"/>
                        <a:pt x="700"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70" name="Google Shape;3270;p67"/>
                <p:cNvSpPr/>
                <p:nvPr/>
              </p:nvSpPr>
              <p:spPr>
                <a:xfrm>
                  <a:off x="4555121" y="4414225"/>
                  <a:ext cx="31175" cy="26700"/>
                </a:xfrm>
                <a:custGeom>
                  <a:avLst/>
                  <a:gdLst/>
                  <a:ahLst/>
                  <a:cxnLst/>
                  <a:rect l="l" t="t" r="r" b="b"/>
                  <a:pathLst>
                    <a:path w="1247" h="1068" extrusionOk="0">
                      <a:moveTo>
                        <a:pt x="699" y="1"/>
                      </a:moveTo>
                      <a:cubicBezTo>
                        <a:pt x="244" y="1"/>
                        <a:pt x="1" y="578"/>
                        <a:pt x="335" y="912"/>
                      </a:cubicBezTo>
                      <a:cubicBezTo>
                        <a:pt x="442" y="1020"/>
                        <a:pt x="575" y="1067"/>
                        <a:pt x="706" y="1067"/>
                      </a:cubicBezTo>
                      <a:cubicBezTo>
                        <a:pt x="981" y="1067"/>
                        <a:pt x="1246" y="856"/>
                        <a:pt x="1246" y="547"/>
                      </a:cubicBezTo>
                      <a:cubicBezTo>
                        <a:pt x="1246" y="244"/>
                        <a:pt x="1003" y="1"/>
                        <a:pt x="699"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71" name="Google Shape;3271;p67"/>
                <p:cNvSpPr/>
                <p:nvPr/>
              </p:nvSpPr>
              <p:spPr>
                <a:xfrm>
                  <a:off x="4398650" y="4469675"/>
                  <a:ext cx="31175" cy="26675"/>
                </a:xfrm>
                <a:custGeom>
                  <a:avLst/>
                  <a:gdLst/>
                  <a:ahLst/>
                  <a:cxnLst/>
                  <a:rect l="l" t="t" r="r" b="b"/>
                  <a:pathLst>
                    <a:path w="1247" h="1067" extrusionOk="0">
                      <a:moveTo>
                        <a:pt x="730" y="0"/>
                      </a:moveTo>
                      <a:cubicBezTo>
                        <a:pt x="244" y="0"/>
                        <a:pt x="1" y="578"/>
                        <a:pt x="335" y="912"/>
                      </a:cubicBezTo>
                      <a:cubicBezTo>
                        <a:pt x="441" y="1019"/>
                        <a:pt x="573" y="1066"/>
                        <a:pt x="702" y="1066"/>
                      </a:cubicBezTo>
                      <a:cubicBezTo>
                        <a:pt x="979" y="1066"/>
                        <a:pt x="1246" y="848"/>
                        <a:pt x="1246" y="517"/>
                      </a:cubicBezTo>
                      <a:cubicBezTo>
                        <a:pt x="1246" y="244"/>
                        <a:pt x="1003" y="0"/>
                        <a:pt x="730"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72" name="Google Shape;3272;p67"/>
                <p:cNvSpPr/>
                <p:nvPr/>
              </p:nvSpPr>
              <p:spPr>
                <a:xfrm>
                  <a:off x="4500425" y="4585125"/>
                  <a:ext cx="31175" cy="26700"/>
                </a:xfrm>
                <a:custGeom>
                  <a:avLst/>
                  <a:gdLst/>
                  <a:ahLst/>
                  <a:cxnLst/>
                  <a:rect l="l" t="t" r="r" b="b"/>
                  <a:pathLst>
                    <a:path w="1247" h="1068" extrusionOk="0">
                      <a:moveTo>
                        <a:pt x="730" y="1"/>
                      </a:moveTo>
                      <a:cubicBezTo>
                        <a:pt x="244" y="1"/>
                        <a:pt x="1" y="578"/>
                        <a:pt x="365" y="912"/>
                      </a:cubicBezTo>
                      <a:cubicBezTo>
                        <a:pt x="473" y="1020"/>
                        <a:pt x="603" y="1068"/>
                        <a:pt x="729" y="1068"/>
                      </a:cubicBezTo>
                      <a:cubicBezTo>
                        <a:pt x="995" y="1068"/>
                        <a:pt x="1247" y="856"/>
                        <a:pt x="1247" y="548"/>
                      </a:cubicBezTo>
                      <a:cubicBezTo>
                        <a:pt x="1247" y="244"/>
                        <a:pt x="1034" y="1"/>
                        <a:pt x="730"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73" name="Google Shape;3273;p67"/>
                <p:cNvSpPr/>
                <p:nvPr/>
              </p:nvSpPr>
              <p:spPr>
                <a:xfrm>
                  <a:off x="4316625" y="4626075"/>
                  <a:ext cx="31150" cy="26000"/>
                </a:xfrm>
                <a:custGeom>
                  <a:avLst/>
                  <a:gdLst/>
                  <a:ahLst/>
                  <a:cxnLst/>
                  <a:rect l="l" t="t" r="r" b="b"/>
                  <a:pathLst>
                    <a:path w="1246" h="1040" extrusionOk="0">
                      <a:moveTo>
                        <a:pt x="776" y="1"/>
                      </a:moveTo>
                      <a:cubicBezTo>
                        <a:pt x="760" y="1"/>
                        <a:pt x="745" y="2"/>
                        <a:pt x="729" y="3"/>
                      </a:cubicBezTo>
                      <a:cubicBezTo>
                        <a:pt x="243" y="3"/>
                        <a:pt x="0" y="550"/>
                        <a:pt x="334" y="884"/>
                      </a:cubicBezTo>
                      <a:cubicBezTo>
                        <a:pt x="452" y="992"/>
                        <a:pt x="588" y="1040"/>
                        <a:pt x="719" y="1040"/>
                      </a:cubicBezTo>
                      <a:cubicBezTo>
                        <a:pt x="995" y="1040"/>
                        <a:pt x="1246" y="829"/>
                        <a:pt x="1246" y="520"/>
                      </a:cubicBezTo>
                      <a:cubicBezTo>
                        <a:pt x="1246" y="233"/>
                        <a:pt x="1030" y="1"/>
                        <a:pt x="776"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74" name="Google Shape;3274;p67"/>
                <p:cNvSpPr/>
                <p:nvPr/>
              </p:nvSpPr>
              <p:spPr>
                <a:xfrm>
                  <a:off x="4345475" y="4797050"/>
                  <a:ext cx="31175" cy="26675"/>
                </a:xfrm>
                <a:custGeom>
                  <a:avLst/>
                  <a:gdLst/>
                  <a:ahLst/>
                  <a:cxnLst/>
                  <a:rect l="l" t="t" r="r" b="b"/>
                  <a:pathLst>
                    <a:path w="1247" h="1067" extrusionOk="0">
                      <a:moveTo>
                        <a:pt x="730" y="0"/>
                      </a:moveTo>
                      <a:cubicBezTo>
                        <a:pt x="244" y="0"/>
                        <a:pt x="1" y="578"/>
                        <a:pt x="335" y="912"/>
                      </a:cubicBezTo>
                      <a:cubicBezTo>
                        <a:pt x="442" y="1018"/>
                        <a:pt x="573" y="1066"/>
                        <a:pt x="702" y="1066"/>
                      </a:cubicBezTo>
                      <a:cubicBezTo>
                        <a:pt x="979" y="1066"/>
                        <a:pt x="1247" y="848"/>
                        <a:pt x="1247" y="517"/>
                      </a:cubicBezTo>
                      <a:cubicBezTo>
                        <a:pt x="1247" y="243"/>
                        <a:pt x="1003" y="0"/>
                        <a:pt x="730"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75" name="Google Shape;3275;p67"/>
                <p:cNvSpPr/>
                <p:nvPr/>
              </p:nvSpPr>
              <p:spPr>
                <a:xfrm>
                  <a:off x="4520175" y="5012000"/>
                  <a:ext cx="31175" cy="26700"/>
                </a:xfrm>
                <a:custGeom>
                  <a:avLst/>
                  <a:gdLst/>
                  <a:ahLst/>
                  <a:cxnLst/>
                  <a:rect l="l" t="t" r="r" b="b"/>
                  <a:pathLst>
                    <a:path w="1247" h="1068" extrusionOk="0">
                      <a:moveTo>
                        <a:pt x="700" y="1"/>
                      </a:moveTo>
                      <a:cubicBezTo>
                        <a:pt x="214" y="1"/>
                        <a:pt x="1" y="578"/>
                        <a:pt x="335" y="912"/>
                      </a:cubicBezTo>
                      <a:cubicBezTo>
                        <a:pt x="443" y="1020"/>
                        <a:pt x="576" y="1068"/>
                        <a:pt x="706" y="1068"/>
                      </a:cubicBezTo>
                      <a:cubicBezTo>
                        <a:pt x="981" y="1068"/>
                        <a:pt x="1247" y="857"/>
                        <a:pt x="1247" y="548"/>
                      </a:cubicBezTo>
                      <a:cubicBezTo>
                        <a:pt x="1247" y="244"/>
                        <a:pt x="1003" y="1"/>
                        <a:pt x="700"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76" name="Google Shape;3276;p67"/>
                <p:cNvSpPr/>
                <p:nvPr/>
              </p:nvSpPr>
              <p:spPr>
                <a:xfrm>
                  <a:off x="4233075" y="4880600"/>
                  <a:ext cx="31150" cy="26675"/>
                </a:xfrm>
                <a:custGeom>
                  <a:avLst/>
                  <a:gdLst/>
                  <a:ahLst/>
                  <a:cxnLst/>
                  <a:rect l="l" t="t" r="r" b="b"/>
                  <a:pathLst>
                    <a:path w="1246" h="1067" extrusionOk="0">
                      <a:moveTo>
                        <a:pt x="729" y="1"/>
                      </a:moveTo>
                      <a:cubicBezTo>
                        <a:pt x="243" y="1"/>
                        <a:pt x="0" y="578"/>
                        <a:pt x="365" y="912"/>
                      </a:cubicBezTo>
                      <a:cubicBezTo>
                        <a:pt x="471" y="1019"/>
                        <a:pt x="600" y="1066"/>
                        <a:pt x="725" y="1066"/>
                      </a:cubicBezTo>
                      <a:cubicBezTo>
                        <a:pt x="992" y="1066"/>
                        <a:pt x="1246" y="848"/>
                        <a:pt x="1246" y="517"/>
                      </a:cubicBezTo>
                      <a:cubicBezTo>
                        <a:pt x="1246" y="244"/>
                        <a:pt x="1033" y="1"/>
                        <a:pt x="729"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77" name="Google Shape;3277;p67"/>
                <p:cNvSpPr/>
                <p:nvPr/>
              </p:nvSpPr>
              <p:spPr>
                <a:xfrm>
                  <a:off x="4072050" y="4779575"/>
                  <a:ext cx="31150" cy="26700"/>
                </a:xfrm>
                <a:custGeom>
                  <a:avLst/>
                  <a:gdLst/>
                  <a:ahLst/>
                  <a:cxnLst/>
                  <a:rect l="l" t="t" r="r" b="b"/>
                  <a:pathLst>
                    <a:path w="1246" h="1068" extrusionOk="0">
                      <a:moveTo>
                        <a:pt x="729" y="1"/>
                      </a:moveTo>
                      <a:cubicBezTo>
                        <a:pt x="243" y="1"/>
                        <a:pt x="0" y="578"/>
                        <a:pt x="334" y="912"/>
                      </a:cubicBezTo>
                      <a:cubicBezTo>
                        <a:pt x="442" y="1020"/>
                        <a:pt x="575" y="1068"/>
                        <a:pt x="706" y="1068"/>
                      </a:cubicBezTo>
                      <a:cubicBezTo>
                        <a:pt x="981" y="1068"/>
                        <a:pt x="1246" y="856"/>
                        <a:pt x="1246" y="548"/>
                      </a:cubicBezTo>
                      <a:cubicBezTo>
                        <a:pt x="1246" y="244"/>
                        <a:pt x="1003" y="1"/>
                        <a:pt x="729" y="1"/>
                      </a:cubicBezTo>
                      <a:close/>
                    </a:path>
                  </a:pathLst>
                </a:custGeom>
                <a:solidFill>
                  <a:srgbClr val="200700"/>
                </a:solidFill>
                <a:ln>
                  <a:noFill/>
                </a:ln>
              </p:spPr>
              <p:txBody>
                <a:bodyPr spcFirstLastPara="1" wrap="square" lIns="121900" tIns="121900" rIns="121900" bIns="121900" anchor="ctr" anchorCtr="0">
                  <a:noAutofit/>
                </a:bodyPr>
                <a:lstStyle/>
                <a:p>
                  <a:endParaRPr sz="2400"/>
                </a:p>
              </p:txBody>
            </p:sp>
            <p:sp>
              <p:nvSpPr>
                <p:cNvPr id="3278" name="Google Shape;3278;p67"/>
                <p:cNvSpPr/>
                <p:nvPr/>
              </p:nvSpPr>
              <p:spPr>
                <a:xfrm>
                  <a:off x="3972525" y="4872250"/>
                  <a:ext cx="31175" cy="26675"/>
                </a:xfrm>
                <a:custGeom>
                  <a:avLst/>
                  <a:gdLst/>
                  <a:ahLst/>
                  <a:cxnLst/>
                  <a:rect l="l" t="t" r="r" b="b"/>
                  <a:pathLst>
                    <a:path w="1247" h="1067" extrusionOk="0">
                      <a:moveTo>
                        <a:pt x="730" y="0"/>
                      </a:moveTo>
                      <a:cubicBezTo>
                        <a:pt x="244" y="0"/>
                        <a:pt x="1" y="578"/>
                        <a:pt x="335" y="912"/>
                      </a:cubicBezTo>
                      <a:cubicBezTo>
                        <a:pt x="451" y="1018"/>
                        <a:pt x="586" y="1066"/>
                        <a:pt x="716" y="1066"/>
                      </a:cubicBezTo>
                      <a:cubicBezTo>
                        <a:pt x="993" y="1066"/>
                        <a:pt x="1247" y="848"/>
                        <a:pt x="1247" y="517"/>
                      </a:cubicBezTo>
                      <a:cubicBezTo>
                        <a:pt x="1247" y="243"/>
                        <a:pt x="1004" y="0"/>
                        <a:pt x="730" y="0"/>
                      </a:cubicBezTo>
                      <a:close/>
                    </a:path>
                  </a:pathLst>
                </a:custGeom>
                <a:solidFill>
                  <a:srgbClr val="200700"/>
                </a:solidFill>
                <a:ln>
                  <a:noFill/>
                </a:ln>
              </p:spPr>
              <p:txBody>
                <a:bodyPr spcFirstLastPara="1" wrap="square" lIns="121900" tIns="121900" rIns="121900" bIns="121900" anchor="ctr" anchorCtr="0">
                  <a:noAutofit/>
                </a:bodyPr>
                <a:lstStyle/>
                <a:p>
                  <a:endParaRPr sz="2400"/>
                </a:p>
              </p:txBody>
            </p:sp>
            <p:sp>
              <p:nvSpPr>
                <p:cNvPr id="3279" name="Google Shape;3279;p67"/>
                <p:cNvSpPr/>
                <p:nvPr/>
              </p:nvSpPr>
              <p:spPr>
                <a:xfrm>
                  <a:off x="4072050" y="4919350"/>
                  <a:ext cx="31150" cy="26650"/>
                </a:xfrm>
                <a:custGeom>
                  <a:avLst/>
                  <a:gdLst/>
                  <a:ahLst/>
                  <a:cxnLst/>
                  <a:rect l="l" t="t" r="r" b="b"/>
                  <a:pathLst>
                    <a:path w="1246" h="1066" extrusionOk="0">
                      <a:moveTo>
                        <a:pt x="729" y="0"/>
                      </a:moveTo>
                      <a:cubicBezTo>
                        <a:pt x="243" y="0"/>
                        <a:pt x="0" y="577"/>
                        <a:pt x="334" y="912"/>
                      </a:cubicBezTo>
                      <a:cubicBezTo>
                        <a:pt x="441" y="1018"/>
                        <a:pt x="572" y="1066"/>
                        <a:pt x="702" y="1066"/>
                      </a:cubicBezTo>
                      <a:cubicBezTo>
                        <a:pt x="978" y="1066"/>
                        <a:pt x="1246" y="848"/>
                        <a:pt x="1246" y="517"/>
                      </a:cubicBezTo>
                      <a:cubicBezTo>
                        <a:pt x="1246" y="243"/>
                        <a:pt x="1003" y="0"/>
                        <a:pt x="729"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80" name="Google Shape;3280;p67"/>
                <p:cNvSpPr/>
                <p:nvPr/>
              </p:nvSpPr>
              <p:spPr>
                <a:xfrm>
                  <a:off x="3959625" y="4897300"/>
                  <a:ext cx="31175" cy="26450"/>
                </a:xfrm>
                <a:custGeom>
                  <a:avLst/>
                  <a:gdLst/>
                  <a:ahLst/>
                  <a:cxnLst/>
                  <a:rect l="l" t="t" r="r" b="b"/>
                  <a:pathLst>
                    <a:path w="1247" h="1058" extrusionOk="0">
                      <a:moveTo>
                        <a:pt x="699" y="1"/>
                      </a:moveTo>
                      <a:cubicBezTo>
                        <a:pt x="243" y="1"/>
                        <a:pt x="0" y="548"/>
                        <a:pt x="335" y="882"/>
                      </a:cubicBezTo>
                      <a:cubicBezTo>
                        <a:pt x="446" y="1004"/>
                        <a:pt x="584" y="1058"/>
                        <a:pt x="719" y="1058"/>
                      </a:cubicBezTo>
                      <a:cubicBezTo>
                        <a:pt x="990" y="1058"/>
                        <a:pt x="1246" y="842"/>
                        <a:pt x="1246" y="517"/>
                      </a:cubicBezTo>
                      <a:cubicBezTo>
                        <a:pt x="1246" y="214"/>
                        <a:pt x="1003" y="1"/>
                        <a:pt x="699"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81" name="Google Shape;3281;p67"/>
                <p:cNvSpPr/>
                <p:nvPr/>
              </p:nvSpPr>
              <p:spPr>
                <a:xfrm>
                  <a:off x="3981650" y="5019600"/>
                  <a:ext cx="31175" cy="26700"/>
                </a:xfrm>
                <a:custGeom>
                  <a:avLst/>
                  <a:gdLst/>
                  <a:ahLst/>
                  <a:cxnLst/>
                  <a:rect l="l" t="t" r="r" b="b"/>
                  <a:pathLst>
                    <a:path w="1247" h="1068" extrusionOk="0">
                      <a:moveTo>
                        <a:pt x="699" y="1"/>
                      </a:moveTo>
                      <a:cubicBezTo>
                        <a:pt x="213" y="1"/>
                        <a:pt x="1" y="578"/>
                        <a:pt x="335" y="912"/>
                      </a:cubicBezTo>
                      <a:cubicBezTo>
                        <a:pt x="442" y="1020"/>
                        <a:pt x="575" y="1068"/>
                        <a:pt x="706" y="1068"/>
                      </a:cubicBezTo>
                      <a:cubicBezTo>
                        <a:pt x="981" y="1068"/>
                        <a:pt x="1246" y="856"/>
                        <a:pt x="1246" y="547"/>
                      </a:cubicBezTo>
                      <a:cubicBezTo>
                        <a:pt x="1246" y="244"/>
                        <a:pt x="1003" y="1"/>
                        <a:pt x="699"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82" name="Google Shape;3282;p67"/>
                <p:cNvSpPr/>
                <p:nvPr/>
              </p:nvSpPr>
              <p:spPr>
                <a:xfrm>
                  <a:off x="4176100" y="5010475"/>
                  <a:ext cx="31175" cy="26125"/>
                </a:xfrm>
                <a:custGeom>
                  <a:avLst/>
                  <a:gdLst/>
                  <a:ahLst/>
                  <a:cxnLst/>
                  <a:rect l="l" t="t" r="r" b="b"/>
                  <a:pathLst>
                    <a:path w="1247" h="1045" extrusionOk="0">
                      <a:moveTo>
                        <a:pt x="730" y="1"/>
                      </a:moveTo>
                      <a:cubicBezTo>
                        <a:pt x="244" y="1"/>
                        <a:pt x="0" y="548"/>
                        <a:pt x="335" y="882"/>
                      </a:cubicBezTo>
                      <a:cubicBezTo>
                        <a:pt x="446" y="993"/>
                        <a:pt x="585" y="1044"/>
                        <a:pt x="720" y="1044"/>
                      </a:cubicBezTo>
                      <a:cubicBezTo>
                        <a:pt x="990" y="1044"/>
                        <a:pt x="1246" y="842"/>
                        <a:pt x="1246" y="517"/>
                      </a:cubicBezTo>
                      <a:cubicBezTo>
                        <a:pt x="1246" y="214"/>
                        <a:pt x="1003" y="1"/>
                        <a:pt x="730"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83" name="Google Shape;3283;p67"/>
                <p:cNvSpPr/>
                <p:nvPr/>
              </p:nvSpPr>
              <p:spPr>
                <a:xfrm>
                  <a:off x="4438150" y="4905675"/>
                  <a:ext cx="31175" cy="26700"/>
                </a:xfrm>
                <a:custGeom>
                  <a:avLst/>
                  <a:gdLst/>
                  <a:ahLst/>
                  <a:cxnLst/>
                  <a:rect l="l" t="t" r="r" b="b"/>
                  <a:pathLst>
                    <a:path w="1247" h="1068" extrusionOk="0">
                      <a:moveTo>
                        <a:pt x="730" y="0"/>
                      </a:moveTo>
                      <a:cubicBezTo>
                        <a:pt x="244" y="0"/>
                        <a:pt x="1" y="577"/>
                        <a:pt x="335" y="912"/>
                      </a:cubicBezTo>
                      <a:cubicBezTo>
                        <a:pt x="442" y="1019"/>
                        <a:pt x="575" y="1067"/>
                        <a:pt x="706" y="1067"/>
                      </a:cubicBezTo>
                      <a:cubicBezTo>
                        <a:pt x="981" y="1067"/>
                        <a:pt x="1246" y="856"/>
                        <a:pt x="1246" y="547"/>
                      </a:cubicBezTo>
                      <a:cubicBezTo>
                        <a:pt x="1246" y="243"/>
                        <a:pt x="1003" y="0"/>
                        <a:pt x="730"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84" name="Google Shape;3284;p67"/>
                <p:cNvSpPr/>
                <p:nvPr/>
              </p:nvSpPr>
              <p:spPr>
                <a:xfrm>
                  <a:off x="4318900" y="5006700"/>
                  <a:ext cx="31175" cy="26675"/>
                </a:xfrm>
                <a:custGeom>
                  <a:avLst/>
                  <a:gdLst/>
                  <a:ahLst/>
                  <a:cxnLst/>
                  <a:rect l="l" t="t" r="r" b="b"/>
                  <a:pathLst>
                    <a:path w="1247" h="1067" extrusionOk="0">
                      <a:moveTo>
                        <a:pt x="730" y="0"/>
                      </a:moveTo>
                      <a:cubicBezTo>
                        <a:pt x="243" y="0"/>
                        <a:pt x="0" y="577"/>
                        <a:pt x="335" y="912"/>
                      </a:cubicBezTo>
                      <a:cubicBezTo>
                        <a:pt x="442" y="1019"/>
                        <a:pt x="575" y="1067"/>
                        <a:pt x="706" y="1067"/>
                      </a:cubicBezTo>
                      <a:cubicBezTo>
                        <a:pt x="981" y="1067"/>
                        <a:pt x="1246" y="856"/>
                        <a:pt x="1246" y="547"/>
                      </a:cubicBezTo>
                      <a:cubicBezTo>
                        <a:pt x="1246" y="243"/>
                        <a:pt x="1003" y="0"/>
                        <a:pt x="730"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85" name="Google Shape;3285;p67"/>
                <p:cNvSpPr/>
                <p:nvPr/>
              </p:nvSpPr>
              <p:spPr>
                <a:xfrm>
                  <a:off x="4438150" y="4717300"/>
                  <a:ext cx="31175" cy="26100"/>
                </a:xfrm>
                <a:custGeom>
                  <a:avLst/>
                  <a:gdLst/>
                  <a:ahLst/>
                  <a:cxnLst/>
                  <a:rect l="l" t="t" r="r" b="b"/>
                  <a:pathLst>
                    <a:path w="1247" h="1044" extrusionOk="0">
                      <a:moveTo>
                        <a:pt x="730" y="0"/>
                      </a:moveTo>
                      <a:cubicBezTo>
                        <a:pt x="244" y="0"/>
                        <a:pt x="1" y="547"/>
                        <a:pt x="335" y="881"/>
                      </a:cubicBezTo>
                      <a:cubicBezTo>
                        <a:pt x="446" y="993"/>
                        <a:pt x="585" y="1043"/>
                        <a:pt x="720" y="1043"/>
                      </a:cubicBezTo>
                      <a:cubicBezTo>
                        <a:pt x="990" y="1043"/>
                        <a:pt x="1246" y="841"/>
                        <a:pt x="1246" y="517"/>
                      </a:cubicBezTo>
                      <a:cubicBezTo>
                        <a:pt x="1246" y="213"/>
                        <a:pt x="1003" y="0"/>
                        <a:pt x="730"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86" name="Google Shape;3286;p67"/>
                <p:cNvSpPr/>
                <p:nvPr/>
              </p:nvSpPr>
              <p:spPr>
                <a:xfrm>
                  <a:off x="4264200" y="4418775"/>
                  <a:ext cx="31175" cy="26675"/>
                </a:xfrm>
                <a:custGeom>
                  <a:avLst/>
                  <a:gdLst/>
                  <a:ahLst/>
                  <a:cxnLst/>
                  <a:rect l="l" t="t" r="r" b="b"/>
                  <a:pathLst>
                    <a:path w="1247" h="1067" extrusionOk="0">
                      <a:moveTo>
                        <a:pt x="730" y="1"/>
                      </a:moveTo>
                      <a:cubicBezTo>
                        <a:pt x="244" y="1"/>
                        <a:pt x="1" y="578"/>
                        <a:pt x="335" y="912"/>
                      </a:cubicBezTo>
                      <a:cubicBezTo>
                        <a:pt x="442" y="1019"/>
                        <a:pt x="573" y="1067"/>
                        <a:pt x="702" y="1067"/>
                      </a:cubicBezTo>
                      <a:cubicBezTo>
                        <a:pt x="979" y="1067"/>
                        <a:pt x="1247" y="848"/>
                        <a:pt x="1247" y="517"/>
                      </a:cubicBezTo>
                      <a:cubicBezTo>
                        <a:pt x="1247" y="244"/>
                        <a:pt x="1004" y="1"/>
                        <a:pt x="730"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87" name="Google Shape;3287;p67"/>
                <p:cNvSpPr/>
                <p:nvPr/>
              </p:nvSpPr>
              <p:spPr>
                <a:xfrm>
                  <a:off x="4202675" y="4524375"/>
                  <a:ext cx="31175" cy="26675"/>
                </a:xfrm>
                <a:custGeom>
                  <a:avLst/>
                  <a:gdLst/>
                  <a:ahLst/>
                  <a:cxnLst/>
                  <a:rect l="l" t="t" r="r" b="b"/>
                  <a:pathLst>
                    <a:path w="1247" h="1067" extrusionOk="0">
                      <a:moveTo>
                        <a:pt x="730" y="0"/>
                      </a:moveTo>
                      <a:cubicBezTo>
                        <a:pt x="244" y="0"/>
                        <a:pt x="1" y="577"/>
                        <a:pt x="335" y="911"/>
                      </a:cubicBezTo>
                      <a:cubicBezTo>
                        <a:pt x="443" y="1019"/>
                        <a:pt x="576" y="1067"/>
                        <a:pt x="706" y="1067"/>
                      </a:cubicBezTo>
                      <a:cubicBezTo>
                        <a:pt x="981" y="1067"/>
                        <a:pt x="1247" y="856"/>
                        <a:pt x="1247" y="547"/>
                      </a:cubicBezTo>
                      <a:cubicBezTo>
                        <a:pt x="1247" y="243"/>
                        <a:pt x="1004" y="0"/>
                        <a:pt x="730"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88" name="Google Shape;3288;p67"/>
                <p:cNvSpPr/>
                <p:nvPr/>
              </p:nvSpPr>
              <p:spPr>
                <a:xfrm>
                  <a:off x="4154825" y="4328400"/>
                  <a:ext cx="31175" cy="26700"/>
                </a:xfrm>
                <a:custGeom>
                  <a:avLst/>
                  <a:gdLst/>
                  <a:ahLst/>
                  <a:cxnLst/>
                  <a:rect l="l" t="t" r="r" b="b"/>
                  <a:pathLst>
                    <a:path w="1247" h="1068" extrusionOk="0">
                      <a:moveTo>
                        <a:pt x="700" y="0"/>
                      </a:moveTo>
                      <a:cubicBezTo>
                        <a:pt x="213" y="0"/>
                        <a:pt x="1" y="578"/>
                        <a:pt x="335" y="912"/>
                      </a:cubicBezTo>
                      <a:cubicBezTo>
                        <a:pt x="443" y="1019"/>
                        <a:pt x="576" y="1067"/>
                        <a:pt x="706" y="1067"/>
                      </a:cubicBezTo>
                      <a:cubicBezTo>
                        <a:pt x="981" y="1067"/>
                        <a:pt x="1246" y="856"/>
                        <a:pt x="1246" y="547"/>
                      </a:cubicBezTo>
                      <a:cubicBezTo>
                        <a:pt x="1246" y="243"/>
                        <a:pt x="1003" y="0"/>
                        <a:pt x="700"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89" name="Google Shape;3289;p67"/>
                <p:cNvSpPr/>
                <p:nvPr/>
              </p:nvSpPr>
              <p:spPr>
                <a:xfrm>
                  <a:off x="4189775" y="4214450"/>
                  <a:ext cx="31175" cy="26450"/>
                </a:xfrm>
                <a:custGeom>
                  <a:avLst/>
                  <a:gdLst/>
                  <a:ahLst/>
                  <a:cxnLst/>
                  <a:rect l="l" t="t" r="r" b="b"/>
                  <a:pathLst>
                    <a:path w="1247" h="1058" extrusionOk="0">
                      <a:moveTo>
                        <a:pt x="699" y="1"/>
                      </a:moveTo>
                      <a:cubicBezTo>
                        <a:pt x="243" y="1"/>
                        <a:pt x="0" y="548"/>
                        <a:pt x="335" y="882"/>
                      </a:cubicBezTo>
                      <a:cubicBezTo>
                        <a:pt x="446" y="1003"/>
                        <a:pt x="584" y="1057"/>
                        <a:pt x="719" y="1057"/>
                      </a:cubicBezTo>
                      <a:cubicBezTo>
                        <a:pt x="989" y="1057"/>
                        <a:pt x="1246" y="841"/>
                        <a:pt x="1246" y="517"/>
                      </a:cubicBezTo>
                      <a:cubicBezTo>
                        <a:pt x="1246" y="214"/>
                        <a:pt x="1003" y="1"/>
                        <a:pt x="699"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90" name="Google Shape;3290;p67"/>
                <p:cNvSpPr/>
                <p:nvPr/>
              </p:nvSpPr>
              <p:spPr>
                <a:xfrm>
                  <a:off x="4098625" y="4392200"/>
                  <a:ext cx="31175" cy="26675"/>
                </a:xfrm>
                <a:custGeom>
                  <a:avLst/>
                  <a:gdLst/>
                  <a:ahLst/>
                  <a:cxnLst/>
                  <a:rect l="l" t="t" r="r" b="b"/>
                  <a:pathLst>
                    <a:path w="1247" h="1067" extrusionOk="0">
                      <a:moveTo>
                        <a:pt x="730" y="0"/>
                      </a:moveTo>
                      <a:cubicBezTo>
                        <a:pt x="244" y="0"/>
                        <a:pt x="0" y="578"/>
                        <a:pt x="335" y="912"/>
                      </a:cubicBezTo>
                      <a:cubicBezTo>
                        <a:pt x="441" y="1018"/>
                        <a:pt x="573" y="1066"/>
                        <a:pt x="702" y="1066"/>
                      </a:cubicBezTo>
                      <a:cubicBezTo>
                        <a:pt x="978" y="1066"/>
                        <a:pt x="1246" y="848"/>
                        <a:pt x="1246" y="517"/>
                      </a:cubicBezTo>
                      <a:cubicBezTo>
                        <a:pt x="1246" y="243"/>
                        <a:pt x="1003" y="0"/>
                        <a:pt x="730" y="0"/>
                      </a:cubicBezTo>
                      <a:close/>
                    </a:path>
                  </a:pathLst>
                </a:custGeom>
                <a:solidFill>
                  <a:srgbClr val="200700"/>
                </a:solidFill>
                <a:ln>
                  <a:noFill/>
                </a:ln>
              </p:spPr>
              <p:txBody>
                <a:bodyPr spcFirstLastPara="1" wrap="square" lIns="121900" tIns="121900" rIns="121900" bIns="121900" anchor="ctr" anchorCtr="0">
                  <a:noAutofit/>
                </a:bodyPr>
                <a:lstStyle/>
                <a:p>
                  <a:endParaRPr sz="2400"/>
                </a:p>
              </p:txBody>
            </p:sp>
            <p:sp>
              <p:nvSpPr>
                <p:cNvPr id="3291" name="Google Shape;3291;p67"/>
                <p:cNvSpPr/>
                <p:nvPr/>
              </p:nvSpPr>
              <p:spPr>
                <a:xfrm>
                  <a:off x="3992275" y="4251675"/>
                  <a:ext cx="31175" cy="26675"/>
                </a:xfrm>
                <a:custGeom>
                  <a:avLst/>
                  <a:gdLst/>
                  <a:ahLst/>
                  <a:cxnLst/>
                  <a:rect l="l" t="t" r="r" b="b"/>
                  <a:pathLst>
                    <a:path w="1247" h="1067" extrusionOk="0">
                      <a:moveTo>
                        <a:pt x="700" y="1"/>
                      </a:moveTo>
                      <a:cubicBezTo>
                        <a:pt x="244" y="1"/>
                        <a:pt x="1" y="578"/>
                        <a:pt x="335" y="912"/>
                      </a:cubicBezTo>
                      <a:cubicBezTo>
                        <a:pt x="442" y="1019"/>
                        <a:pt x="573" y="1067"/>
                        <a:pt x="702" y="1067"/>
                      </a:cubicBezTo>
                      <a:cubicBezTo>
                        <a:pt x="979" y="1067"/>
                        <a:pt x="1247" y="848"/>
                        <a:pt x="1247" y="517"/>
                      </a:cubicBezTo>
                      <a:cubicBezTo>
                        <a:pt x="1247" y="244"/>
                        <a:pt x="1003" y="1"/>
                        <a:pt x="700"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92" name="Google Shape;3292;p67"/>
                <p:cNvSpPr/>
                <p:nvPr/>
              </p:nvSpPr>
              <p:spPr>
                <a:xfrm>
                  <a:off x="4043925" y="4375475"/>
                  <a:ext cx="31175" cy="26675"/>
                </a:xfrm>
                <a:custGeom>
                  <a:avLst/>
                  <a:gdLst/>
                  <a:ahLst/>
                  <a:cxnLst/>
                  <a:rect l="l" t="t" r="r" b="b"/>
                  <a:pathLst>
                    <a:path w="1247" h="1067" extrusionOk="0">
                      <a:moveTo>
                        <a:pt x="730" y="1"/>
                      </a:moveTo>
                      <a:cubicBezTo>
                        <a:pt x="244" y="1"/>
                        <a:pt x="1" y="578"/>
                        <a:pt x="335" y="912"/>
                      </a:cubicBezTo>
                      <a:cubicBezTo>
                        <a:pt x="442" y="1019"/>
                        <a:pt x="573" y="1067"/>
                        <a:pt x="702" y="1067"/>
                      </a:cubicBezTo>
                      <a:cubicBezTo>
                        <a:pt x="979" y="1067"/>
                        <a:pt x="1247" y="849"/>
                        <a:pt x="1247" y="517"/>
                      </a:cubicBezTo>
                      <a:cubicBezTo>
                        <a:pt x="1247" y="244"/>
                        <a:pt x="1004" y="1"/>
                        <a:pt x="730"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93" name="Google Shape;3293;p67"/>
                <p:cNvSpPr/>
                <p:nvPr/>
              </p:nvSpPr>
              <p:spPr>
                <a:xfrm>
                  <a:off x="3969500" y="4328400"/>
                  <a:ext cx="31175" cy="26700"/>
                </a:xfrm>
                <a:custGeom>
                  <a:avLst/>
                  <a:gdLst/>
                  <a:ahLst/>
                  <a:cxnLst/>
                  <a:rect l="l" t="t" r="r" b="b"/>
                  <a:pathLst>
                    <a:path w="1247" h="1068" extrusionOk="0">
                      <a:moveTo>
                        <a:pt x="699" y="0"/>
                      </a:moveTo>
                      <a:cubicBezTo>
                        <a:pt x="243" y="0"/>
                        <a:pt x="0" y="578"/>
                        <a:pt x="335" y="912"/>
                      </a:cubicBezTo>
                      <a:cubicBezTo>
                        <a:pt x="442" y="1019"/>
                        <a:pt x="575" y="1067"/>
                        <a:pt x="706" y="1067"/>
                      </a:cubicBezTo>
                      <a:cubicBezTo>
                        <a:pt x="981" y="1067"/>
                        <a:pt x="1246" y="856"/>
                        <a:pt x="1246" y="547"/>
                      </a:cubicBezTo>
                      <a:cubicBezTo>
                        <a:pt x="1246" y="243"/>
                        <a:pt x="1003" y="0"/>
                        <a:pt x="699"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94" name="Google Shape;3294;p67"/>
                <p:cNvSpPr/>
                <p:nvPr/>
              </p:nvSpPr>
              <p:spPr>
                <a:xfrm>
                  <a:off x="3986200" y="4503100"/>
                  <a:ext cx="31175" cy="26700"/>
                </a:xfrm>
                <a:custGeom>
                  <a:avLst/>
                  <a:gdLst/>
                  <a:ahLst/>
                  <a:cxnLst/>
                  <a:rect l="l" t="t" r="r" b="b"/>
                  <a:pathLst>
                    <a:path w="1247" h="1068" extrusionOk="0">
                      <a:moveTo>
                        <a:pt x="700" y="0"/>
                      </a:moveTo>
                      <a:cubicBezTo>
                        <a:pt x="213" y="0"/>
                        <a:pt x="1" y="578"/>
                        <a:pt x="335" y="912"/>
                      </a:cubicBezTo>
                      <a:cubicBezTo>
                        <a:pt x="443" y="1019"/>
                        <a:pt x="576" y="1067"/>
                        <a:pt x="706" y="1067"/>
                      </a:cubicBezTo>
                      <a:cubicBezTo>
                        <a:pt x="981" y="1067"/>
                        <a:pt x="1246" y="856"/>
                        <a:pt x="1246" y="547"/>
                      </a:cubicBezTo>
                      <a:cubicBezTo>
                        <a:pt x="1246" y="243"/>
                        <a:pt x="1003" y="0"/>
                        <a:pt x="700" y="0"/>
                      </a:cubicBezTo>
                      <a:close/>
                    </a:path>
                  </a:pathLst>
                </a:custGeom>
                <a:solidFill>
                  <a:srgbClr val="200700"/>
                </a:solidFill>
                <a:ln>
                  <a:noFill/>
                </a:ln>
              </p:spPr>
              <p:txBody>
                <a:bodyPr spcFirstLastPara="1" wrap="square" lIns="121900" tIns="121900" rIns="121900" bIns="121900" anchor="ctr" anchorCtr="0">
                  <a:noAutofit/>
                </a:bodyPr>
                <a:lstStyle/>
                <a:p>
                  <a:endParaRPr sz="2400"/>
                </a:p>
              </p:txBody>
            </p:sp>
            <p:sp>
              <p:nvSpPr>
                <p:cNvPr id="3295" name="Google Shape;3295;p67"/>
                <p:cNvSpPr/>
                <p:nvPr/>
              </p:nvSpPr>
              <p:spPr>
                <a:xfrm>
                  <a:off x="4025700" y="4654950"/>
                  <a:ext cx="31175" cy="26000"/>
                </a:xfrm>
                <a:custGeom>
                  <a:avLst/>
                  <a:gdLst/>
                  <a:ahLst/>
                  <a:cxnLst/>
                  <a:rect l="l" t="t" r="r" b="b"/>
                  <a:pathLst>
                    <a:path w="1247" h="1040" extrusionOk="0">
                      <a:moveTo>
                        <a:pt x="776" y="0"/>
                      </a:moveTo>
                      <a:cubicBezTo>
                        <a:pt x="761" y="0"/>
                        <a:pt x="745" y="1"/>
                        <a:pt x="730" y="3"/>
                      </a:cubicBezTo>
                      <a:cubicBezTo>
                        <a:pt x="244" y="3"/>
                        <a:pt x="1" y="550"/>
                        <a:pt x="335" y="884"/>
                      </a:cubicBezTo>
                      <a:cubicBezTo>
                        <a:pt x="443" y="992"/>
                        <a:pt x="576" y="1039"/>
                        <a:pt x="706" y="1039"/>
                      </a:cubicBezTo>
                      <a:cubicBezTo>
                        <a:pt x="981" y="1039"/>
                        <a:pt x="1246" y="828"/>
                        <a:pt x="1246" y="519"/>
                      </a:cubicBezTo>
                      <a:cubicBezTo>
                        <a:pt x="1246" y="233"/>
                        <a:pt x="1030" y="0"/>
                        <a:pt x="776" y="0"/>
                      </a:cubicBezTo>
                      <a:close/>
                    </a:path>
                  </a:pathLst>
                </a:custGeom>
                <a:solidFill>
                  <a:srgbClr val="200700"/>
                </a:solidFill>
                <a:ln>
                  <a:noFill/>
                </a:ln>
              </p:spPr>
              <p:txBody>
                <a:bodyPr spcFirstLastPara="1" wrap="square" lIns="121900" tIns="121900" rIns="121900" bIns="121900" anchor="ctr" anchorCtr="0">
                  <a:noAutofit/>
                </a:bodyPr>
                <a:lstStyle/>
                <a:p>
                  <a:endParaRPr sz="2400"/>
                </a:p>
              </p:txBody>
            </p:sp>
            <p:sp>
              <p:nvSpPr>
                <p:cNvPr id="3296" name="Google Shape;3296;p67"/>
                <p:cNvSpPr/>
                <p:nvPr/>
              </p:nvSpPr>
              <p:spPr>
                <a:xfrm>
                  <a:off x="4154825" y="4578300"/>
                  <a:ext cx="31175" cy="26675"/>
                </a:xfrm>
                <a:custGeom>
                  <a:avLst/>
                  <a:gdLst/>
                  <a:ahLst/>
                  <a:cxnLst/>
                  <a:rect l="l" t="t" r="r" b="b"/>
                  <a:pathLst>
                    <a:path w="1247" h="1067" extrusionOk="0">
                      <a:moveTo>
                        <a:pt x="700" y="0"/>
                      </a:moveTo>
                      <a:cubicBezTo>
                        <a:pt x="213" y="0"/>
                        <a:pt x="1" y="577"/>
                        <a:pt x="335" y="912"/>
                      </a:cubicBezTo>
                      <a:cubicBezTo>
                        <a:pt x="442" y="1018"/>
                        <a:pt x="573" y="1066"/>
                        <a:pt x="702" y="1066"/>
                      </a:cubicBezTo>
                      <a:cubicBezTo>
                        <a:pt x="979" y="1066"/>
                        <a:pt x="1246" y="848"/>
                        <a:pt x="1246" y="517"/>
                      </a:cubicBezTo>
                      <a:cubicBezTo>
                        <a:pt x="1246" y="243"/>
                        <a:pt x="1003" y="0"/>
                        <a:pt x="700" y="0"/>
                      </a:cubicBezTo>
                      <a:close/>
                    </a:path>
                  </a:pathLst>
                </a:custGeom>
                <a:solidFill>
                  <a:srgbClr val="200700"/>
                </a:solidFill>
                <a:ln>
                  <a:noFill/>
                </a:ln>
              </p:spPr>
              <p:txBody>
                <a:bodyPr spcFirstLastPara="1" wrap="square" lIns="121900" tIns="121900" rIns="121900" bIns="121900" anchor="ctr" anchorCtr="0">
                  <a:noAutofit/>
                </a:bodyPr>
                <a:lstStyle/>
                <a:p>
                  <a:endParaRPr sz="2400"/>
                </a:p>
              </p:txBody>
            </p:sp>
            <p:sp>
              <p:nvSpPr>
                <p:cNvPr id="3297" name="Google Shape;3297;p67"/>
                <p:cNvSpPr/>
                <p:nvPr/>
              </p:nvSpPr>
              <p:spPr>
                <a:xfrm>
                  <a:off x="4179900" y="4766675"/>
                  <a:ext cx="31175" cy="26675"/>
                </a:xfrm>
                <a:custGeom>
                  <a:avLst/>
                  <a:gdLst/>
                  <a:ahLst/>
                  <a:cxnLst/>
                  <a:rect l="l" t="t" r="r" b="b"/>
                  <a:pathLst>
                    <a:path w="1247" h="1067" extrusionOk="0">
                      <a:moveTo>
                        <a:pt x="699" y="0"/>
                      </a:moveTo>
                      <a:cubicBezTo>
                        <a:pt x="213" y="0"/>
                        <a:pt x="0" y="577"/>
                        <a:pt x="335" y="912"/>
                      </a:cubicBezTo>
                      <a:cubicBezTo>
                        <a:pt x="441" y="1018"/>
                        <a:pt x="572" y="1066"/>
                        <a:pt x="702" y="1066"/>
                      </a:cubicBezTo>
                      <a:cubicBezTo>
                        <a:pt x="978" y="1066"/>
                        <a:pt x="1246" y="848"/>
                        <a:pt x="1246" y="517"/>
                      </a:cubicBezTo>
                      <a:cubicBezTo>
                        <a:pt x="1246" y="243"/>
                        <a:pt x="1003" y="0"/>
                        <a:pt x="699"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298" name="Google Shape;3298;p67"/>
                <p:cNvSpPr/>
                <p:nvPr/>
              </p:nvSpPr>
              <p:spPr>
                <a:xfrm>
                  <a:off x="3950500" y="4730975"/>
                  <a:ext cx="12950" cy="26600"/>
                </a:xfrm>
                <a:custGeom>
                  <a:avLst/>
                  <a:gdLst/>
                  <a:ahLst/>
                  <a:cxnLst/>
                  <a:rect l="l" t="t" r="r" b="b"/>
                  <a:pathLst>
                    <a:path w="518" h="1064" extrusionOk="0">
                      <a:moveTo>
                        <a:pt x="1" y="0"/>
                      </a:moveTo>
                      <a:lnTo>
                        <a:pt x="1" y="1064"/>
                      </a:lnTo>
                      <a:cubicBezTo>
                        <a:pt x="274" y="1064"/>
                        <a:pt x="517" y="820"/>
                        <a:pt x="517" y="517"/>
                      </a:cubicBezTo>
                      <a:cubicBezTo>
                        <a:pt x="517" y="213"/>
                        <a:pt x="274" y="0"/>
                        <a:pt x="1" y="0"/>
                      </a:cubicBezTo>
                      <a:close/>
                    </a:path>
                  </a:pathLst>
                </a:custGeom>
                <a:solidFill>
                  <a:srgbClr val="200700"/>
                </a:solidFill>
                <a:ln>
                  <a:noFill/>
                </a:ln>
              </p:spPr>
              <p:txBody>
                <a:bodyPr spcFirstLastPara="1" wrap="square" lIns="121900" tIns="121900" rIns="121900" bIns="121900" anchor="ctr" anchorCtr="0">
                  <a:noAutofit/>
                </a:bodyPr>
                <a:lstStyle/>
                <a:p>
                  <a:endParaRPr sz="2400"/>
                </a:p>
              </p:txBody>
            </p:sp>
            <p:sp>
              <p:nvSpPr>
                <p:cNvPr id="3299" name="Google Shape;3299;p67"/>
                <p:cNvSpPr/>
                <p:nvPr/>
              </p:nvSpPr>
              <p:spPr>
                <a:xfrm>
                  <a:off x="4059125" y="3674475"/>
                  <a:ext cx="388175" cy="383375"/>
                </a:xfrm>
                <a:custGeom>
                  <a:avLst/>
                  <a:gdLst/>
                  <a:ahLst/>
                  <a:cxnLst/>
                  <a:rect l="l" t="t" r="r" b="b"/>
                  <a:pathLst>
                    <a:path w="15527" h="15335" extrusionOk="0">
                      <a:moveTo>
                        <a:pt x="7111" y="1"/>
                      </a:moveTo>
                      <a:cubicBezTo>
                        <a:pt x="6710" y="1"/>
                        <a:pt x="6314" y="184"/>
                        <a:pt x="6047" y="545"/>
                      </a:cubicBezTo>
                      <a:cubicBezTo>
                        <a:pt x="5834" y="423"/>
                        <a:pt x="5621" y="362"/>
                        <a:pt x="5378" y="362"/>
                      </a:cubicBezTo>
                      <a:cubicBezTo>
                        <a:pt x="4831" y="362"/>
                        <a:pt x="4376" y="666"/>
                        <a:pt x="4163" y="1122"/>
                      </a:cubicBezTo>
                      <a:cubicBezTo>
                        <a:pt x="3950" y="1031"/>
                        <a:pt x="3738" y="970"/>
                        <a:pt x="3495" y="970"/>
                      </a:cubicBezTo>
                      <a:cubicBezTo>
                        <a:pt x="2765" y="970"/>
                        <a:pt x="2158" y="1578"/>
                        <a:pt x="2158" y="2307"/>
                      </a:cubicBezTo>
                      <a:cubicBezTo>
                        <a:pt x="1185" y="2398"/>
                        <a:pt x="639" y="3461"/>
                        <a:pt x="1125" y="4312"/>
                      </a:cubicBezTo>
                      <a:cubicBezTo>
                        <a:pt x="699" y="4555"/>
                        <a:pt x="426" y="5011"/>
                        <a:pt x="426" y="5497"/>
                      </a:cubicBezTo>
                      <a:cubicBezTo>
                        <a:pt x="426" y="5831"/>
                        <a:pt x="578" y="6196"/>
                        <a:pt x="821" y="6439"/>
                      </a:cubicBezTo>
                      <a:cubicBezTo>
                        <a:pt x="1" y="7016"/>
                        <a:pt x="61" y="8201"/>
                        <a:pt x="912" y="8687"/>
                      </a:cubicBezTo>
                      <a:cubicBezTo>
                        <a:pt x="122" y="9325"/>
                        <a:pt x="274" y="10571"/>
                        <a:pt x="1216" y="10966"/>
                      </a:cubicBezTo>
                      <a:cubicBezTo>
                        <a:pt x="1034" y="11209"/>
                        <a:pt x="912" y="11482"/>
                        <a:pt x="912" y="11786"/>
                      </a:cubicBezTo>
                      <a:cubicBezTo>
                        <a:pt x="912" y="12546"/>
                        <a:pt x="1520" y="13153"/>
                        <a:pt x="2279" y="13153"/>
                      </a:cubicBezTo>
                      <a:cubicBezTo>
                        <a:pt x="2401" y="13153"/>
                        <a:pt x="2522" y="13123"/>
                        <a:pt x="2644" y="13062"/>
                      </a:cubicBezTo>
                      <a:cubicBezTo>
                        <a:pt x="2644" y="13153"/>
                        <a:pt x="2644" y="13214"/>
                        <a:pt x="2644" y="13275"/>
                      </a:cubicBezTo>
                      <a:cubicBezTo>
                        <a:pt x="2644" y="14038"/>
                        <a:pt x="3282" y="14622"/>
                        <a:pt x="3993" y="14622"/>
                      </a:cubicBezTo>
                      <a:cubicBezTo>
                        <a:pt x="4160" y="14622"/>
                        <a:pt x="4330" y="14590"/>
                        <a:pt x="4497" y="14521"/>
                      </a:cubicBezTo>
                      <a:cubicBezTo>
                        <a:pt x="4735" y="15061"/>
                        <a:pt x="5239" y="15335"/>
                        <a:pt x="5740" y="15335"/>
                      </a:cubicBezTo>
                      <a:cubicBezTo>
                        <a:pt x="6197" y="15335"/>
                        <a:pt x="6651" y="15106"/>
                        <a:pt x="6897" y="14642"/>
                      </a:cubicBezTo>
                      <a:lnTo>
                        <a:pt x="8812" y="14642"/>
                      </a:lnTo>
                      <a:cubicBezTo>
                        <a:pt x="9074" y="15120"/>
                        <a:pt x="9520" y="15335"/>
                        <a:pt x="9964" y="15335"/>
                      </a:cubicBezTo>
                      <a:cubicBezTo>
                        <a:pt x="10650" y="15335"/>
                        <a:pt x="11333" y="14822"/>
                        <a:pt x="11333" y="13974"/>
                      </a:cubicBezTo>
                      <a:lnTo>
                        <a:pt x="11333" y="13913"/>
                      </a:lnTo>
                      <a:cubicBezTo>
                        <a:pt x="11587" y="14114"/>
                        <a:pt x="11873" y="14204"/>
                        <a:pt x="12153" y="14204"/>
                      </a:cubicBezTo>
                      <a:cubicBezTo>
                        <a:pt x="12846" y="14204"/>
                        <a:pt x="13499" y="13650"/>
                        <a:pt x="13521" y="12850"/>
                      </a:cubicBezTo>
                      <a:cubicBezTo>
                        <a:pt x="13490" y="12698"/>
                        <a:pt x="13490" y="12576"/>
                        <a:pt x="13430" y="12455"/>
                      </a:cubicBezTo>
                      <a:cubicBezTo>
                        <a:pt x="14736" y="12424"/>
                        <a:pt x="15253" y="10753"/>
                        <a:pt x="14189" y="9994"/>
                      </a:cubicBezTo>
                      <a:cubicBezTo>
                        <a:pt x="15192" y="9751"/>
                        <a:pt x="15526" y="8474"/>
                        <a:pt x="14797" y="7745"/>
                      </a:cubicBezTo>
                      <a:cubicBezTo>
                        <a:pt x="15222" y="7533"/>
                        <a:pt x="15496" y="7077"/>
                        <a:pt x="15496" y="6591"/>
                      </a:cubicBezTo>
                      <a:cubicBezTo>
                        <a:pt x="15496" y="6044"/>
                        <a:pt x="15162" y="5558"/>
                        <a:pt x="14645" y="5345"/>
                      </a:cubicBezTo>
                      <a:cubicBezTo>
                        <a:pt x="14858" y="5102"/>
                        <a:pt x="14949" y="4798"/>
                        <a:pt x="14979" y="4494"/>
                      </a:cubicBezTo>
                      <a:cubicBezTo>
                        <a:pt x="14949" y="3765"/>
                        <a:pt x="14372" y="3157"/>
                        <a:pt x="13642" y="3157"/>
                      </a:cubicBezTo>
                      <a:cubicBezTo>
                        <a:pt x="13703" y="3006"/>
                        <a:pt x="13703" y="2854"/>
                        <a:pt x="13734" y="2702"/>
                      </a:cubicBezTo>
                      <a:cubicBezTo>
                        <a:pt x="13711" y="1905"/>
                        <a:pt x="13057" y="1347"/>
                        <a:pt x="12360" y="1347"/>
                      </a:cubicBezTo>
                      <a:cubicBezTo>
                        <a:pt x="12127" y="1347"/>
                        <a:pt x="11889" y="1410"/>
                        <a:pt x="11668" y="1547"/>
                      </a:cubicBezTo>
                      <a:cubicBezTo>
                        <a:pt x="11607" y="879"/>
                        <a:pt x="11029" y="362"/>
                        <a:pt x="10331" y="362"/>
                      </a:cubicBezTo>
                      <a:cubicBezTo>
                        <a:pt x="10148" y="362"/>
                        <a:pt x="9966" y="393"/>
                        <a:pt x="9814" y="453"/>
                      </a:cubicBezTo>
                      <a:cubicBezTo>
                        <a:pt x="9571" y="271"/>
                        <a:pt x="9298" y="150"/>
                        <a:pt x="8994" y="150"/>
                      </a:cubicBezTo>
                      <a:cubicBezTo>
                        <a:pt x="8660" y="150"/>
                        <a:pt x="8386" y="271"/>
                        <a:pt x="8143" y="484"/>
                      </a:cubicBezTo>
                      <a:cubicBezTo>
                        <a:pt x="7864" y="161"/>
                        <a:pt x="7486" y="1"/>
                        <a:pt x="711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00" name="Google Shape;3300;p67"/>
                <p:cNvSpPr/>
                <p:nvPr/>
              </p:nvSpPr>
              <p:spPr>
                <a:xfrm>
                  <a:off x="4201925" y="4011625"/>
                  <a:ext cx="107875" cy="122350"/>
                </a:xfrm>
                <a:custGeom>
                  <a:avLst/>
                  <a:gdLst/>
                  <a:ahLst/>
                  <a:cxnLst/>
                  <a:rect l="l" t="t" r="r" b="b"/>
                  <a:pathLst>
                    <a:path w="4315" h="4894" extrusionOk="0">
                      <a:moveTo>
                        <a:pt x="2970" y="0"/>
                      </a:moveTo>
                      <a:cubicBezTo>
                        <a:pt x="2952" y="0"/>
                        <a:pt x="2935" y="1"/>
                        <a:pt x="2917" y="2"/>
                      </a:cubicBezTo>
                      <a:lnTo>
                        <a:pt x="1277" y="32"/>
                      </a:lnTo>
                      <a:cubicBezTo>
                        <a:pt x="578" y="62"/>
                        <a:pt x="0" y="640"/>
                        <a:pt x="31" y="1369"/>
                      </a:cubicBezTo>
                      <a:lnTo>
                        <a:pt x="92" y="3648"/>
                      </a:lnTo>
                      <a:cubicBezTo>
                        <a:pt x="122" y="4346"/>
                        <a:pt x="699" y="4893"/>
                        <a:pt x="1428" y="4893"/>
                      </a:cubicBezTo>
                      <a:lnTo>
                        <a:pt x="3039" y="4832"/>
                      </a:lnTo>
                      <a:cubicBezTo>
                        <a:pt x="3738" y="4832"/>
                        <a:pt x="4315" y="4225"/>
                        <a:pt x="4284" y="3526"/>
                      </a:cubicBezTo>
                      <a:lnTo>
                        <a:pt x="4224" y="1247"/>
                      </a:lnTo>
                      <a:cubicBezTo>
                        <a:pt x="4194" y="566"/>
                        <a:pt x="3645" y="0"/>
                        <a:pt x="297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01" name="Google Shape;3301;p67"/>
                <p:cNvSpPr/>
                <p:nvPr/>
              </p:nvSpPr>
              <p:spPr>
                <a:xfrm>
                  <a:off x="4200400" y="4008625"/>
                  <a:ext cx="111675" cy="127625"/>
                </a:xfrm>
                <a:custGeom>
                  <a:avLst/>
                  <a:gdLst/>
                  <a:ahLst/>
                  <a:cxnLst/>
                  <a:rect l="l" t="t" r="r" b="b"/>
                  <a:pathLst>
                    <a:path w="4467" h="5105" extrusionOk="0">
                      <a:moveTo>
                        <a:pt x="3009" y="213"/>
                      </a:moveTo>
                      <a:cubicBezTo>
                        <a:pt x="3647" y="213"/>
                        <a:pt x="4163" y="729"/>
                        <a:pt x="4194" y="1367"/>
                      </a:cubicBezTo>
                      <a:lnTo>
                        <a:pt x="4254" y="3646"/>
                      </a:lnTo>
                      <a:cubicBezTo>
                        <a:pt x="4254" y="4284"/>
                        <a:pt x="3768" y="4831"/>
                        <a:pt x="3100" y="4861"/>
                      </a:cubicBezTo>
                      <a:lnTo>
                        <a:pt x="1489" y="4922"/>
                      </a:lnTo>
                      <a:cubicBezTo>
                        <a:pt x="1186" y="4922"/>
                        <a:pt x="851" y="4801"/>
                        <a:pt x="639" y="4588"/>
                      </a:cubicBezTo>
                      <a:cubicBezTo>
                        <a:pt x="396" y="4375"/>
                        <a:pt x="274" y="4071"/>
                        <a:pt x="274" y="3768"/>
                      </a:cubicBezTo>
                      <a:lnTo>
                        <a:pt x="213" y="1489"/>
                      </a:lnTo>
                      <a:cubicBezTo>
                        <a:pt x="183" y="820"/>
                        <a:pt x="700" y="274"/>
                        <a:pt x="1368" y="243"/>
                      </a:cubicBezTo>
                      <a:lnTo>
                        <a:pt x="2978" y="213"/>
                      </a:lnTo>
                      <a:close/>
                      <a:moveTo>
                        <a:pt x="2978" y="0"/>
                      </a:moveTo>
                      <a:lnTo>
                        <a:pt x="1338" y="61"/>
                      </a:lnTo>
                      <a:cubicBezTo>
                        <a:pt x="578" y="61"/>
                        <a:pt x="1" y="699"/>
                        <a:pt x="1" y="1458"/>
                      </a:cubicBezTo>
                      <a:lnTo>
                        <a:pt x="61" y="3737"/>
                      </a:lnTo>
                      <a:cubicBezTo>
                        <a:pt x="92" y="4497"/>
                        <a:pt x="700" y="5104"/>
                        <a:pt x="1459" y="5104"/>
                      </a:cubicBezTo>
                      <a:lnTo>
                        <a:pt x="1489" y="5074"/>
                      </a:lnTo>
                      <a:lnTo>
                        <a:pt x="3100" y="5044"/>
                      </a:lnTo>
                      <a:cubicBezTo>
                        <a:pt x="3859" y="5013"/>
                        <a:pt x="4467" y="4375"/>
                        <a:pt x="4467" y="3616"/>
                      </a:cubicBezTo>
                      <a:lnTo>
                        <a:pt x="4376" y="1337"/>
                      </a:lnTo>
                      <a:cubicBezTo>
                        <a:pt x="4376" y="577"/>
                        <a:pt x="3738" y="0"/>
                        <a:pt x="297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302" name="Google Shape;3302;p67"/>
                <p:cNvSpPr/>
                <p:nvPr/>
              </p:nvSpPr>
              <p:spPr>
                <a:xfrm>
                  <a:off x="4347750" y="3902175"/>
                  <a:ext cx="83900" cy="70350"/>
                </a:xfrm>
                <a:custGeom>
                  <a:avLst/>
                  <a:gdLst/>
                  <a:ahLst/>
                  <a:cxnLst/>
                  <a:rect l="l" t="t" r="r" b="b"/>
                  <a:pathLst>
                    <a:path w="3356" h="2814" extrusionOk="0">
                      <a:moveTo>
                        <a:pt x="1929" y="0"/>
                      </a:moveTo>
                      <a:cubicBezTo>
                        <a:pt x="1894" y="0"/>
                        <a:pt x="1859" y="2"/>
                        <a:pt x="1824" y="5"/>
                      </a:cubicBezTo>
                      <a:cubicBezTo>
                        <a:pt x="548" y="65"/>
                        <a:pt x="1" y="1615"/>
                        <a:pt x="943" y="2466"/>
                      </a:cubicBezTo>
                      <a:cubicBezTo>
                        <a:pt x="1228" y="2706"/>
                        <a:pt x="1555" y="2814"/>
                        <a:pt x="1874" y="2814"/>
                      </a:cubicBezTo>
                      <a:cubicBezTo>
                        <a:pt x="2640" y="2814"/>
                        <a:pt x="3356" y="2191"/>
                        <a:pt x="3313" y="1311"/>
                      </a:cubicBezTo>
                      <a:cubicBezTo>
                        <a:pt x="3255" y="587"/>
                        <a:pt x="2644" y="0"/>
                        <a:pt x="192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03" name="Google Shape;3303;p67"/>
                <p:cNvSpPr/>
                <p:nvPr/>
              </p:nvSpPr>
              <p:spPr>
                <a:xfrm>
                  <a:off x="4351943" y="3901867"/>
                  <a:ext cx="87384" cy="71631"/>
                </a:xfrm>
                <a:custGeom>
                  <a:avLst/>
                  <a:gdLst/>
                  <a:ahLst/>
                  <a:cxnLst/>
                  <a:rect l="l" t="t" r="r" b="b"/>
                  <a:pathLst>
                    <a:path w="3495" h="2803" extrusionOk="0">
                      <a:moveTo>
                        <a:pt x="1763" y="8"/>
                      </a:moveTo>
                      <a:cubicBezTo>
                        <a:pt x="3434" y="38"/>
                        <a:pt x="3495" y="2499"/>
                        <a:pt x="1854" y="2621"/>
                      </a:cubicBezTo>
                      <a:cubicBezTo>
                        <a:pt x="1817" y="2624"/>
                        <a:pt x="1781" y="2625"/>
                        <a:pt x="1744" y="2625"/>
                      </a:cubicBezTo>
                      <a:cubicBezTo>
                        <a:pt x="1422" y="2625"/>
                        <a:pt x="1127" y="2505"/>
                        <a:pt x="882" y="2286"/>
                      </a:cubicBezTo>
                      <a:cubicBezTo>
                        <a:pt x="1" y="1527"/>
                        <a:pt x="517" y="68"/>
                        <a:pt x="1702" y="8"/>
                      </a:cubicBezTo>
                      <a:close/>
                      <a:moveTo>
                        <a:pt x="1786" y="1"/>
                      </a:moveTo>
                      <a:cubicBezTo>
                        <a:pt x="1060" y="1"/>
                        <a:pt x="338" y="482"/>
                        <a:pt x="274" y="1405"/>
                      </a:cubicBezTo>
                      <a:cubicBezTo>
                        <a:pt x="274" y="1800"/>
                        <a:pt x="456" y="2165"/>
                        <a:pt x="760" y="2438"/>
                      </a:cubicBezTo>
                      <a:cubicBezTo>
                        <a:pt x="1034" y="2681"/>
                        <a:pt x="1398" y="2803"/>
                        <a:pt x="1763" y="2803"/>
                      </a:cubicBezTo>
                      <a:lnTo>
                        <a:pt x="1854" y="2803"/>
                      </a:lnTo>
                      <a:cubicBezTo>
                        <a:pt x="2674" y="2742"/>
                        <a:pt x="3312" y="2043"/>
                        <a:pt x="3282" y="1223"/>
                      </a:cubicBezTo>
                      <a:cubicBezTo>
                        <a:pt x="3108" y="398"/>
                        <a:pt x="2446" y="1"/>
                        <a:pt x="178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04" name="Google Shape;3304;p67"/>
                <p:cNvSpPr/>
                <p:nvPr/>
              </p:nvSpPr>
              <p:spPr>
                <a:xfrm>
                  <a:off x="4371300" y="3919625"/>
                  <a:ext cx="28125" cy="27700"/>
                </a:xfrm>
                <a:custGeom>
                  <a:avLst/>
                  <a:gdLst/>
                  <a:ahLst/>
                  <a:cxnLst/>
                  <a:rect l="l" t="t" r="r" b="b"/>
                  <a:pathLst>
                    <a:path w="1125" h="1108" extrusionOk="0">
                      <a:moveTo>
                        <a:pt x="881" y="1"/>
                      </a:moveTo>
                      <a:cubicBezTo>
                        <a:pt x="609" y="1"/>
                        <a:pt x="347" y="121"/>
                        <a:pt x="183" y="340"/>
                      </a:cubicBezTo>
                      <a:cubicBezTo>
                        <a:pt x="62" y="491"/>
                        <a:pt x="1" y="704"/>
                        <a:pt x="1" y="886"/>
                      </a:cubicBezTo>
                      <a:cubicBezTo>
                        <a:pt x="1" y="917"/>
                        <a:pt x="1" y="978"/>
                        <a:pt x="1" y="1008"/>
                      </a:cubicBezTo>
                      <a:cubicBezTo>
                        <a:pt x="1" y="1058"/>
                        <a:pt x="41" y="1107"/>
                        <a:pt x="89" y="1107"/>
                      </a:cubicBezTo>
                      <a:cubicBezTo>
                        <a:pt x="100" y="1107"/>
                        <a:pt x="111" y="1105"/>
                        <a:pt x="122" y="1099"/>
                      </a:cubicBezTo>
                      <a:cubicBezTo>
                        <a:pt x="183" y="1099"/>
                        <a:pt x="214" y="1069"/>
                        <a:pt x="214" y="1008"/>
                      </a:cubicBezTo>
                      <a:lnTo>
                        <a:pt x="305" y="917"/>
                      </a:lnTo>
                      <a:cubicBezTo>
                        <a:pt x="305" y="886"/>
                        <a:pt x="305" y="856"/>
                        <a:pt x="305" y="826"/>
                      </a:cubicBezTo>
                      <a:cubicBezTo>
                        <a:pt x="305" y="795"/>
                        <a:pt x="305" y="765"/>
                        <a:pt x="305" y="735"/>
                      </a:cubicBezTo>
                      <a:cubicBezTo>
                        <a:pt x="305" y="735"/>
                        <a:pt x="305" y="704"/>
                        <a:pt x="305" y="704"/>
                      </a:cubicBezTo>
                      <a:cubicBezTo>
                        <a:pt x="305" y="674"/>
                        <a:pt x="305" y="674"/>
                        <a:pt x="305" y="643"/>
                      </a:cubicBezTo>
                      <a:cubicBezTo>
                        <a:pt x="305" y="613"/>
                        <a:pt x="335" y="552"/>
                        <a:pt x="335" y="522"/>
                      </a:cubicBezTo>
                      <a:cubicBezTo>
                        <a:pt x="335" y="491"/>
                        <a:pt x="335" y="491"/>
                        <a:pt x="335" y="491"/>
                      </a:cubicBezTo>
                      <a:cubicBezTo>
                        <a:pt x="365" y="461"/>
                        <a:pt x="365" y="431"/>
                        <a:pt x="396" y="400"/>
                      </a:cubicBezTo>
                      <a:cubicBezTo>
                        <a:pt x="426" y="370"/>
                        <a:pt x="426" y="340"/>
                        <a:pt x="457" y="309"/>
                      </a:cubicBezTo>
                      <a:lnTo>
                        <a:pt x="487" y="309"/>
                      </a:lnTo>
                      <a:lnTo>
                        <a:pt x="578" y="248"/>
                      </a:lnTo>
                      <a:lnTo>
                        <a:pt x="608" y="248"/>
                      </a:lnTo>
                      <a:lnTo>
                        <a:pt x="730" y="218"/>
                      </a:lnTo>
                      <a:lnTo>
                        <a:pt x="973" y="218"/>
                      </a:lnTo>
                      <a:cubicBezTo>
                        <a:pt x="1125" y="218"/>
                        <a:pt x="1125" y="5"/>
                        <a:pt x="973" y="5"/>
                      </a:cubicBezTo>
                      <a:cubicBezTo>
                        <a:pt x="942" y="2"/>
                        <a:pt x="912" y="1"/>
                        <a:pt x="88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05" name="Google Shape;3305;p67"/>
                <p:cNvSpPr/>
                <p:nvPr/>
              </p:nvSpPr>
              <p:spPr>
                <a:xfrm>
                  <a:off x="4084200" y="3912800"/>
                  <a:ext cx="82200" cy="70300"/>
                </a:xfrm>
                <a:custGeom>
                  <a:avLst/>
                  <a:gdLst/>
                  <a:ahLst/>
                  <a:cxnLst/>
                  <a:rect l="l" t="t" r="r" b="b"/>
                  <a:pathLst>
                    <a:path w="3288" h="2812" extrusionOk="0">
                      <a:moveTo>
                        <a:pt x="1476" y="1"/>
                      </a:moveTo>
                      <a:cubicBezTo>
                        <a:pt x="1440" y="1"/>
                        <a:pt x="1404" y="2"/>
                        <a:pt x="1367" y="5"/>
                      </a:cubicBezTo>
                      <a:cubicBezTo>
                        <a:pt x="577" y="35"/>
                        <a:pt x="0" y="704"/>
                        <a:pt x="31" y="1463"/>
                      </a:cubicBezTo>
                      <a:cubicBezTo>
                        <a:pt x="70" y="2282"/>
                        <a:pt x="753" y="2812"/>
                        <a:pt x="1458" y="2812"/>
                      </a:cubicBezTo>
                      <a:cubicBezTo>
                        <a:pt x="1826" y="2812"/>
                        <a:pt x="2200" y="2667"/>
                        <a:pt x="2492" y="2344"/>
                      </a:cubicBezTo>
                      <a:cubicBezTo>
                        <a:pt x="3288" y="1430"/>
                        <a:pt x="2653" y="1"/>
                        <a:pt x="1476"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06" name="Google Shape;3306;p67"/>
                <p:cNvSpPr/>
                <p:nvPr/>
              </p:nvSpPr>
              <p:spPr>
                <a:xfrm>
                  <a:off x="4075825" y="3910225"/>
                  <a:ext cx="85875" cy="74875"/>
                </a:xfrm>
                <a:custGeom>
                  <a:avLst/>
                  <a:gdLst/>
                  <a:ahLst/>
                  <a:cxnLst/>
                  <a:rect l="l" t="t" r="r" b="b"/>
                  <a:pathLst>
                    <a:path w="3435" h="2995" extrusionOk="0">
                      <a:moveTo>
                        <a:pt x="1763" y="199"/>
                      </a:moveTo>
                      <a:cubicBezTo>
                        <a:pt x="2097" y="199"/>
                        <a:pt x="2401" y="290"/>
                        <a:pt x="2644" y="503"/>
                      </a:cubicBezTo>
                      <a:cubicBezTo>
                        <a:pt x="3191" y="989"/>
                        <a:pt x="3222" y="1809"/>
                        <a:pt x="2735" y="2356"/>
                      </a:cubicBezTo>
                      <a:cubicBezTo>
                        <a:pt x="2476" y="2655"/>
                        <a:pt x="2122" y="2798"/>
                        <a:pt x="1771" y="2798"/>
                      </a:cubicBezTo>
                      <a:cubicBezTo>
                        <a:pt x="1301" y="2798"/>
                        <a:pt x="835" y="2540"/>
                        <a:pt x="609" y="2052"/>
                      </a:cubicBezTo>
                      <a:cubicBezTo>
                        <a:pt x="183" y="1232"/>
                        <a:pt x="761" y="260"/>
                        <a:pt x="1702" y="199"/>
                      </a:cubicBezTo>
                      <a:close/>
                      <a:moveTo>
                        <a:pt x="1775" y="0"/>
                      </a:moveTo>
                      <a:cubicBezTo>
                        <a:pt x="1190" y="0"/>
                        <a:pt x="625" y="348"/>
                        <a:pt x="396" y="959"/>
                      </a:cubicBezTo>
                      <a:cubicBezTo>
                        <a:pt x="1" y="1931"/>
                        <a:pt x="730" y="2964"/>
                        <a:pt x="1763" y="2994"/>
                      </a:cubicBezTo>
                      <a:lnTo>
                        <a:pt x="1854" y="2994"/>
                      </a:lnTo>
                      <a:cubicBezTo>
                        <a:pt x="2249" y="2964"/>
                        <a:pt x="2614" y="2782"/>
                        <a:pt x="2887" y="2478"/>
                      </a:cubicBezTo>
                      <a:cubicBezTo>
                        <a:pt x="3434" y="1870"/>
                        <a:pt x="3373" y="928"/>
                        <a:pt x="2766" y="381"/>
                      </a:cubicBezTo>
                      <a:cubicBezTo>
                        <a:pt x="2472" y="122"/>
                        <a:pt x="2120" y="0"/>
                        <a:pt x="177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07" name="Google Shape;3307;p67"/>
                <p:cNvSpPr/>
                <p:nvPr/>
              </p:nvSpPr>
              <p:spPr>
                <a:xfrm>
                  <a:off x="4112300" y="3927600"/>
                  <a:ext cx="30400" cy="24650"/>
                </a:xfrm>
                <a:custGeom>
                  <a:avLst/>
                  <a:gdLst/>
                  <a:ahLst/>
                  <a:cxnLst/>
                  <a:rect l="l" t="t" r="r" b="b"/>
                  <a:pathLst>
                    <a:path w="1216" h="986" extrusionOk="0">
                      <a:moveTo>
                        <a:pt x="329" y="1"/>
                      </a:moveTo>
                      <a:cubicBezTo>
                        <a:pt x="248" y="1"/>
                        <a:pt x="167" y="8"/>
                        <a:pt x="91" y="21"/>
                      </a:cubicBezTo>
                      <a:cubicBezTo>
                        <a:pt x="31" y="51"/>
                        <a:pt x="0" y="112"/>
                        <a:pt x="31" y="172"/>
                      </a:cubicBezTo>
                      <a:cubicBezTo>
                        <a:pt x="31" y="217"/>
                        <a:pt x="63" y="245"/>
                        <a:pt x="105" y="245"/>
                      </a:cubicBezTo>
                      <a:cubicBezTo>
                        <a:pt x="120" y="245"/>
                        <a:pt x="136" y="241"/>
                        <a:pt x="152" y="233"/>
                      </a:cubicBezTo>
                      <a:cubicBezTo>
                        <a:pt x="215" y="221"/>
                        <a:pt x="273" y="213"/>
                        <a:pt x="330" y="213"/>
                      </a:cubicBezTo>
                      <a:cubicBezTo>
                        <a:pt x="410" y="213"/>
                        <a:pt x="489" y="228"/>
                        <a:pt x="578" y="264"/>
                      </a:cubicBezTo>
                      <a:lnTo>
                        <a:pt x="638" y="264"/>
                      </a:lnTo>
                      <a:lnTo>
                        <a:pt x="699" y="324"/>
                      </a:lnTo>
                      <a:lnTo>
                        <a:pt x="730" y="355"/>
                      </a:lnTo>
                      <a:lnTo>
                        <a:pt x="790" y="385"/>
                      </a:lnTo>
                      <a:lnTo>
                        <a:pt x="790" y="416"/>
                      </a:lnTo>
                      <a:cubicBezTo>
                        <a:pt x="790" y="446"/>
                        <a:pt x="821" y="476"/>
                        <a:pt x="821" y="476"/>
                      </a:cubicBezTo>
                      <a:lnTo>
                        <a:pt x="821" y="507"/>
                      </a:lnTo>
                      <a:lnTo>
                        <a:pt x="821" y="507"/>
                      </a:lnTo>
                      <a:lnTo>
                        <a:pt x="821" y="507"/>
                      </a:lnTo>
                      <a:cubicBezTo>
                        <a:pt x="821" y="524"/>
                        <a:pt x="831" y="542"/>
                        <a:pt x="834" y="542"/>
                      </a:cubicBezTo>
                      <a:cubicBezTo>
                        <a:pt x="835" y="542"/>
                        <a:pt x="834" y="532"/>
                        <a:pt x="821" y="507"/>
                      </a:cubicBezTo>
                      <a:lnTo>
                        <a:pt x="821" y="507"/>
                      </a:lnTo>
                      <a:lnTo>
                        <a:pt x="851" y="567"/>
                      </a:lnTo>
                      <a:cubicBezTo>
                        <a:pt x="851" y="628"/>
                        <a:pt x="881" y="659"/>
                        <a:pt x="881" y="689"/>
                      </a:cubicBezTo>
                      <a:lnTo>
                        <a:pt x="881" y="750"/>
                      </a:lnTo>
                      <a:cubicBezTo>
                        <a:pt x="881" y="750"/>
                        <a:pt x="881" y="750"/>
                        <a:pt x="881" y="780"/>
                      </a:cubicBezTo>
                      <a:cubicBezTo>
                        <a:pt x="881" y="810"/>
                        <a:pt x="881" y="841"/>
                        <a:pt x="881" y="871"/>
                      </a:cubicBezTo>
                      <a:cubicBezTo>
                        <a:pt x="881" y="947"/>
                        <a:pt x="935" y="985"/>
                        <a:pt x="988" y="985"/>
                      </a:cubicBezTo>
                      <a:cubicBezTo>
                        <a:pt x="1041" y="985"/>
                        <a:pt x="1094" y="947"/>
                        <a:pt x="1094" y="871"/>
                      </a:cubicBezTo>
                      <a:lnTo>
                        <a:pt x="1185" y="932"/>
                      </a:lnTo>
                      <a:cubicBezTo>
                        <a:pt x="1216" y="537"/>
                        <a:pt x="1003" y="203"/>
                        <a:pt x="669" y="51"/>
                      </a:cubicBezTo>
                      <a:cubicBezTo>
                        <a:pt x="562" y="15"/>
                        <a:pt x="445" y="1"/>
                        <a:pt x="32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08" name="Google Shape;3308;p67"/>
                <p:cNvSpPr/>
                <p:nvPr/>
              </p:nvSpPr>
              <p:spPr>
                <a:xfrm>
                  <a:off x="4141150" y="3751800"/>
                  <a:ext cx="230175" cy="295675"/>
                </a:xfrm>
                <a:custGeom>
                  <a:avLst/>
                  <a:gdLst/>
                  <a:ahLst/>
                  <a:cxnLst/>
                  <a:rect l="l" t="t" r="r" b="b"/>
                  <a:pathLst>
                    <a:path w="9207" h="11827" extrusionOk="0">
                      <a:moveTo>
                        <a:pt x="5152" y="0"/>
                      </a:moveTo>
                      <a:cubicBezTo>
                        <a:pt x="5096" y="0"/>
                        <a:pt x="5040" y="1"/>
                        <a:pt x="4984" y="4"/>
                      </a:cubicBezTo>
                      <a:lnTo>
                        <a:pt x="3768" y="34"/>
                      </a:lnTo>
                      <a:cubicBezTo>
                        <a:pt x="1642" y="125"/>
                        <a:pt x="1" y="1887"/>
                        <a:pt x="62" y="4014"/>
                      </a:cubicBezTo>
                      <a:lnTo>
                        <a:pt x="214" y="8146"/>
                      </a:lnTo>
                      <a:cubicBezTo>
                        <a:pt x="302" y="10217"/>
                        <a:pt x="1974" y="11826"/>
                        <a:pt x="4025" y="11826"/>
                      </a:cubicBezTo>
                      <a:cubicBezTo>
                        <a:pt x="4081" y="11826"/>
                        <a:pt x="4137" y="11825"/>
                        <a:pt x="4194" y="11823"/>
                      </a:cubicBezTo>
                      <a:lnTo>
                        <a:pt x="5439" y="11792"/>
                      </a:lnTo>
                      <a:cubicBezTo>
                        <a:pt x="7566" y="11701"/>
                        <a:pt x="9207" y="9939"/>
                        <a:pt x="9116" y="7812"/>
                      </a:cubicBezTo>
                      <a:lnTo>
                        <a:pt x="8964" y="3680"/>
                      </a:lnTo>
                      <a:cubicBezTo>
                        <a:pt x="8905" y="1610"/>
                        <a:pt x="7204" y="0"/>
                        <a:pt x="515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3309" name="Google Shape;3309;p67"/>
                <p:cNvSpPr/>
                <p:nvPr/>
              </p:nvSpPr>
              <p:spPr>
                <a:xfrm>
                  <a:off x="4138875" y="3750275"/>
                  <a:ext cx="234725" cy="300150"/>
                </a:xfrm>
                <a:custGeom>
                  <a:avLst/>
                  <a:gdLst/>
                  <a:ahLst/>
                  <a:cxnLst/>
                  <a:rect l="l" t="t" r="r" b="b"/>
                  <a:pathLst>
                    <a:path w="9389" h="12006" extrusionOk="0">
                      <a:moveTo>
                        <a:pt x="5220" y="154"/>
                      </a:moveTo>
                      <a:cubicBezTo>
                        <a:pt x="7234" y="154"/>
                        <a:pt x="8874" y="1714"/>
                        <a:pt x="8964" y="3741"/>
                      </a:cubicBezTo>
                      <a:lnTo>
                        <a:pt x="9116" y="7873"/>
                      </a:lnTo>
                      <a:cubicBezTo>
                        <a:pt x="9207" y="9939"/>
                        <a:pt x="7596" y="11671"/>
                        <a:pt x="5530" y="11762"/>
                      </a:cubicBezTo>
                      <a:lnTo>
                        <a:pt x="4285" y="11792"/>
                      </a:lnTo>
                      <a:cubicBezTo>
                        <a:pt x="4229" y="11795"/>
                        <a:pt x="4173" y="11796"/>
                        <a:pt x="4118" y="11796"/>
                      </a:cubicBezTo>
                      <a:cubicBezTo>
                        <a:pt x="2126" y="11796"/>
                        <a:pt x="485" y="10217"/>
                        <a:pt x="426" y="8207"/>
                      </a:cubicBezTo>
                      <a:lnTo>
                        <a:pt x="274" y="4075"/>
                      </a:lnTo>
                      <a:cubicBezTo>
                        <a:pt x="183" y="2009"/>
                        <a:pt x="1793" y="277"/>
                        <a:pt x="3859" y="186"/>
                      </a:cubicBezTo>
                      <a:lnTo>
                        <a:pt x="5105" y="156"/>
                      </a:lnTo>
                      <a:cubicBezTo>
                        <a:pt x="5144" y="155"/>
                        <a:pt x="5182" y="154"/>
                        <a:pt x="5220" y="154"/>
                      </a:cubicBezTo>
                      <a:close/>
                      <a:moveTo>
                        <a:pt x="5240" y="0"/>
                      </a:moveTo>
                      <a:cubicBezTo>
                        <a:pt x="5185" y="0"/>
                        <a:pt x="5130" y="2"/>
                        <a:pt x="5075" y="4"/>
                      </a:cubicBezTo>
                      <a:lnTo>
                        <a:pt x="3829" y="34"/>
                      </a:lnTo>
                      <a:cubicBezTo>
                        <a:pt x="1672" y="125"/>
                        <a:pt x="1" y="1948"/>
                        <a:pt x="61" y="4106"/>
                      </a:cubicBezTo>
                      <a:lnTo>
                        <a:pt x="213" y="8238"/>
                      </a:lnTo>
                      <a:cubicBezTo>
                        <a:pt x="305" y="10334"/>
                        <a:pt x="2036" y="12005"/>
                        <a:pt x="4163" y="12005"/>
                      </a:cubicBezTo>
                      <a:lnTo>
                        <a:pt x="4285" y="12005"/>
                      </a:lnTo>
                      <a:lnTo>
                        <a:pt x="5530" y="11975"/>
                      </a:lnTo>
                      <a:cubicBezTo>
                        <a:pt x="7688" y="11884"/>
                        <a:pt x="9389" y="10061"/>
                        <a:pt x="9298" y="7903"/>
                      </a:cubicBezTo>
                      <a:lnTo>
                        <a:pt x="9146" y="3771"/>
                      </a:lnTo>
                      <a:cubicBezTo>
                        <a:pt x="9057" y="1670"/>
                        <a:pt x="7324" y="0"/>
                        <a:pt x="524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10" name="Google Shape;3310;p67"/>
                <p:cNvSpPr/>
                <p:nvPr/>
              </p:nvSpPr>
              <p:spPr>
                <a:xfrm>
                  <a:off x="4230025" y="3963800"/>
                  <a:ext cx="48650" cy="25100"/>
                </a:xfrm>
                <a:custGeom>
                  <a:avLst/>
                  <a:gdLst/>
                  <a:ahLst/>
                  <a:cxnLst/>
                  <a:rect l="l" t="t" r="r" b="b"/>
                  <a:pathLst>
                    <a:path w="1946" h="1004" extrusionOk="0">
                      <a:moveTo>
                        <a:pt x="1732" y="183"/>
                      </a:moveTo>
                      <a:lnTo>
                        <a:pt x="1732" y="183"/>
                      </a:lnTo>
                      <a:cubicBezTo>
                        <a:pt x="1641" y="517"/>
                        <a:pt x="1337" y="760"/>
                        <a:pt x="973" y="790"/>
                      </a:cubicBezTo>
                      <a:cubicBezTo>
                        <a:pt x="639" y="790"/>
                        <a:pt x="304" y="578"/>
                        <a:pt x="213" y="244"/>
                      </a:cubicBezTo>
                      <a:lnTo>
                        <a:pt x="1732" y="183"/>
                      </a:lnTo>
                      <a:close/>
                      <a:moveTo>
                        <a:pt x="1824" y="1"/>
                      </a:moveTo>
                      <a:lnTo>
                        <a:pt x="92" y="61"/>
                      </a:lnTo>
                      <a:cubicBezTo>
                        <a:pt x="61" y="61"/>
                        <a:pt x="31" y="61"/>
                        <a:pt x="31" y="92"/>
                      </a:cubicBezTo>
                      <a:cubicBezTo>
                        <a:pt x="1" y="122"/>
                        <a:pt x="1" y="122"/>
                        <a:pt x="1" y="152"/>
                      </a:cubicBezTo>
                      <a:cubicBezTo>
                        <a:pt x="61" y="639"/>
                        <a:pt x="487" y="973"/>
                        <a:pt x="973" y="1003"/>
                      </a:cubicBezTo>
                      <a:lnTo>
                        <a:pt x="1003" y="1003"/>
                      </a:lnTo>
                      <a:cubicBezTo>
                        <a:pt x="1489" y="973"/>
                        <a:pt x="1884" y="578"/>
                        <a:pt x="1945" y="92"/>
                      </a:cubicBezTo>
                      <a:cubicBezTo>
                        <a:pt x="1945" y="31"/>
                        <a:pt x="1884" y="1"/>
                        <a:pt x="182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11" name="Google Shape;3311;p67"/>
                <p:cNvSpPr/>
                <p:nvPr/>
              </p:nvSpPr>
              <p:spPr>
                <a:xfrm>
                  <a:off x="4166225" y="3864325"/>
                  <a:ext cx="42550" cy="17475"/>
                </a:xfrm>
                <a:custGeom>
                  <a:avLst/>
                  <a:gdLst/>
                  <a:ahLst/>
                  <a:cxnLst/>
                  <a:rect l="l" t="t" r="r" b="b"/>
                  <a:pathLst>
                    <a:path w="1702" h="699" extrusionOk="0">
                      <a:moveTo>
                        <a:pt x="1214" y="0"/>
                      </a:moveTo>
                      <a:cubicBezTo>
                        <a:pt x="813" y="0"/>
                        <a:pt x="424" y="126"/>
                        <a:pt x="92" y="364"/>
                      </a:cubicBezTo>
                      <a:cubicBezTo>
                        <a:pt x="31" y="425"/>
                        <a:pt x="1" y="546"/>
                        <a:pt x="61" y="607"/>
                      </a:cubicBezTo>
                      <a:cubicBezTo>
                        <a:pt x="92" y="668"/>
                        <a:pt x="152" y="698"/>
                        <a:pt x="213" y="698"/>
                      </a:cubicBezTo>
                      <a:cubicBezTo>
                        <a:pt x="244" y="698"/>
                        <a:pt x="304" y="668"/>
                        <a:pt x="335" y="637"/>
                      </a:cubicBezTo>
                      <a:cubicBezTo>
                        <a:pt x="601" y="468"/>
                        <a:pt x="905" y="376"/>
                        <a:pt x="1217" y="376"/>
                      </a:cubicBezTo>
                      <a:cubicBezTo>
                        <a:pt x="1298" y="376"/>
                        <a:pt x="1378" y="382"/>
                        <a:pt x="1459" y="394"/>
                      </a:cubicBezTo>
                      <a:cubicBezTo>
                        <a:pt x="1480" y="400"/>
                        <a:pt x="1500" y="402"/>
                        <a:pt x="1518" y="402"/>
                      </a:cubicBezTo>
                      <a:cubicBezTo>
                        <a:pt x="1609" y="402"/>
                        <a:pt x="1672" y="343"/>
                        <a:pt x="1672" y="242"/>
                      </a:cubicBezTo>
                      <a:cubicBezTo>
                        <a:pt x="1702" y="151"/>
                        <a:pt x="1641" y="60"/>
                        <a:pt x="1550" y="30"/>
                      </a:cubicBezTo>
                      <a:cubicBezTo>
                        <a:pt x="1438" y="10"/>
                        <a:pt x="1325" y="0"/>
                        <a:pt x="121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12" name="Google Shape;3312;p67"/>
                <p:cNvSpPr/>
                <p:nvPr/>
              </p:nvSpPr>
              <p:spPr>
                <a:xfrm>
                  <a:off x="4297436" y="3860700"/>
                  <a:ext cx="44600" cy="15775"/>
                </a:xfrm>
                <a:custGeom>
                  <a:avLst/>
                  <a:gdLst/>
                  <a:ahLst/>
                  <a:cxnLst/>
                  <a:rect l="l" t="t" r="r" b="b"/>
                  <a:pathLst>
                    <a:path w="1784" h="631" extrusionOk="0">
                      <a:moveTo>
                        <a:pt x="665" y="0"/>
                      </a:moveTo>
                      <a:cubicBezTo>
                        <a:pt x="520" y="0"/>
                        <a:pt x="376" y="18"/>
                        <a:pt x="234" y="53"/>
                      </a:cubicBezTo>
                      <a:cubicBezTo>
                        <a:pt x="0" y="112"/>
                        <a:pt x="75" y="450"/>
                        <a:pt x="297" y="450"/>
                      </a:cubicBezTo>
                      <a:cubicBezTo>
                        <a:pt x="306" y="450"/>
                        <a:pt x="315" y="449"/>
                        <a:pt x="325" y="448"/>
                      </a:cubicBezTo>
                      <a:cubicBezTo>
                        <a:pt x="447" y="420"/>
                        <a:pt x="569" y="406"/>
                        <a:pt x="691" y="406"/>
                      </a:cubicBezTo>
                      <a:cubicBezTo>
                        <a:pt x="962" y="406"/>
                        <a:pt x="1228" y="474"/>
                        <a:pt x="1479" y="600"/>
                      </a:cubicBezTo>
                      <a:cubicBezTo>
                        <a:pt x="1510" y="631"/>
                        <a:pt x="1540" y="631"/>
                        <a:pt x="1571" y="631"/>
                      </a:cubicBezTo>
                      <a:cubicBezTo>
                        <a:pt x="1631" y="631"/>
                        <a:pt x="1692" y="600"/>
                        <a:pt x="1723" y="539"/>
                      </a:cubicBezTo>
                      <a:cubicBezTo>
                        <a:pt x="1783" y="448"/>
                        <a:pt x="1753" y="357"/>
                        <a:pt x="1692" y="296"/>
                      </a:cubicBezTo>
                      <a:cubicBezTo>
                        <a:pt x="1369" y="103"/>
                        <a:pt x="1016" y="0"/>
                        <a:pt x="66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13" name="Google Shape;3313;p67"/>
                <p:cNvSpPr/>
                <p:nvPr/>
              </p:nvSpPr>
              <p:spPr>
                <a:xfrm>
                  <a:off x="4107750" y="3721875"/>
                  <a:ext cx="295300" cy="139525"/>
                </a:xfrm>
                <a:custGeom>
                  <a:avLst/>
                  <a:gdLst/>
                  <a:ahLst/>
                  <a:cxnLst/>
                  <a:rect l="l" t="t" r="r" b="b"/>
                  <a:pathLst>
                    <a:path w="11812" h="5581" extrusionOk="0">
                      <a:moveTo>
                        <a:pt x="6571" y="0"/>
                      </a:moveTo>
                      <a:cubicBezTo>
                        <a:pt x="6054" y="0"/>
                        <a:pt x="5541" y="266"/>
                        <a:pt x="5287" y="806"/>
                      </a:cubicBezTo>
                      <a:cubicBezTo>
                        <a:pt x="5074" y="654"/>
                        <a:pt x="4801" y="563"/>
                        <a:pt x="4527" y="563"/>
                      </a:cubicBezTo>
                      <a:cubicBezTo>
                        <a:pt x="4011" y="563"/>
                        <a:pt x="3555" y="867"/>
                        <a:pt x="3342" y="1322"/>
                      </a:cubicBezTo>
                      <a:cubicBezTo>
                        <a:pt x="3136" y="1226"/>
                        <a:pt x="2923" y="1181"/>
                        <a:pt x="2715" y="1181"/>
                      </a:cubicBezTo>
                      <a:cubicBezTo>
                        <a:pt x="1943" y="1181"/>
                        <a:pt x="1246" y="1797"/>
                        <a:pt x="1246" y="2659"/>
                      </a:cubicBezTo>
                      <a:cubicBezTo>
                        <a:pt x="1246" y="2902"/>
                        <a:pt x="1306" y="3145"/>
                        <a:pt x="1428" y="3358"/>
                      </a:cubicBezTo>
                      <a:cubicBezTo>
                        <a:pt x="456" y="3388"/>
                        <a:pt x="0" y="4573"/>
                        <a:pt x="699" y="5272"/>
                      </a:cubicBezTo>
                      <a:cubicBezTo>
                        <a:pt x="922" y="5485"/>
                        <a:pt x="1191" y="5581"/>
                        <a:pt x="1455" y="5581"/>
                      </a:cubicBezTo>
                      <a:cubicBezTo>
                        <a:pt x="2020" y="5581"/>
                        <a:pt x="2562" y="5144"/>
                        <a:pt x="2583" y="4482"/>
                      </a:cubicBezTo>
                      <a:cubicBezTo>
                        <a:pt x="2583" y="4330"/>
                        <a:pt x="2552" y="4209"/>
                        <a:pt x="2491" y="4087"/>
                      </a:cubicBezTo>
                      <a:cubicBezTo>
                        <a:pt x="2552" y="4087"/>
                        <a:pt x="2643" y="4117"/>
                        <a:pt x="2704" y="4117"/>
                      </a:cubicBezTo>
                      <a:cubicBezTo>
                        <a:pt x="3312" y="4117"/>
                        <a:pt x="3859" y="3722"/>
                        <a:pt x="4071" y="3145"/>
                      </a:cubicBezTo>
                      <a:cubicBezTo>
                        <a:pt x="4223" y="3176"/>
                        <a:pt x="4375" y="3206"/>
                        <a:pt x="4527" y="3206"/>
                      </a:cubicBezTo>
                      <a:cubicBezTo>
                        <a:pt x="4983" y="3206"/>
                        <a:pt x="5439" y="2963"/>
                        <a:pt x="5651" y="2538"/>
                      </a:cubicBezTo>
                      <a:cubicBezTo>
                        <a:pt x="5925" y="2750"/>
                        <a:pt x="6228" y="2872"/>
                        <a:pt x="6593" y="2872"/>
                      </a:cubicBezTo>
                      <a:cubicBezTo>
                        <a:pt x="6897" y="2872"/>
                        <a:pt x="7170" y="2781"/>
                        <a:pt x="7444" y="2598"/>
                      </a:cubicBezTo>
                      <a:cubicBezTo>
                        <a:pt x="7656" y="2872"/>
                        <a:pt x="7960" y="3024"/>
                        <a:pt x="8295" y="3024"/>
                      </a:cubicBezTo>
                      <a:cubicBezTo>
                        <a:pt x="8446" y="3024"/>
                        <a:pt x="8568" y="2993"/>
                        <a:pt x="8689" y="2933"/>
                      </a:cubicBezTo>
                      <a:cubicBezTo>
                        <a:pt x="8689" y="2993"/>
                        <a:pt x="8689" y="3054"/>
                        <a:pt x="8689" y="3115"/>
                      </a:cubicBezTo>
                      <a:cubicBezTo>
                        <a:pt x="8689" y="3722"/>
                        <a:pt x="9084" y="4239"/>
                        <a:pt x="9662" y="4421"/>
                      </a:cubicBezTo>
                      <a:cubicBezTo>
                        <a:pt x="9601" y="4512"/>
                        <a:pt x="9601" y="4634"/>
                        <a:pt x="9601" y="4756"/>
                      </a:cubicBezTo>
                      <a:cubicBezTo>
                        <a:pt x="9601" y="5229"/>
                        <a:pt x="9988" y="5573"/>
                        <a:pt x="10417" y="5573"/>
                      </a:cubicBezTo>
                      <a:cubicBezTo>
                        <a:pt x="10539" y="5573"/>
                        <a:pt x="10665" y="5545"/>
                        <a:pt x="10786" y="5485"/>
                      </a:cubicBezTo>
                      <a:cubicBezTo>
                        <a:pt x="11326" y="5214"/>
                        <a:pt x="11422" y="4499"/>
                        <a:pt x="10955" y="4101"/>
                      </a:cubicBezTo>
                      <a:lnTo>
                        <a:pt x="10955" y="4101"/>
                      </a:lnTo>
                      <a:cubicBezTo>
                        <a:pt x="11811" y="3248"/>
                        <a:pt x="11234" y="1808"/>
                        <a:pt x="10026" y="1808"/>
                      </a:cubicBezTo>
                      <a:cubicBezTo>
                        <a:pt x="9814" y="1808"/>
                        <a:pt x="9631" y="1869"/>
                        <a:pt x="9449" y="1960"/>
                      </a:cubicBezTo>
                      <a:lnTo>
                        <a:pt x="9449" y="1900"/>
                      </a:lnTo>
                      <a:cubicBezTo>
                        <a:pt x="9449" y="1261"/>
                        <a:pt x="8933" y="745"/>
                        <a:pt x="8295" y="745"/>
                      </a:cubicBezTo>
                      <a:cubicBezTo>
                        <a:pt x="8173" y="745"/>
                        <a:pt x="8021" y="775"/>
                        <a:pt x="7900" y="836"/>
                      </a:cubicBezTo>
                      <a:cubicBezTo>
                        <a:pt x="7638" y="282"/>
                        <a:pt x="7103" y="0"/>
                        <a:pt x="657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14" name="Google Shape;3314;p67"/>
                <p:cNvSpPr/>
                <p:nvPr/>
              </p:nvSpPr>
              <p:spPr>
                <a:xfrm>
                  <a:off x="4166975" y="4073800"/>
                  <a:ext cx="175500" cy="78550"/>
                </a:xfrm>
                <a:custGeom>
                  <a:avLst/>
                  <a:gdLst/>
                  <a:ahLst/>
                  <a:cxnLst/>
                  <a:rect l="l" t="t" r="r" b="b"/>
                  <a:pathLst>
                    <a:path w="7020" h="3142" extrusionOk="0">
                      <a:moveTo>
                        <a:pt x="5944" y="0"/>
                      </a:moveTo>
                      <a:cubicBezTo>
                        <a:pt x="5908" y="0"/>
                        <a:pt x="5871" y="2"/>
                        <a:pt x="5834" y="6"/>
                      </a:cubicBezTo>
                      <a:lnTo>
                        <a:pt x="1064" y="188"/>
                      </a:lnTo>
                      <a:cubicBezTo>
                        <a:pt x="487" y="188"/>
                        <a:pt x="31" y="614"/>
                        <a:pt x="1" y="1191"/>
                      </a:cubicBezTo>
                      <a:lnTo>
                        <a:pt x="62" y="2224"/>
                      </a:lnTo>
                      <a:cubicBezTo>
                        <a:pt x="118" y="2762"/>
                        <a:pt x="571" y="3142"/>
                        <a:pt x="1075" y="3142"/>
                      </a:cubicBezTo>
                      <a:cubicBezTo>
                        <a:pt x="1112" y="3142"/>
                        <a:pt x="1149" y="3140"/>
                        <a:pt x="1186" y="3135"/>
                      </a:cubicBezTo>
                      <a:lnTo>
                        <a:pt x="5956" y="2953"/>
                      </a:lnTo>
                      <a:cubicBezTo>
                        <a:pt x="5974" y="2954"/>
                        <a:pt x="5992" y="2955"/>
                        <a:pt x="6010" y="2955"/>
                      </a:cubicBezTo>
                      <a:cubicBezTo>
                        <a:pt x="6562" y="2955"/>
                        <a:pt x="6990" y="2510"/>
                        <a:pt x="7019" y="1981"/>
                      </a:cubicBezTo>
                      <a:lnTo>
                        <a:pt x="6989" y="918"/>
                      </a:lnTo>
                      <a:cubicBezTo>
                        <a:pt x="6904" y="406"/>
                        <a:pt x="6472" y="0"/>
                        <a:pt x="5944" y="0"/>
                      </a:cubicBezTo>
                      <a:close/>
                    </a:path>
                  </a:pathLst>
                </a:custGeom>
                <a:solidFill>
                  <a:srgbClr val="0070C0"/>
                </a:solidFill>
                <a:ln>
                  <a:noFill/>
                </a:ln>
              </p:spPr>
              <p:txBody>
                <a:bodyPr spcFirstLastPara="1" wrap="square" lIns="121900" tIns="121900" rIns="121900" bIns="121900" anchor="ctr" anchorCtr="0">
                  <a:noAutofit/>
                </a:bodyPr>
                <a:lstStyle/>
                <a:p>
                  <a:endParaRPr sz="2400"/>
                </a:p>
              </p:txBody>
            </p:sp>
            <p:sp>
              <p:nvSpPr>
                <p:cNvPr id="3315" name="Google Shape;3315;p67"/>
                <p:cNvSpPr/>
                <p:nvPr/>
              </p:nvSpPr>
              <p:spPr>
                <a:xfrm>
                  <a:off x="4164700" y="4072375"/>
                  <a:ext cx="180050" cy="82150"/>
                </a:xfrm>
                <a:custGeom>
                  <a:avLst/>
                  <a:gdLst/>
                  <a:ahLst/>
                  <a:cxnLst/>
                  <a:rect l="l" t="t" r="r" b="b"/>
                  <a:pathLst>
                    <a:path w="7202" h="3286" extrusionOk="0">
                      <a:moveTo>
                        <a:pt x="6043" y="152"/>
                      </a:moveTo>
                      <a:cubicBezTo>
                        <a:pt x="6505" y="152"/>
                        <a:pt x="6901" y="507"/>
                        <a:pt x="6989" y="975"/>
                      </a:cubicBezTo>
                      <a:lnTo>
                        <a:pt x="7019" y="2038"/>
                      </a:lnTo>
                      <a:cubicBezTo>
                        <a:pt x="7019" y="2251"/>
                        <a:pt x="6958" y="2433"/>
                        <a:pt x="6806" y="2585"/>
                      </a:cubicBezTo>
                      <a:cubicBezTo>
                        <a:pt x="6594" y="2797"/>
                        <a:pt x="6320" y="2919"/>
                        <a:pt x="6047" y="2919"/>
                      </a:cubicBezTo>
                      <a:lnTo>
                        <a:pt x="1277" y="3101"/>
                      </a:lnTo>
                      <a:lnTo>
                        <a:pt x="1216" y="3101"/>
                      </a:lnTo>
                      <a:cubicBezTo>
                        <a:pt x="1197" y="3102"/>
                        <a:pt x="1178" y="3103"/>
                        <a:pt x="1159" y="3103"/>
                      </a:cubicBezTo>
                      <a:cubicBezTo>
                        <a:pt x="697" y="3103"/>
                        <a:pt x="302" y="2748"/>
                        <a:pt x="244" y="2281"/>
                      </a:cubicBezTo>
                      <a:lnTo>
                        <a:pt x="183" y="1218"/>
                      </a:lnTo>
                      <a:cubicBezTo>
                        <a:pt x="183" y="1035"/>
                        <a:pt x="274" y="823"/>
                        <a:pt x="396" y="671"/>
                      </a:cubicBezTo>
                      <a:cubicBezTo>
                        <a:pt x="608" y="458"/>
                        <a:pt x="882" y="336"/>
                        <a:pt x="1155" y="336"/>
                      </a:cubicBezTo>
                      <a:lnTo>
                        <a:pt x="5956" y="154"/>
                      </a:lnTo>
                      <a:lnTo>
                        <a:pt x="5986" y="154"/>
                      </a:lnTo>
                      <a:cubicBezTo>
                        <a:pt x="6005" y="153"/>
                        <a:pt x="6024" y="152"/>
                        <a:pt x="6043" y="152"/>
                      </a:cubicBezTo>
                      <a:close/>
                      <a:moveTo>
                        <a:pt x="6047" y="1"/>
                      </a:moveTo>
                      <a:cubicBezTo>
                        <a:pt x="6027" y="1"/>
                        <a:pt x="6007" y="1"/>
                        <a:pt x="5986" y="2"/>
                      </a:cubicBezTo>
                      <a:lnTo>
                        <a:pt x="5925" y="2"/>
                      </a:lnTo>
                      <a:lnTo>
                        <a:pt x="1155" y="154"/>
                      </a:lnTo>
                      <a:cubicBezTo>
                        <a:pt x="821" y="185"/>
                        <a:pt x="517" y="306"/>
                        <a:pt x="274" y="549"/>
                      </a:cubicBezTo>
                      <a:cubicBezTo>
                        <a:pt x="92" y="731"/>
                        <a:pt x="1" y="975"/>
                        <a:pt x="1" y="1248"/>
                      </a:cubicBezTo>
                      <a:lnTo>
                        <a:pt x="62" y="2281"/>
                      </a:lnTo>
                      <a:cubicBezTo>
                        <a:pt x="120" y="2868"/>
                        <a:pt x="605" y="3285"/>
                        <a:pt x="1185" y="3285"/>
                      </a:cubicBezTo>
                      <a:cubicBezTo>
                        <a:pt x="1206" y="3285"/>
                        <a:pt x="1226" y="3285"/>
                        <a:pt x="1246" y="3284"/>
                      </a:cubicBezTo>
                      <a:lnTo>
                        <a:pt x="1277" y="3284"/>
                      </a:lnTo>
                      <a:lnTo>
                        <a:pt x="6077" y="3132"/>
                      </a:lnTo>
                      <a:cubicBezTo>
                        <a:pt x="6381" y="3101"/>
                        <a:pt x="6715" y="2980"/>
                        <a:pt x="6928" y="2737"/>
                      </a:cubicBezTo>
                      <a:cubicBezTo>
                        <a:pt x="7110" y="2554"/>
                        <a:pt x="7201" y="2311"/>
                        <a:pt x="7201" y="2038"/>
                      </a:cubicBezTo>
                      <a:lnTo>
                        <a:pt x="7171" y="975"/>
                      </a:lnTo>
                      <a:cubicBezTo>
                        <a:pt x="7083" y="417"/>
                        <a:pt x="6626" y="1"/>
                        <a:pt x="604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16" name="Google Shape;3316;p67"/>
                <p:cNvSpPr/>
                <p:nvPr/>
              </p:nvSpPr>
              <p:spPr>
                <a:xfrm>
                  <a:off x="4313575" y="4073950"/>
                  <a:ext cx="6875" cy="74450"/>
                </a:xfrm>
                <a:custGeom>
                  <a:avLst/>
                  <a:gdLst/>
                  <a:ahLst/>
                  <a:cxnLst/>
                  <a:rect l="l" t="t" r="r" b="b"/>
                  <a:pathLst>
                    <a:path w="275" h="2978" extrusionOk="0">
                      <a:moveTo>
                        <a:pt x="1" y="0"/>
                      </a:moveTo>
                      <a:lnTo>
                        <a:pt x="92" y="2978"/>
                      </a:lnTo>
                      <a:lnTo>
                        <a:pt x="274" y="2947"/>
                      </a:lnTo>
                      <a:lnTo>
                        <a:pt x="183"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17" name="Google Shape;3317;p67"/>
                <p:cNvSpPr/>
                <p:nvPr/>
              </p:nvSpPr>
              <p:spPr>
                <a:xfrm>
                  <a:off x="4282450" y="4074700"/>
                  <a:ext cx="6850" cy="74450"/>
                </a:xfrm>
                <a:custGeom>
                  <a:avLst/>
                  <a:gdLst/>
                  <a:ahLst/>
                  <a:cxnLst/>
                  <a:rect l="l" t="t" r="r" b="b"/>
                  <a:pathLst>
                    <a:path w="274" h="2978" extrusionOk="0">
                      <a:moveTo>
                        <a:pt x="213" y="0"/>
                      </a:moveTo>
                      <a:lnTo>
                        <a:pt x="0" y="31"/>
                      </a:lnTo>
                      <a:lnTo>
                        <a:pt x="91" y="2978"/>
                      </a:lnTo>
                      <a:lnTo>
                        <a:pt x="274" y="2948"/>
                      </a:lnTo>
                      <a:lnTo>
                        <a:pt x="213"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18" name="Google Shape;3318;p67"/>
                <p:cNvSpPr/>
                <p:nvPr/>
              </p:nvSpPr>
              <p:spPr>
                <a:xfrm>
                  <a:off x="4252050" y="4075450"/>
                  <a:ext cx="6875" cy="74475"/>
                </a:xfrm>
                <a:custGeom>
                  <a:avLst/>
                  <a:gdLst/>
                  <a:ahLst/>
                  <a:cxnLst/>
                  <a:rect l="l" t="t" r="r" b="b"/>
                  <a:pathLst>
                    <a:path w="275" h="2979" extrusionOk="0">
                      <a:moveTo>
                        <a:pt x="183" y="1"/>
                      </a:moveTo>
                      <a:lnTo>
                        <a:pt x="1" y="31"/>
                      </a:lnTo>
                      <a:lnTo>
                        <a:pt x="92" y="2978"/>
                      </a:lnTo>
                      <a:lnTo>
                        <a:pt x="274" y="2948"/>
                      </a:lnTo>
                      <a:lnTo>
                        <a:pt x="183"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19" name="Google Shape;3319;p67"/>
                <p:cNvSpPr/>
                <p:nvPr/>
              </p:nvSpPr>
              <p:spPr>
                <a:xfrm>
                  <a:off x="4221675" y="4076225"/>
                  <a:ext cx="6100" cy="74450"/>
                </a:xfrm>
                <a:custGeom>
                  <a:avLst/>
                  <a:gdLst/>
                  <a:ahLst/>
                  <a:cxnLst/>
                  <a:rect l="l" t="t" r="r" b="b"/>
                  <a:pathLst>
                    <a:path w="244" h="2978" extrusionOk="0">
                      <a:moveTo>
                        <a:pt x="183" y="0"/>
                      </a:moveTo>
                      <a:lnTo>
                        <a:pt x="0" y="31"/>
                      </a:lnTo>
                      <a:lnTo>
                        <a:pt x="61" y="2978"/>
                      </a:lnTo>
                      <a:lnTo>
                        <a:pt x="244" y="2978"/>
                      </a:lnTo>
                      <a:lnTo>
                        <a:pt x="183"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20" name="Google Shape;3320;p67"/>
                <p:cNvSpPr/>
                <p:nvPr/>
              </p:nvSpPr>
              <p:spPr>
                <a:xfrm>
                  <a:off x="4190525" y="4077725"/>
                  <a:ext cx="6875" cy="73725"/>
                </a:xfrm>
                <a:custGeom>
                  <a:avLst/>
                  <a:gdLst/>
                  <a:ahLst/>
                  <a:cxnLst/>
                  <a:rect l="l" t="t" r="r" b="b"/>
                  <a:pathLst>
                    <a:path w="275" h="2949" extrusionOk="0">
                      <a:moveTo>
                        <a:pt x="1" y="1"/>
                      </a:moveTo>
                      <a:lnTo>
                        <a:pt x="92" y="2948"/>
                      </a:lnTo>
                      <a:lnTo>
                        <a:pt x="274" y="2948"/>
                      </a:lnTo>
                      <a:lnTo>
                        <a:pt x="183"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21" name="Google Shape;3321;p67"/>
                <p:cNvSpPr/>
                <p:nvPr/>
              </p:nvSpPr>
              <p:spPr>
                <a:xfrm>
                  <a:off x="3968725" y="4160525"/>
                  <a:ext cx="205875" cy="711750"/>
                </a:xfrm>
                <a:custGeom>
                  <a:avLst/>
                  <a:gdLst/>
                  <a:ahLst/>
                  <a:cxnLst/>
                  <a:rect l="l" t="t" r="r" b="b"/>
                  <a:pathLst>
                    <a:path w="8235" h="28470" extrusionOk="0">
                      <a:moveTo>
                        <a:pt x="5683" y="1"/>
                      </a:moveTo>
                      <a:cubicBezTo>
                        <a:pt x="4619" y="456"/>
                        <a:pt x="3586" y="1034"/>
                        <a:pt x="2644" y="1732"/>
                      </a:cubicBezTo>
                      <a:cubicBezTo>
                        <a:pt x="3829" y="7141"/>
                        <a:pt x="5257" y="18716"/>
                        <a:pt x="1" y="26099"/>
                      </a:cubicBezTo>
                      <a:lnTo>
                        <a:pt x="2158" y="28469"/>
                      </a:lnTo>
                      <a:cubicBezTo>
                        <a:pt x="5136" y="24550"/>
                        <a:pt x="8235" y="18686"/>
                        <a:pt x="7779" y="12761"/>
                      </a:cubicBezTo>
                      <a:cubicBezTo>
                        <a:pt x="7293" y="6381"/>
                        <a:pt x="6442" y="2401"/>
                        <a:pt x="5683"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3322" name="Google Shape;3322;p67"/>
                <p:cNvSpPr/>
                <p:nvPr/>
              </p:nvSpPr>
              <p:spPr>
                <a:xfrm>
                  <a:off x="3966450" y="4158250"/>
                  <a:ext cx="211950" cy="716300"/>
                </a:xfrm>
                <a:custGeom>
                  <a:avLst/>
                  <a:gdLst/>
                  <a:ahLst/>
                  <a:cxnLst/>
                  <a:rect l="l" t="t" r="r" b="b"/>
                  <a:pathLst>
                    <a:path w="8478" h="28652" extrusionOk="0">
                      <a:moveTo>
                        <a:pt x="5713" y="244"/>
                      </a:moveTo>
                      <a:cubicBezTo>
                        <a:pt x="6685" y="3373"/>
                        <a:pt x="7384" y="7596"/>
                        <a:pt x="7779" y="12852"/>
                      </a:cubicBezTo>
                      <a:cubicBezTo>
                        <a:pt x="7992" y="15648"/>
                        <a:pt x="7566" y="21360"/>
                        <a:pt x="2249" y="28408"/>
                      </a:cubicBezTo>
                      <a:lnTo>
                        <a:pt x="214" y="26190"/>
                      </a:lnTo>
                      <a:cubicBezTo>
                        <a:pt x="5834" y="18230"/>
                        <a:pt x="3677" y="5652"/>
                        <a:pt x="2826" y="1854"/>
                      </a:cubicBezTo>
                      <a:cubicBezTo>
                        <a:pt x="3738" y="1216"/>
                        <a:pt x="4710" y="669"/>
                        <a:pt x="5713" y="244"/>
                      </a:cubicBezTo>
                      <a:close/>
                      <a:moveTo>
                        <a:pt x="5774" y="1"/>
                      </a:moveTo>
                      <a:cubicBezTo>
                        <a:pt x="4680" y="456"/>
                        <a:pt x="3647" y="1034"/>
                        <a:pt x="2705" y="1732"/>
                      </a:cubicBezTo>
                      <a:cubicBezTo>
                        <a:pt x="2675" y="1763"/>
                        <a:pt x="2644" y="1793"/>
                        <a:pt x="2644" y="1823"/>
                      </a:cubicBezTo>
                      <a:cubicBezTo>
                        <a:pt x="3464" y="5530"/>
                        <a:pt x="5682" y="18230"/>
                        <a:pt x="31" y="26130"/>
                      </a:cubicBezTo>
                      <a:cubicBezTo>
                        <a:pt x="1" y="26160"/>
                        <a:pt x="1" y="26221"/>
                        <a:pt x="31" y="26251"/>
                      </a:cubicBezTo>
                      <a:lnTo>
                        <a:pt x="2188" y="28621"/>
                      </a:lnTo>
                      <a:cubicBezTo>
                        <a:pt x="2188" y="28621"/>
                        <a:pt x="2219" y="28651"/>
                        <a:pt x="2249" y="28651"/>
                      </a:cubicBezTo>
                      <a:lnTo>
                        <a:pt x="2280" y="28621"/>
                      </a:lnTo>
                      <a:cubicBezTo>
                        <a:pt x="2310" y="28621"/>
                        <a:pt x="2310" y="28621"/>
                        <a:pt x="2340" y="28591"/>
                      </a:cubicBezTo>
                      <a:cubicBezTo>
                        <a:pt x="4649" y="25522"/>
                        <a:pt x="8478" y="19415"/>
                        <a:pt x="7992" y="12822"/>
                      </a:cubicBezTo>
                      <a:cubicBezTo>
                        <a:pt x="7597" y="7505"/>
                        <a:pt x="6867" y="3221"/>
                        <a:pt x="5895" y="61"/>
                      </a:cubicBezTo>
                      <a:cubicBezTo>
                        <a:pt x="5895" y="31"/>
                        <a:pt x="5865" y="1"/>
                        <a:pt x="583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23" name="Google Shape;3323;p67"/>
                <p:cNvSpPr/>
                <p:nvPr/>
              </p:nvSpPr>
              <p:spPr>
                <a:xfrm>
                  <a:off x="3771250" y="4265350"/>
                  <a:ext cx="488425" cy="457275"/>
                </a:xfrm>
                <a:custGeom>
                  <a:avLst/>
                  <a:gdLst/>
                  <a:ahLst/>
                  <a:cxnLst/>
                  <a:rect l="l" t="t" r="r" b="b"/>
                  <a:pathLst>
                    <a:path w="19537" h="18291" extrusionOk="0">
                      <a:moveTo>
                        <a:pt x="6229" y="0"/>
                      </a:moveTo>
                      <a:lnTo>
                        <a:pt x="0" y="2948"/>
                      </a:lnTo>
                      <a:lnTo>
                        <a:pt x="13733" y="18291"/>
                      </a:lnTo>
                      <a:lnTo>
                        <a:pt x="19537" y="17440"/>
                      </a:lnTo>
                      <a:lnTo>
                        <a:pt x="6290" y="669"/>
                      </a:lnTo>
                      <a:lnTo>
                        <a:pt x="6229"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324" name="Google Shape;3324;p67"/>
                <p:cNvSpPr/>
                <p:nvPr/>
              </p:nvSpPr>
              <p:spPr>
                <a:xfrm>
                  <a:off x="3768975" y="4263075"/>
                  <a:ext cx="492975" cy="461850"/>
                </a:xfrm>
                <a:custGeom>
                  <a:avLst/>
                  <a:gdLst/>
                  <a:ahLst/>
                  <a:cxnLst/>
                  <a:rect l="l" t="t" r="r" b="b"/>
                  <a:pathLst>
                    <a:path w="19719" h="18474" extrusionOk="0">
                      <a:moveTo>
                        <a:pt x="6259" y="213"/>
                      </a:moveTo>
                      <a:lnTo>
                        <a:pt x="6290" y="760"/>
                      </a:lnTo>
                      <a:cubicBezTo>
                        <a:pt x="6290" y="760"/>
                        <a:pt x="6320" y="790"/>
                        <a:pt x="6320" y="790"/>
                      </a:cubicBezTo>
                      <a:lnTo>
                        <a:pt x="19445" y="17440"/>
                      </a:lnTo>
                      <a:lnTo>
                        <a:pt x="13855" y="18260"/>
                      </a:lnTo>
                      <a:lnTo>
                        <a:pt x="243" y="3069"/>
                      </a:lnTo>
                      <a:lnTo>
                        <a:pt x="6259" y="213"/>
                      </a:lnTo>
                      <a:close/>
                      <a:moveTo>
                        <a:pt x="6259" y="0"/>
                      </a:moveTo>
                      <a:lnTo>
                        <a:pt x="61" y="2947"/>
                      </a:lnTo>
                      <a:cubicBezTo>
                        <a:pt x="31" y="2947"/>
                        <a:pt x="0" y="2978"/>
                        <a:pt x="0" y="3008"/>
                      </a:cubicBezTo>
                      <a:cubicBezTo>
                        <a:pt x="0" y="3039"/>
                        <a:pt x="0" y="3069"/>
                        <a:pt x="31" y="3099"/>
                      </a:cubicBezTo>
                      <a:lnTo>
                        <a:pt x="13764" y="18443"/>
                      </a:lnTo>
                      <a:cubicBezTo>
                        <a:pt x="13764" y="18443"/>
                        <a:pt x="13794" y="18473"/>
                        <a:pt x="13824" y="18473"/>
                      </a:cubicBezTo>
                      <a:lnTo>
                        <a:pt x="13855" y="18473"/>
                      </a:lnTo>
                      <a:lnTo>
                        <a:pt x="19628" y="17622"/>
                      </a:lnTo>
                      <a:cubicBezTo>
                        <a:pt x="19658" y="17622"/>
                        <a:pt x="19688" y="17592"/>
                        <a:pt x="19719" y="17562"/>
                      </a:cubicBezTo>
                      <a:cubicBezTo>
                        <a:pt x="19719" y="17531"/>
                        <a:pt x="19719" y="17501"/>
                        <a:pt x="19719" y="17470"/>
                      </a:cubicBezTo>
                      <a:lnTo>
                        <a:pt x="6502" y="730"/>
                      </a:lnTo>
                      <a:lnTo>
                        <a:pt x="6411" y="91"/>
                      </a:lnTo>
                      <a:cubicBezTo>
                        <a:pt x="6411" y="61"/>
                        <a:pt x="6381" y="0"/>
                        <a:pt x="635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25" name="Google Shape;3325;p67"/>
                <p:cNvSpPr/>
                <p:nvPr/>
              </p:nvSpPr>
              <p:spPr>
                <a:xfrm>
                  <a:off x="3742375" y="4272175"/>
                  <a:ext cx="491475" cy="466400"/>
                </a:xfrm>
                <a:custGeom>
                  <a:avLst/>
                  <a:gdLst/>
                  <a:ahLst/>
                  <a:cxnLst/>
                  <a:rect l="l" t="t" r="r" b="b"/>
                  <a:pathLst>
                    <a:path w="19659" h="18656" extrusionOk="0">
                      <a:moveTo>
                        <a:pt x="7080" y="1"/>
                      </a:moveTo>
                      <a:lnTo>
                        <a:pt x="1672" y="2644"/>
                      </a:lnTo>
                      <a:lnTo>
                        <a:pt x="1" y="3860"/>
                      </a:lnTo>
                      <a:lnTo>
                        <a:pt x="13157" y="18656"/>
                      </a:lnTo>
                      <a:lnTo>
                        <a:pt x="19659" y="17471"/>
                      </a:lnTo>
                      <a:lnTo>
                        <a:pt x="708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3326" name="Google Shape;3326;p67"/>
                <p:cNvSpPr/>
                <p:nvPr/>
              </p:nvSpPr>
              <p:spPr>
                <a:xfrm>
                  <a:off x="3740100" y="4269600"/>
                  <a:ext cx="496025" cy="472025"/>
                </a:xfrm>
                <a:custGeom>
                  <a:avLst/>
                  <a:gdLst/>
                  <a:ahLst/>
                  <a:cxnLst/>
                  <a:rect l="l" t="t" r="r" b="b"/>
                  <a:pathLst>
                    <a:path w="19841" h="18881" extrusionOk="0">
                      <a:moveTo>
                        <a:pt x="7141" y="225"/>
                      </a:moveTo>
                      <a:lnTo>
                        <a:pt x="19598" y="17513"/>
                      </a:lnTo>
                      <a:lnTo>
                        <a:pt x="13308" y="18668"/>
                      </a:lnTo>
                      <a:lnTo>
                        <a:pt x="244" y="3993"/>
                      </a:lnTo>
                      <a:lnTo>
                        <a:pt x="1824" y="2808"/>
                      </a:lnTo>
                      <a:lnTo>
                        <a:pt x="7141" y="225"/>
                      </a:lnTo>
                      <a:close/>
                      <a:moveTo>
                        <a:pt x="7157" y="0"/>
                      </a:moveTo>
                      <a:cubicBezTo>
                        <a:pt x="7143" y="0"/>
                        <a:pt x="7128" y="4"/>
                        <a:pt x="7110" y="13"/>
                      </a:cubicBezTo>
                      <a:lnTo>
                        <a:pt x="1733" y="2656"/>
                      </a:lnTo>
                      <a:lnTo>
                        <a:pt x="31" y="3871"/>
                      </a:lnTo>
                      <a:cubicBezTo>
                        <a:pt x="31" y="3902"/>
                        <a:pt x="1" y="3932"/>
                        <a:pt x="1" y="3963"/>
                      </a:cubicBezTo>
                      <a:cubicBezTo>
                        <a:pt x="1" y="3963"/>
                        <a:pt x="1" y="3993"/>
                        <a:pt x="31" y="4023"/>
                      </a:cubicBezTo>
                      <a:lnTo>
                        <a:pt x="13187" y="18820"/>
                      </a:lnTo>
                      <a:cubicBezTo>
                        <a:pt x="13217" y="18850"/>
                        <a:pt x="13248" y="18850"/>
                        <a:pt x="13278" y="18880"/>
                      </a:cubicBezTo>
                      <a:lnTo>
                        <a:pt x="13278" y="18850"/>
                      </a:lnTo>
                      <a:lnTo>
                        <a:pt x="19750" y="17665"/>
                      </a:lnTo>
                      <a:cubicBezTo>
                        <a:pt x="19780" y="17665"/>
                        <a:pt x="19810" y="17635"/>
                        <a:pt x="19841" y="17604"/>
                      </a:cubicBezTo>
                      <a:cubicBezTo>
                        <a:pt x="19841" y="17574"/>
                        <a:pt x="19841" y="17544"/>
                        <a:pt x="19841" y="17513"/>
                      </a:cubicBezTo>
                      <a:lnTo>
                        <a:pt x="7232" y="43"/>
                      </a:lnTo>
                      <a:cubicBezTo>
                        <a:pt x="7210" y="22"/>
                        <a:pt x="7189" y="0"/>
                        <a:pt x="715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27" name="Google Shape;3327;p67"/>
                <p:cNvSpPr/>
                <p:nvPr/>
              </p:nvSpPr>
              <p:spPr>
                <a:xfrm>
                  <a:off x="3731000" y="4295725"/>
                  <a:ext cx="506650" cy="457300"/>
                </a:xfrm>
                <a:custGeom>
                  <a:avLst/>
                  <a:gdLst/>
                  <a:ahLst/>
                  <a:cxnLst/>
                  <a:rect l="l" t="t" r="r" b="b"/>
                  <a:pathLst>
                    <a:path w="20266" h="18292" extrusionOk="0">
                      <a:moveTo>
                        <a:pt x="6198" y="1"/>
                      </a:moveTo>
                      <a:lnTo>
                        <a:pt x="0" y="2948"/>
                      </a:lnTo>
                      <a:lnTo>
                        <a:pt x="13733" y="18291"/>
                      </a:lnTo>
                      <a:lnTo>
                        <a:pt x="20022" y="17380"/>
                      </a:lnTo>
                      <a:cubicBezTo>
                        <a:pt x="20022" y="17380"/>
                        <a:pt x="20235" y="16651"/>
                        <a:pt x="20265" y="16529"/>
                      </a:cubicBezTo>
                      <a:lnTo>
                        <a:pt x="7839" y="608"/>
                      </a:lnTo>
                      <a:lnTo>
                        <a:pt x="6198"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3328" name="Google Shape;3328;p67"/>
                <p:cNvSpPr/>
                <p:nvPr/>
              </p:nvSpPr>
              <p:spPr>
                <a:xfrm>
                  <a:off x="3728725" y="4293650"/>
                  <a:ext cx="511200" cy="461650"/>
                </a:xfrm>
                <a:custGeom>
                  <a:avLst/>
                  <a:gdLst/>
                  <a:ahLst/>
                  <a:cxnLst/>
                  <a:rect l="l" t="t" r="r" b="b"/>
                  <a:pathLst>
                    <a:path w="20448" h="18466" extrusionOk="0">
                      <a:moveTo>
                        <a:pt x="6320" y="175"/>
                      </a:moveTo>
                      <a:lnTo>
                        <a:pt x="7869" y="752"/>
                      </a:lnTo>
                      <a:lnTo>
                        <a:pt x="20265" y="16612"/>
                      </a:lnTo>
                      <a:cubicBezTo>
                        <a:pt x="20205" y="16794"/>
                        <a:pt x="20083" y="17189"/>
                        <a:pt x="20053" y="17372"/>
                      </a:cubicBezTo>
                      <a:lnTo>
                        <a:pt x="13855" y="18253"/>
                      </a:lnTo>
                      <a:lnTo>
                        <a:pt x="243" y="3061"/>
                      </a:lnTo>
                      <a:lnTo>
                        <a:pt x="6320" y="175"/>
                      </a:lnTo>
                      <a:close/>
                      <a:moveTo>
                        <a:pt x="6301" y="0"/>
                      </a:moveTo>
                      <a:cubicBezTo>
                        <a:pt x="6289" y="0"/>
                        <a:pt x="6274" y="8"/>
                        <a:pt x="6259" y="23"/>
                      </a:cubicBezTo>
                      <a:lnTo>
                        <a:pt x="30" y="2940"/>
                      </a:lnTo>
                      <a:cubicBezTo>
                        <a:pt x="30" y="2970"/>
                        <a:pt x="0" y="3001"/>
                        <a:pt x="0" y="3031"/>
                      </a:cubicBezTo>
                      <a:cubicBezTo>
                        <a:pt x="0" y="3061"/>
                        <a:pt x="0" y="3092"/>
                        <a:pt x="0" y="3092"/>
                      </a:cubicBezTo>
                      <a:lnTo>
                        <a:pt x="13763" y="18435"/>
                      </a:lnTo>
                      <a:cubicBezTo>
                        <a:pt x="13763" y="18465"/>
                        <a:pt x="13794" y="18465"/>
                        <a:pt x="13824" y="18465"/>
                      </a:cubicBezTo>
                      <a:lnTo>
                        <a:pt x="20113" y="17554"/>
                      </a:lnTo>
                      <a:cubicBezTo>
                        <a:pt x="20144" y="17554"/>
                        <a:pt x="20174" y="17524"/>
                        <a:pt x="20205" y="17493"/>
                      </a:cubicBezTo>
                      <a:cubicBezTo>
                        <a:pt x="20265" y="17189"/>
                        <a:pt x="20417" y="16734"/>
                        <a:pt x="20448" y="16642"/>
                      </a:cubicBezTo>
                      <a:cubicBezTo>
                        <a:pt x="20448" y="16612"/>
                        <a:pt x="20448" y="16582"/>
                        <a:pt x="20448" y="16551"/>
                      </a:cubicBezTo>
                      <a:lnTo>
                        <a:pt x="8021" y="631"/>
                      </a:lnTo>
                      <a:lnTo>
                        <a:pt x="7960" y="600"/>
                      </a:lnTo>
                      <a:lnTo>
                        <a:pt x="6320" y="23"/>
                      </a:lnTo>
                      <a:cubicBezTo>
                        <a:pt x="6320" y="8"/>
                        <a:pt x="6312" y="0"/>
                        <a:pt x="630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29" name="Google Shape;3329;p67"/>
                <p:cNvSpPr/>
                <p:nvPr/>
              </p:nvSpPr>
              <p:spPr>
                <a:xfrm>
                  <a:off x="3885950" y="4264600"/>
                  <a:ext cx="386650" cy="465625"/>
                </a:xfrm>
                <a:custGeom>
                  <a:avLst/>
                  <a:gdLst/>
                  <a:ahLst/>
                  <a:cxnLst/>
                  <a:rect l="l" t="t" r="r" b="b"/>
                  <a:pathLst>
                    <a:path w="15466" h="18625" extrusionOk="0">
                      <a:moveTo>
                        <a:pt x="1671" y="0"/>
                      </a:moveTo>
                      <a:lnTo>
                        <a:pt x="0" y="1246"/>
                      </a:lnTo>
                      <a:lnTo>
                        <a:pt x="13824" y="18625"/>
                      </a:lnTo>
                      <a:lnTo>
                        <a:pt x="15465" y="17470"/>
                      </a:lnTo>
                      <a:lnTo>
                        <a:pt x="1671"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3330" name="Google Shape;3330;p67"/>
                <p:cNvSpPr/>
                <p:nvPr/>
              </p:nvSpPr>
              <p:spPr>
                <a:xfrm>
                  <a:off x="3884425" y="4262500"/>
                  <a:ext cx="390450" cy="470000"/>
                </a:xfrm>
                <a:custGeom>
                  <a:avLst/>
                  <a:gdLst/>
                  <a:ahLst/>
                  <a:cxnLst/>
                  <a:rect l="l" t="t" r="r" b="b"/>
                  <a:pathLst>
                    <a:path w="15618" h="18800" extrusionOk="0">
                      <a:moveTo>
                        <a:pt x="1732" y="236"/>
                      </a:moveTo>
                      <a:lnTo>
                        <a:pt x="15405" y="17524"/>
                      </a:lnTo>
                      <a:lnTo>
                        <a:pt x="13916" y="18587"/>
                      </a:lnTo>
                      <a:lnTo>
                        <a:pt x="213" y="1360"/>
                      </a:lnTo>
                      <a:lnTo>
                        <a:pt x="1732" y="236"/>
                      </a:lnTo>
                      <a:close/>
                      <a:moveTo>
                        <a:pt x="1763" y="1"/>
                      </a:moveTo>
                      <a:cubicBezTo>
                        <a:pt x="1740" y="1"/>
                        <a:pt x="1717" y="8"/>
                        <a:pt x="1702" y="23"/>
                      </a:cubicBezTo>
                      <a:lnTo>
                        <a:pt x="31" y="1269"/>
                      </a:lnTo>
                      <a:cubicBezTo>
                        <a:pt x="1" y="1269"/>
                        <a:pt x="1" y="1299"/>
                        <a:pt x="1" y="1330"/>
                      </a:cubicBezTo>
                      <a:cubicBezTo>
                        <a:pt x="1" y="1360"/>
                        <a:pt x="1" y="1391"/>
                        <a:pt x="1" y="1391"/>
                      </a:cubicBezTo>
                      <a:lnTo>
                        <a:pt x="13825" y="18770"/>
                      </a:lnTo>
                      <a:cubicBezTo>
                        <a:pt x="13825" y="18800"/>
                        <a:pt x="13855" y="18800"/>
                        <a:pt x="13885" y="18800"/>
                      </a:cubicBezTo>
                      <a:cubicBezTo>
                        <a:pt x="13916" y="18800"/>
                        <a:pt x="13946" y="18800"/>
                        <a:pt x="13977" y="18770"/>
                      </a:cubicBezTo>
                      <a:lnTo>
                        <a:pt x="15587" y="17615"/>
                      </a:lnTo>
                      <a:cubicBezTo>
                        <a:pt x="15617" y="17615"/>
                        <a:pt x="15617" y="17585"/>
                        <a:pt x="15617" y="17554"/>
                      </a:cubicBezTo>
                      <a:cubicBezTo>
                        <a:pt x="15617" y="17524"/>
                        <a:pt x="15617" y="17524"/>
                        <a:pt x="15617" y="17493"/>
                      </a:cubicBezTo>
                      <a:lnTo>
                        <a:pt x="1823" y="23"/>
                      </a:lnTo>
                      <a:cubicBezTo>
                        <a:pt x="1808" y="8"/>
                        <a:pt x="1786" y="1"/>
                        <a:pt x="1763" y="1"/>
                      </a:cubicBezTo>
                      <a:close/>
                    </a:path>
                  </a:pathLst>
                </a:custGeom>
                <a:solidFill>
                  <a:srgbClr val="0070C0"/>
                </a:solidFill>
                <a:ln>
                  <a:noFill/>
                </a:ln>
              </p:spPr>
              <p:txBody>
                <a:bodyPr spcFirstLastPara="1" wrap="square" lIns="121900" tIns="121900" rIns="121900" bIns="121900" anchor="ctr" anchorCtr="0">
                  <a:noAutofit/>
                </a:bodyPr>
                <a:lstStyle/>
                <a:p>
                  <a:endParaRPr sz="2400"/>
                </a:p>
              </p:txBody>
            </p:sp>
            <p:sp>
              <p:nvSpPr>
                <p:cNvPr id="3331" name="Google Shape;3331;p67"/>
                <p:cNvSpPr/>
                <p:nvPr/>
              </p:nvSpPr>
              <p:spPr>
                <a:xfrm>
                  <a:off x="3815300" y="4367125"/>
                  <a:ext cx="323600" cy="327400"/>
                </a:xfrm>
                <a:custGeom>
                  <a:avLst/>
                  <a:gdLst/>
                  <a:ahLst/>
                  <a:cxnLst/>
                  <a:rect l="l" t="t" r="r" b="b"/>
                  <a:pathLst>
                    <a:path w="12944" h="13096" extrusionOk="0">
                      <a:moveTo>
                        <a:pt x="2857" y="1"/>
                      </a:moveTo>
                      <a:lnTo>
                        <a:pt x="1" y="1368"/>
                      </a:lnTo>
                      <a:lnTo>
                        <a:pt x="10057" y="13096"/>
                      </a:lnTo>
                      <a:lnTo>
                        <a:pt x="12944" y="12124"/>
                      </a:lnTo>
                      <a:lnTo>
                        <a:pt x="2857" y="1"/>
                      </a:lnTo>
                      <a:close/>
                    </a:path>
                  </a:pathLst>
                </a:custGeom>
                <a:solidFill>
                  <a:schemeClr val="lt2"/>
                </a:solidFill>
                <a:ln>
                  <a:noFill/>
                </a:ln>
              </p:spPr>
              <p:txBody>
                <a:bodyPr spcFirstLastPara="1" wrap="square" lIns="121900" tIns="121900" rIns="121900" bIns="121900" anchor="ctr" anchorCtr="0">
                  <a:noAutofit/>
                </a:bodyPr>
                <a:lstStyle/>
                <a:p>
                  <a:endParaRPr sz="2400" dirty="0"/>
                </a:p>
              </p:txBody>
            </p:sp>
            <p:sp>
              <p:nvSpPr>
                <p:cNvPr id="3332" name="Google Shape;3332;p67"/>
                <p:cNvSpPr/>
                <p:nvPr/>
              </p:nvSpPr>
              <p:spPr>
                <a:xfrm>
                  <a:off x="3813025" y="4365050"/>
                  <a:ext cx="328150" cy="331750"/>
                </a:xfrm>
                <a:custGeom>
                  <a:avLst/>
                  <a:gdLst/>
                  <a:ahLst/>
                  <a:cxnLst/>
                  <a:rect l="l" t="t" r="r" b="b"/>
                  <a:pathLst>
                    <a:path w="13126" h="13270" extrusionOk="0">
                      <a:moveTo>
                        <a:pt x="2948" y="205"/>
                      </a:moveTo>
                      <a:lnTo>
                        <a:pt x="12883" y="12146"/>
                      </a:lnTo>
                      <a:lnTo>
                        <a:pt x="10179" y="13057"/>
                      </a:lnTo>
                      <a:lnTo>
                        <a:pt x="274" y="1481"/>
                      </a:lnTo>
                      <a:lnTo>
                        <a:pt x="2948" y="205"/>
                      </a:lnTo>
                      <a:close/>
                      <a:moveTo>
                        <a:pt x="2978" y="0"/>
                      </a:moveTo>
                      <a:cubicBezTo>
                        <a:pt x="2955" y="0"/>
                        <a:pt x="2932" y="8"/>
                        <a:pt x="2917" y="23"/>
                      </a:cubicBezTo>
                      <a:lnTo>
                        <a:pt x="61" y="1360"/>
                      </a:lnTo>
                      <a:cubicBezTo>
                        <a:pt x="31" y="1360"/>
                        <a:pt x="1" y="1390"/>
                        <a:pt x="1" y="1421"/>
                      </a:cubicBezTo>
                      <a:cubicBezTo>
                        <a:pt x="1" y="1451"/>
                        <a:pt x="1" y="1481"/>
                        <a:pt x="31" y="1512"/>
                      </a:cubicBezTo>
                      <a:lnTo>
                        <a:pt x="10057" y="13240"/>
                      </a:lnTo>
                      <a:cubicBezTo>
                        <a:pt x="10088" y="13240"/>
                        <a:pt x="10118" y="13270"/>
                        <a:pt x="10148" y="13270"/>
                      </a:cubicBezTo>
                      <a:lnTo>
                        <a:pt x="13065" y="12298"/>
                      </a:lnTo>
                      <a:cubicBezTo>
                        <a:pt x="13095" y="12298"/>
                        <a:pt x="13095" y="12267"/>
                        <a:pt x="13126" y="12237"/>
                      </a:cubicBezTo>
                      <a:cubicBezTo>
                        <a:pt x="13126" y="12207"/>
                        <a:pt x="13126" y="12176"/>
                        <a:pt x="13126" y="12146"/>
                      </a:cubicBezTo>
                      <a:lnTo>
                        <a:pt x="3039" y="23"/>
                      </a:lnTo>
                      <a:cubicBezTo>
                        <a:pt x="3024" y="8"/>
                        <a:pt x="3001" y="0"/>
                        <a:pt x="2978"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33" name="Google Shape;3333;p67"/>
                <p:cNvSpPr/>
                <p:nvPr/>
              </p:nvSpPr>
              <p:spPr>
                <a:xfrm>
                  <a:off x="3859350" y="4618150"/>
                  <a:ext cx="335000" cy="282975"/>
                </a:xfrm>
                <a:custGeom>
                  <a:avLst/>
                  <a:gdLst/>
                  <a:ahLst/>
                  <a:cxnLst/>
                  <a:rect l="l" t="t" r="r" b="b"/>
                  <a:pathLst>
                    <a:path w="13400" h="11319" extrusionOk="0">
                      <a:moveTo>
                        <a:pt x="5878" y="0"/>
                      </a:moveTo>
                      <a:cubicBezTo>
                        <a:pt x="3232" y="0"/>
                        <a:pt x="1763" y="2356"/>
                        <a:pt x="1763" y="2356"/>
                      </a:cubicBezTo>
                      <a:cubicBezTo>
                        <a:pt x="1763" y="2356"/>
                        <a:pt x="31" y="4118"/>
                        <a:pt x="1" y="6275"/>
                      </a:cubicBezTo>
                      <a:cubicBezTo>
                        <a:pt x="1" y="7491"/>
                        <a:pt x="214" y="8615"/>
                        <a:pt x="700" y="9344"/>
                      </a:cubicBezTo>
                      <a:cubicBezTo>
                        <a:pt x="943" y="9648"/>
                        <a:pt x="1247" y="9952"/>
                        <a:pt x="1581" y="10195"/>
                      </a:cubicBezTo>
                      <a:cubicBezTo>
                        <a:pt x="2006" y="10590"/>
                        <a:pt x="2492" y="10863"/>
                        <a:pt x="3039" y="11015"/>
                      </a:cubicBezTo>
                      <a:cubicBezTo>
                        <a:pt x="3699" y="11221"/>
                        <a:pt x="4391" y="11319"/>
                        <a:pt x="5080" y="11319"/>
                      </a:cubicBezTo>
                      <a:cubicBezTo>
                        <a:pt x="7343" y="11319"/>
                        <a:pt x="9587" y="10263"/>
                        <a:pt x="10635" y="8493"/>
                      </a:cubicBezTo>
                      <a:cubicBezTo>
                        <a:pt x="13400" y="3845"/>
                        <a:pt x="9146" y="229"/>
                        <a:pt x="6260" y="16"/>
                      </a:cubicBezTo>
                      <a:cubicBezTo>
                        <a:pt x="6130" y="6"/>
                        <a:pt x="6003" y="0"/>
                        <a:pt x="5878" y="0"/>
                      </a:cubicBezTo>
                      <a:close/>
                    </a:path>
                  </a:pathLst>
                </a:custGeom>
                <a:solidFill>
                  <a:schemeClr val="accent2">
                    <a:lumMod val="75000"/>
                  </a:schemeClr>
                </a:solidFill>
                <a:ln>
                  <a:noFill/>
                </a:ln>
              </p:spPr>
              <p:txBody>
                <a:bodyPr spcFirstLastPara="1" wrap="square" lIns="121900" tIns="121900" rIns="121900" bIns="121900" anchor="ctr" anchorCtr="0">
                  <a:noAutofit/>
                </a:bodyPr>
                <a:lstStyle/>
                <a:p>
                  <a:endParaRPr sz="2400" dirty="0"/>
                </a:p>
              </p:txBody>
            </p:sp>
            <p:sp>
              <p:nvSpPr>
                <p:cNvPr id="3334" name="Google Shape;3334;p67"/>
                <p:cNvSpPr/>
                <p:nvPr/>
              </p:nvSpPr>
              <p:spPr>
                <a:xfrm>
                  <a:off x="3895825" y="4615875"/>
                  <a:ext cx="265875" cy="288300"/>
                </a:xfrm>
                <a:custGeom>
                  <a:avLst/>
                  <a:gdLst/>
                  <a:ahLst/>
                  <a:cxnLst/>
                  <a:rect l="l" t="t" r="r" b="b"/>
                  <a:pathLst>
                    <a:path w="10635" h="11532" extrusionOk="0">
                      <a:moveTo>
                        <a:pt x="4419" y="0"/>
                      </a:moveTo>
                      <a:cubicBezTo>
                        <a:pt x="1739" y="0"/>
                        <a:pt x="213" y="2388"/>
                        <a:pt x="213" y="2417"/>
                      </a:cubicBezTo>
                      <a:cubicBezTo>
                        <a:pt x="191" y="2481"/>
                        <a:pt x="246" y="2545"/>
                        <a:pt x="301" y="2545"/>
                      </a:cubicBezTo>
                      <a:cubicBezTo>
                        <a:pt x="324" y="2545"/>
                        <a:pt x="347" y="2534"/>
                        <a:pt x="365" y="2508"/>
                      </a:cubicBezTo>
                      <a:cubicBezTo>
                        <a:pt x="394" y="2479"/>
                        <a:pt x="1876" y="186"/>
                        <a:pt x="4464" y="186"/>
                      </a:cubicBezTo>
                      <a:cubicBezTo>
                        <a:pt x="4574" y="186"/>
                        <a:pt x="4686" y="190"/>
                        <a:pt x="4801" y="199"/>
                      </a:cubicBezTo>
                      <a:cubicBezTo>
                        <a:pt x="6745" y="472"/>
                        <a:pt x="8477" y="1657"/>
                        <a:pt x="9419" y="3419"/>
                      </a:cubicBezTo>
                      <a:cubicBezTo>
                        <a:pt x="9996" y="4513"/>
                        <a:pt x="10422" y="6306"/>
                        <a:pt x="9085" y="8554"/>
                      </a:cubicBezTo>
                      <a:cubicBezTo>
                        <a:pt x="8204" y="9921"/>
                        <a:pt x="6806" y="10863"/>
                        <a:pt x="5196" y="11167"/>
                      </a:cubicBezTo>
                      <a:cubicBezTo>
                        <a:pt x="4693" y="11292"/>
                        <a:pt x="4178" y="11354"/>
                        <a:pt x="3662" y="11354"/>
                      </a:cubicBezTo>
                      <a:cubicBezTo>
                        <a:pt x="2431" y="11354"/>
                        <a:pt x="1201" y="11001"/>
                        <a:pt x="152" y="10316"/>
                      </a:cubicBezTo>
                      <a:cubicBezTo>
                        <a:pt x="143" y="10307"/>
                        <a:pt x="132" y="10303"/>
                        <a:pt x="119" y="10303"/>
                      </a:cubicBezTo>
                      <a:cubicBezTo>
                        <a:pt x="89" y="10303"/>
                        <a:pt x="52" y="10325"/>
                        <a:pt x="31" y="10346"/>
                      </a:cubicBezTo>
                      <a:cubicBezTo>
                        <a:pt x="0" y="10407"/>
                        <a:pt x="0" y="10468"/>
                        <a:pt x="61" y="10498"/>
                      </a:cubicBezTo>
                      <a:cubicBezTo>
                        <a:pt x="1094" y="11167"/>
                        <a:pt x="2340" y="11531"/>
                        <a:pt x="3616" y="11531"/>
                      </a:cubicBezTo>
                      <a:cubicBezTo>
                        <a:pt x="4163" y="11531"/>
                        <a:pt x="4710" y="11471"/>
                        <a:pt x="5256" y="11379"/>
                      </a:cubicBezTo>
                      <a:cubicBezTo>
                        <a:pt x="6897" y="11045"/>
                        <a:pt x="8356" y="10043"/>
                        <a:pt x="9267" y="8645"/>
                      </a:cubicBezTo>
                      <a:cubicBezTo>
                        <a:pt x="10634" y="6336"/>
                        <a:pt x="10178" y="4452"/>
                        <a:pt x="9601" y="3328"/>
                      </a:cubicBezTo>
                      <a:cubicBezTo>
                        <a:pt x="8629" y="1505"/>
                        <a:pt x="6836" y="290"/>
                        <a:pt x="4801" y="16"/>
                      </a:cubicBezTo>
                      <a:cubicBezTo>
                        <a:pt x="4671" y="6"/>
                        <a:pt x="4544" y="0"/>
                        <a:pt x="4419"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35" name="Google Shape;3335;p67"/>
                <p:cNvSpPr/>
                <p:nvPr/>
              </p:nvSpPr>
              <p:spPr>
                <a:xfrm>
                  <a:off x="3825175" y="4721850"/>
                  <a:ext cx="31175" cy="26700"/>
                </a:xfrm>
                <a:custGeom>
                  <a:avLst/>
                  <a:gdLst/>
                  <a:ahLst/>
                  <a:cxnLst/>
                  <a:rect l="l" t="t" r="r" b="b"/>
                  <a:pathLst>
                    <a:path w="1247" h="1068" extrusionOk="0">
                      <a:moveTo>
                        <a:pt x="699" y="1"/>
                      </a:moveTo>
                      <a:cubicBezTo>
                        <a:pt x="244" y="1"/>
                        <a:pt x="1" y="578"/>
                        <a:pt x="335" y="912"/>
                      </a:cubicBezTo>
                      <a:cubicBezTo>
                        <a:pt x="443" y="1020"/>
                        <a:pt x="576" y="1067"/>
                        <a:pt x="706" y="1067"/>
                      </a:cubicBezTo>
                      <a:cubicBezTo>
                        <a:pt x="981" y="1067"/>
                        <a:pt x="1246" y="856"/>
                        <a:pt x="1246" y="547"/>
                      </a:cubicBezTo>
                      <a:cubicBezTo>
                        <a:pt x="1246" y="244"/>
                        <a:pt x="1003" y="1"/>
                        <a:pt x="699"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336" name="Google Shape;3336;p67"/>
                <p:cNvSpPr/>
                <p:nvPr/>
              </p:nvSpPr>
              <p:spPr>
                <a:xfrm>
                  <a:off x="3948225" y="4656525"/>
                  <a:ext cx="31175" cy="26700"/>
                </a:xfrm>
                <a:custGeom>
                  <a:avLst/>
                  <a:gdLst/>
                  <a:ahLst/>
                  <a:cxnLst/>
                  <a:rect l="l" t="t" r="r" b="b"/>
                  <a:pathLst>
                    <a:path w="1247" h="1068" extrusionOk="0">
                      <a:moveTo>
                        <a:pt x="699" y="1"/>
                      </a:moveTo>
                      <a:cubicBezTo>
                        <a:pt x="213" y="1"/>
                        <a:pt x="1" y="578"/>
                        <a:pt x="335" y="912"/>
                      </a:cubicBezTo>
                      <a:cubicBezTo>
                        <a:pt x="443" y="1020"/>
                        <a:pt x="576" y="1068"/>
                        <a:pt x="706" y="1068"/>
                      </a:cubicBezTo>
                      <a:cubicBezTo>
                        <a:pt x="981" y="1068"/>
                        <a:pt x="1246" y="856"/>
                        <a:pt x="1246" y="548"/>
                      </a:cubicBezTo>
                      <a:cubicBezTo>
                        <a:pt x="1246" y="244"/>
                        <a:pt x="1003" y="1"/>
                        <a:pt x="699"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337" name="Google Shape;3337;p67"/>
                <p:cNvSpPr/>
                <p:nvPr/>
              </p:nvSpPr>
              <p:spPr>
                <a:xfrm>
                  <a:off x="3939125" y="4751475"/>
                  <a:ext cx="31150" cy="26675"/>
                </a:xfrm>
                <a:custGeom>
                  <a:avLst/>
                  <a:gdLst/>
                  <a:ahLst/>
                  <a:cxnLst/>
                  <a:rect l="l" t="t" r="r" b="b"/>
                  <a:pathLst>
                    <a:path w="1246" h="1067" extrusionOk="0">
                      <a:moveTo>
                        <a:pt x="699" y="0"/>
                      </a:moveTo>
                      <a:cubicBezTo>
                        <a:pt x="243" y="0"/>
                        <a:pt x="0" y="578"/>
                        <a:pt x="334" y="912"/>
                      </a:cubicBezTo>
                      <a:cubicBezTo>
                        <a:pt x="441" y="1019"/>
                        <a:pt x="572" y="1066"/>
                        <a:pt x="702" y="1066"/>
                      </a:cubicBezTo>
                      <a:cubicBezTo>
                        <a:pt x="978" y="1066"/>
                        <a:pt x="1246" y="848"/>
                        <a:pt x="1246" y="517"/>
                      </a:cubicBezTo>
                      <a:cubicBezTo>
                        <a:pt x="1246" y="244"/>
                        <a:pt x="1003" y="0"/>
                        <a:pt x="699"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338" name="Google Shape;3338;p67"/>
                <p:cNvSpPr/>
                <p:nvPr/>
              </p:nvSpPr>
              <p:spPr>
                <a:xfrm>
                  <a:off x="3867725" y="4821350"/>
                  <a:ext cx="31150" cy="26700"/>
                </a:xfrm>
                <a:custGeom>
                  <a:avLst/>
                  <a:gdLst/>
                  <a:ahLst/>
                  <a:cxnLst/>
                  <a:rect l="l" t="t" r="r" b="b"/>
                  <a:pathLst>
                    <a:path w="1246" h="1068" extrusionOk="0">
                      <a:moveTo>
                        <a:pt x="729" y="1"/>
                      </a:moveTo>
                      <a:cubicBezTo>
                        <a:pt x="243" y="1"/>
                        <a:pt x="0" y="578"/>
                        <a:pt x="365" y="912"/>
                      </a:cubicBezTo>
                      <a:cubicBezTo>
                        <a:pt x="472" y="1020"/>
                        <a:pt x="602" y="1068"/>
                        <a:pt x="729" y="1068"/>
                      </a:cubicBezTo>
                      <a:cubicBezTo>
                        <a:pt x="995" y="1068"/>
                        <a:pt x="1246" y="856"/>
                        <a:pt x="1246" y="548"/>
                      </a:cubicBezTo>
                      <a:cubicBezTo>
                        <a:pt x="1246" y="244"/>
                        <a:pt x="1033" y="1"/>
                        <a:pt x="729"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339" name="Google Shape;3339;p67"/>
                <p:cNvSpPr/>
                <p:nvPr/>
              </p:nvSpPr>
              <p:spPr>
                <a:xfrm>
                  <a:off x="3982400" y="4850225"/>
                  <a:ext cx="31175" cy="26675"/>
                </a:xfrm>
                <a:custGeom>
                  <a:avLst/>
                  <a:gdLst/>
                  <a:ahLst/>
                  <a:cxnLst/>
                  <a:rect l="l" t="t" r="r" b="b"/>
                  <a:pathLst>
                    <a:path w="1247" h="1067" extrusionOk="0">
                      <a:moveTo>
                        <a:pt x="730" y="0"/>
                      </a:moveTo>
                      <a:cubicBezTo>
                        <a:pt x="244" y="0"/>
                        <a:pt x="1" y="577"/>
                        <a:pt x="365" y="912"/>
                      </a:cubicBezTo>
                      <a:cubicBezTo>
                        <a:pt x="472" y="1018"/>
                        <a:pt x="600" y="1066"/>
                        <a:pt x="725" y="1066"/>
                      </a:cubicBezTo>
                      <a:cubicBezTo>
                        <a:pt x="993" y="1066"/>
                        <a:pt x="1247" y="848"/>
                        <a:pt x="1247" y="517"/>
                      </a:cubicBezTo>
                      <a:cubicBezTo>
                        <a:pt x="1247" y="213"/>
                        <a:pt x="1004" y="0"/>
                        <a:pt x="730"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340" name="Google Shape;3340;p67"/>
                <p:cNvSpPr/>
                <p:nvPr/>
              </p:nvSpPr>
              <p:spPr>
                <a:xfrm>
                  <a:off x="4065200" y="4797800"/>
                  <a:ext cx="31175" cy="26675"/>
                </a:xfrm>
                <a:custGeom>
                  <a:avLst/>
                  <a:gdLst/>
                  <a:ahLst/>
                  <a:cxnLst/>
                  <a:rect l="l" t="t" r="r" b="b"/>
                  <a:pathLst>
                    <a:path w="1247" h="1067" extrusionOk="0">
                      <a:moveTo>
                        <a:pt x="699" y="1"/>
                      </a:moveTo>
                      <a:cubicBezTo>
                        <a:pt x="244" y="1"/>
                        <a:pt x="1" y="578"/>
                        <a:pt x="335" y="912"/>
                      </a:cubicBezTo>
                      <a:cubicBezTo>
                        <a:pt x="441" y="1019"/>
                        <a:pt x="573" y="1067"/>
                        <a:pt x="702" y="1067"/>
                      </a:cubicBezTo>
                      <a:cubicBezTo>
                        <a:pt x="979" y="1067"/>
                        <a:pt x="1246" y="848"/>
                        <a:pt x="1246" y="517"/>
                      </a:cubicBezTo>
                      <a:cubicBezTo>
                        <a:pt x="1246" y="244"/>
                        <a:pt x="1003" y="1"/>
                        <a:pt x="699"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341" name="Google Shape;3341;p67"/>
                <p:cNvSpPr/>
                <p:nvPr/>
              </p:nvSpPr>
              <p:spPr>
                <a:xfrm>
                  <a:off x="4053800" y="4700575"/>
                  <a:ext cx="31175" cy="26675"/>
                </a:xfrm>
                <a:custGeom>
                  <a:avLst/>
                  <a:gdLst/>
                  <a:ahLst/>
                  <a:cxnLst/>
                  <a:rect l="l" t="t" r="r" b="b"/>
                  <a:pathLst>
                    <a:path w="1247" h="1067" extrusionOk="0">
                      <a:moveTo>
                        <a:pt x="730" y="1"/>
                      </a:moveTo>
                      <a:cubicBezTo>
                        <a:pt x="244" y="1"/>
                        <a:pt x="1" y="578"/>
                        <a:pt x="335" y="912"/>
                      </a:cubicBezTo>
                      <a:cubicBezTo>
                        <a:pt x="442" y="1019"/>
                        <a:pt x="573" y="1067"/>
                        <a:pt x="702" y="1067"/>
                      </a:cubicBezTo>
                      <a:cubicBezTo>
                        <a:pt x="979" y="1067"/>
                        <a:pt x="1247" y="848"/>
                        <a:pt x="1247" y="517"/>
                      </a:cubicBezTo>
                      <a:cubicBezTo>
                        <a:pt x="1216" y="244"/>
                        <a:pt x="1003" y="1"/>
                        <a:pt x="730" y="1"/>
                      </a:cubicBezTo>
                      <a:close/>
                    </a:path>
                  </a:pathLst>
                </a:custGeom>
                <a:solidFill>
                  <a:srgbClr val="200700"/>
                </a:solidFill>
                <a:ln>
                  <a:noFill/>
                </a:ln>
              </p:spPr>
              <p:txBody>
                <a:bodyPr spcFirstLastPara="1" wrap="square" lIns="121900" tIns="121900" rIns="121900" bIns="121900" anchor="ctr" anchorCtr="0">
                  <a:noAutofit/>
                </a:bodyPr>
                <a:lstStyle/>
                <a:p>
                  <a:endParaRPr sz="2400"/>
                </a:p>
              </p:txBody>
            </p:sp>
            <p:sp>
              <p:nvSpPr>
                <p:cNvPr id="3342" name="Google Shape;3342;p67"/>
                <p:cNvSpPr/>
                <p:nvPr/>
              </p:nvSpPr>
              <p:spPr>
                <a:xfrm>
                  <a:off x="3983925" y="4482575"/>
                  <a:ext cx="242325" cy="282475"/>
                </a:xfrm>
                <a:custGeom>
                  <a:avLst/>
                  <a:gdLst/>
                  <a:ahLst/>
                  <a:cxnLst/>
                  <a:rect l="l" t="t" r="r" b="b"/>
                  <a:pathLst>
                    <a:path w="9693" h="11299" extrusionOk="0">
                      <a:moveTo>
                        <a:pt x="3356" y="0"/>
                      </a:moveTo>
                      <a:cubicBezTo>
                        <a:pt x="3342" y="0"/>
                        <a:pt x="3327" y="0"/>
                        <a:pt x="3312" y="1"/>
                      </a:cubicBezTo>
                      <a:cubicBezTo>
                        <a:pt x="2219" y="31"/>
                        <a:pt x="730" y="5652"/>
                        <a:pt x="730" y="5652"/>
                      </a:cubicBezTo>
                      <a:cubicBezTo>
                        <a:pt x="274" y="6503"/>
                        <a:pt x="456" y="6776"/>
                        <a:pt x="183" y="7111"/>
                      </a:cubicBezTo>
                      <a:cubicBezTo>
                        <a:pt x="1" y="7384"/>
                        <a:pt x="183" y="8326"/>
                        <a:pt x="183" y="8326"/>
                      </a:cubicBezTo>
                      <a:lnTo>
                        <a:pt x="365" y="9055"/>
                      </a:lnTo>
                      <a:cubicBezTo>
                        <a:pt x="517" y="9723"/>
                        <a:pt x="943" y="10179"/>
                        <a:pt x="1732" y="10848"/>
                      </a:cubicBezTo>
                      <a:cubicBezTo>
                        <a:pt x="2144" y="11162"/>
                        <a:pt x="2579" y="11298"/>
                        <a:pt x="3058" y="11298"/>
                      </a:cubicBezTo>
                      <a:cubicBezTo>
                        <a:pt x="3922" y="11298"/>
                        <a:pt x="4928" y="10855"/>
                        <a:pt x="6199" y="10210"/>
                      </a:cubicBezTo>
                      <a:cubicBezTo>
                        <a:pt x="8143" y="9177"/>
                        <a:pt x="9693" y="7627"/>
                        <a:pt x="9693" y="6260"/>
                      </a:cubicBezTo>
                      <a:cubicBezTo>
                        <a:pt x="9693" y="4923"/>
                        <a:pt x="8964" y="4771"/>
                        <a:pt x="8964" y="4771"/>
                      </a:cubicBezTo>
                      <a:cubicBezTo>
                        <a:pt x="9182" y="4005"/>
                        <a:pt x="8687" y="3633"/>
                        <a:pt x="8475" y="3633"/>
                      </a:cubicBezTo>
                      <a:cubicBezTo>
                        <a:pt x="8452" y="3633"/>
                        <a:pt x="8432" y="3638"/>
                        <a:pt x="8417" y="3647"/>
                      </a:cubicBezTo>
                      <a:lnTo>
                        <a:pt x="8417" y="3708"/>
                      </a:lnTo>
                      <a:lnTo>
                        <a:pt x="8386" y="3677"/>
                      </a:lnTo>
                      <a:cubicBezTo>
                        <a:pt x="8447" y="3495"/>
                        <a:pt x="8417" y="3313"/>
                        <a:pt x="8326" y="3161"/>
                      </a:cubicBezTo>
                      <a:cubicBezTo>
                        <a:pt x="8055" y="2832"/>
                        <a:pt x="7822" y="2762"/>
                        <a:pt x="7672" y="2762"/>
                      </a:cubicBezTo>
                      <a:cubicBezTo>
                        <a:pt x="7586" y="2762"/>
                        <a:pt x="7527" y="2785"/>
                        <a:pt x="7505" y="2796"/>
                      </a:cubicBezTo>
                      <a:cubicBezTo>
                        <a:pt x="7596" y="2583"/>
                        <a:pt x="7596" y="2310"/>
                        <a:pt x="7444" y="2097"/>
                      </a:cubicBezTo>
                      <a:cubicBezTo>
                        <a:pt x="7105" y="1705"/>
                        <a:pt x="6630" y="1471"/>
                        <a:pt x="6137" y="1471"/>
                      </a:cubicBezTo>
                      <a:cubicBezTo>
                        <a:pt x="6056" y="1471"/>
                        <a:pt x="5976" y="1477"/>
                        <a:pt x="5895" y="1490"/>
                      </a:cubicBezTo>
                      <a:lnTo>
                        <a:pt x="6199" y="1945"/>
                      </a:lnTo>
                      <a:lnTo>
                        <a:pt x="6077" y="2158"/>
                      </a:lnTo>
                      <a:cubicBezTo>
                        <a:pt x="5834" y="2462"/>
                        <a:pt x="5500" y="2705"/>
                        <a:pt x="5135" y="2887"/>
                      </a:cubicBezTo>
                      <a:cubicBezTo>
                        <a:pt x="4710" y="3100"/>
                        <a:pt x="4224" y="3282"/>
                        <a:pt x="3768" y="3373"/>
                      </a:cubicBezTo>
                      <a:cubicBezTo>
                        <a:pt x="3768" y="3343"/>
                        <a:pt x="4962" y="0"/>
                        <a:pt x="3356" y="0"/>
                      </a:cubicBezTo>
                      <a:close/>
                    </a:path>
                  </a:pathLst>
                </a:custGeom>
                <a:solidFill>
                  <a:schemeClr val="bg1">
                    <a:lumMod val="95000"/>
                  </a:schemeClr>
                </a:solidFill>
                <a:ln>
                  <a:noFill/>
                </a:ln>
              </p:spPr>
              <p:txBody>
                <a:bodyPr spcFirstLastPara="1" wrap="square" lIns="121900" tIns="121900" rIns="121900" bIns="121900" anchor="ctr" anchorCtr="0">
                  <a:noAutofit/>
                </a:bodyPr>
                <a:lstStyle/>
                <a:p>
                  <a:endParaRPr sz="2400"/>
                </a:p>
              </p:txBody>
            </p:sp>
            <p:sp>
              <p:nvSpPr>
                <p:cNvPr id="3343" name="Google Shape;3343;p67"/>
                <p:cNvSpPr/>
                <p:nvPr/>
              </p:nvSpPr>
              <p:spPr>
                <a:xfrm>
                  <a:off x="4059875" y="4529175"/>
                  <a:ext cx="81625" cy="42300"/>
                </a:xfrm>
                <a:custGeom>
                  <a:avLst/>
                  <a:gdLst/>
                  <a:ahLst/>
                  <a:cxnLst/>
                  <a:rect l="l" t="t" r="r" b="b"/>
                  <a:pathLst>
                    <a:path w="3265" h="1692" extrusionOk="0">
                      <a:moveTo>
                        <a:pt x="3139" y="1"/>
                      </a:moveTo>
                      <a:cubicBezTo>
                        <a:pt x="3113" y="1"/>
                        <a:pt x="3087" y="15"/>
                        <a:pt x="3070" y="51"/>
                      </a:cubicBezTo>
                      <a:cubicBezTo>
                        <a:pt x="2067" y="1388"/>
                        <a:pt x="92" y="1479"/>
                        <a:pt x="92" y="1479"/>
                      </a:cubicBezTo>
                      <a:cubicBezTo>
                        <a:pt x="31" y="1479"/>
                        <a:pt x="1" y="1509"/>
                        <a:pt x="1" y="1570"/>
                      </a:cubicBezTo>
                      <a:cubicBezTo>
                        <a:pt x="1" y="1631"/>
                        <a:pt x="31" y="1661"/>
                        <a:pt x="92" y="1661"/>
                      </a:cubicBezTo>
                      <a:lnTo>
                        <a:pt x="92" y="1692"/>
                      </a:lnTo>
                      <a:cubicBezTo>
                        <a:pt x="183" y="1692"/>
                        <a:pt x="2158" y="1601"/>
                        <a:pt x="3221" y="173"/>
                      </a:cubicBezTo>
                      <a:cubicBezTo>
                        <a:pt x="3264" y="87"/>
                        <a:pt x="3201" y="1"/>
                        <a:pt x="313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44" name="Google Shape;3344;p67"/>
                <p:cNvSpPr/>
                <p:nvPr/>
              </p:nvSpPr>
              <p:spPr>
                <a:xfrm>
                  <a:off x="4129000" y="4517300"/>
                  <a:ext cx="58525" cy="76975"/>
                </a:xfrm>
                <a:custGeom>
                  <a:avLst/>
                  <a:gdLst/>
                  <a:ahLst/>
                  <a:cxnLst/>
                  <a:rect l="l" t="t" r="r" b="b"/>
                  <a:pathLst>
                    <a:path w="2341" h="3079" extrusionOk="0">
                      <a:moveTo>
                        <a:pt x="276" y="0"/>
                      </a:moveTo>
                      <a:cubicBezTo>
                        <a:pt x="215" y="0"/>
                        <a:pt x="154" y="3"/>
                        <a:pt x="92" y="10"/>
                      </a:cubicBezTo>
                      <a:cubicBezTo>
                        <a:pt x="31" y="10"/>
                        <a:pt x="1" y="40"/>
                        <a:pt x="1" y="101"/>
                      </a:cubicBezTo>
                      <a:cubicBezTo>
                        <a:pt x="1" y="161"/>
                        <a:pt x="62" y="192"/>
                        <a:pt x="92" y="192"/>
                      </a:cubicBezTo>
                      <a:cubicBezTo>
                        <a:pt x="126" y="190"/>
                        <a:pt x="161" y="189"/>
                        <a:pt x="195" y="189"/>
                      </a:cubicBezTo>
                      <a:cubicBezTo>
                        <a:pt x="703" y="189"/>
                        <a:pt x="1178" y="399"/>
                        <a:pt x="1520" y="769"/>
                      </a:cubicBezTo>
                      <a:cubicBezTo>
                        <a:pt x="1976" y="1316"/>
                        <a:pt x="791" y="2501"/>
                        <a:pt x="305" y="2896"/>
                      </a:cubicBezTo>
                      <a:cubicBezTo>
                        <a:pt x="244" y="2926"/>
                        <a:pt x="244" y="2987"/>
                        <a:pt x="305" y="3017"/>
                      </a:cubicBezTo>
                      <a:cubicBezTo>
                        <a:pt x="305" y="3048"/>
                        <a:pt x="335" y="3078"/>
                        <a:pt x="365" y="3078"/>
                      </a:cubicBezTo>
                      <a:cubicBezTo>
                        <a:pt x="396" y="3048"/>
                        <a:pt x="396" y="3048"/>
                        <a:pt x="396" y="3048"/>
                      </a:cubicBezTo>
                      <a:cubicBezTo>
                        <a:pt x="487" y="2987"/>
                        <a:pt x="2340" y="1468"/>
                        <a:pt x="1672" y="648"/>
                      </a:cubicBezTo>
                      <a:cubicBezTo>
                        <a:pt x="1317" y="238"/>
                        <a:pt x="815" y="0"/>
                        <a:pt x="27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45" name="Google Shape;3345;p67"/>
                <p:cNvSpPr/>
                <p:nvPr/>
              </p:nvSpPr>
              <p:spPr>
                <a:xfrm>
                  <a:off x="4161675" y="4549225"/>
                  <a:ext cx="43325" cy="71625"/>
                </a:xfrm>
                <a:custGeom>
                  <a:avLst/>
                  <a:gdLst/>
                  <a:ahLst/>
                  <a:cxnLst/>
                  <a:rect l="l" t="t" r="r" b="b"/>
                  <a:pathLst>
                    <a:path w="1733" h="2865" extrusionOk="0">
                      <a:moveTo>
                        <a:pt x="561" y="1"/>
                      </a:moveTo>
                      <a:cubicBezTo>
                        <a:pt x="400" y="1"/>
                        <a:pt x="304" y="69"/>
                        <a:pt x="304" y="69"/>
                      </a:cubicBezTo>
                      <a:cubicBezTo>
                        <a:pt x="243" y="100"/>
                        <a:pt x="243" y="161"/>
                        <a:pt x="274" y="191"/>
                      </a:cubicBezTo>
                      <a:cubicBezTo>
                        <a:pt x="295" y="212"/>
                        <a:pt x="332" y="234"/>
                        <a:pt x="362" y="234"/>
                      </a:cubicBezTo>
                      <a:cubicBezTo>
                        <a:pt x="375" y="234"/>
                        <a:pt x="386" y="230"/>
                        <a:pt x="395" y="221"/>
                      </a:cubicBezTo>
                      <a:cubicBezTo>
                        <a:pt x="408" y="221"/>
                        <a:pt x="462" y="190"/>
                        <a:pt x="551" y="190"/>
                      </a:cubicBezTo>
                      <a:cubicBezTo>
                        <a:pt x="678" y="190"/>
                        <a:pt x="875" y="253"/>
                        <a:pt x="1124" y="556"/>
                      </a:cubicBezTo>
                      <a:cubicBezTo>
                        <a:pt x="1459" y="981"/>
                        <a:pt x="638" y="2196"/>
                        <a:pt x="61" y="2713"/>
                      </a:cubicBezTo>
                      <a:cubicBezTo>
                        <a:pt x="0" y="2743"/>
                        <a:pt x="0" y="2804"/>
                        <a:pt x="61" y="2834"/>
                      </a:cubicBezTo>
                      <a:cubicBezTo>
                        <a:pt x="61" y="2865"/>
                        <a:pt x="91" y="2865"/>
                        <a:pt x="122" y="2865"/>
                      </a:cubicBezTo>
                      <a:lnTo>
                        <a:pt x="183" y="2865"/>
                      </a:lnTo>
                      <a:cubicBezTo>
                        <a:pt x="699" y="2409"/>
                        <a:pt x="1732" y="1042"/>
                        <a:pt x="1276" y="434"/>
                      </a:cubicBezTo>
                      <a:cubicBezTo>
                        <a:pt x="990" y="84"/>
                        <a:pt x="737" y="1"/>
                        <a:pt x="56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46" name="Google Shape;3346;p67"/>
                <p:cNvSpPr/>
                <p:nvPr/>
              </p:nvSpPr>
              <p:spPr>
                <a:xfrm>
                  <a:off x="4182925" y="4571175"/>
                  <a:ext cx="31175" cy="70175"/>
                </a:xfrm>
                <a:custGeom>
                  <a:avLst/>
                  <a:gdLst/>
                  <a:ahLst/>
                  <a:cxnLst/>
                  <a:rect l="l" t="t" r="r" b="b"/>
                  <a:pathLst>
                    <a:path w="1247" h="2807" extrusionOk="0">
                      <a:moveTo>
                        <a:pt x="533" y="1"/>
                      </a:moveTo>
                      <a:cubicBezTo>
                        <a:pt x="498" y="1"/>
                        <a:pt x="462" y="5"/>
                        <a:pt x="426" y="12"/>
                      </a:cubicBezTo>
                      <a:cubicBezTo>
                        <a:pt x="396" y="42"/>
                        <a:pt x="366" y="73"/>
                        <a:pt x="396" y="133"/>
                      </a:cubicBezTo>
                      <a:cubicBezTo>
                        <a:pt x="396" y="194"/>
                        <a:pt x="457" y="194"/>
                        <a:pt x="517" y="194"/>
                      </a:cubicBezTo>
                      <a:cubicBezTo>
                        <a:pt x="609" y="194"/>
                        <a:pt x="700" y="224"/>
                        <a:pt x="760" y="316"/>
                      </a:cubicBezTo>
                      <a:cubicBezTo>
                        <a:pt x="973" y="559"/>
                        <a:pt x="1034" y="893"/>
                        <a:pt x="912" y="1197"/>
                      </a:cubicBezTo>
                      <a:cubicBezTo>
                        <a:pt x="730" y="1744"/>
                        <a:pt x="426" y="2230"/>
                        <a:pt x="31" y="2655"/>
                      </a:cubicBezTo>
                      <a:cubicBezTo>
                        <a:pt x="1" y="2685"/>
                        <a:pt x="1" y="2746"/>
                        <a:pt x="31" y="2777"/>
                      </a:cubicBezTo>
                      <a:cubicBezTo>
                        <a:pt x="62" y="2807"/>
                        <a:pt x="92" y="2807"/>
                        <a:pt x="122" y="2807"/>
                      </a:cubicBezTo>
                      <a:lnTo>
                        <a:pt x="183" y="2807"/>
                      </a:lnTo>
                      <a:cubicBezTo>
                        <a:pt x="578" y="2351"/>
                        <a:pt x="912" y="1835"/>
                        <a:pt x="1095" y="1288"/>
                      </a:cubicBezTo>
                      <a:cubicBezTo>
                        <a:pt x="1247" y="893"/>
                        <a:pt x="1155" y="437"/>
                        <a:pt x="852" y="133"/>
                      </a:cubicBezTo>
                      <a:cubicBezTo>
                        <a:pt x="759" y="40"/>
                        <a:pt x="648" y="1"/>
                        <a:pt x="53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47" name="Google Shape;3347;p67"/>
                <p:cNvSpPr/>
                <p:nvPr/>
              </p:nvSpPr>
              <p:spPr>
                <a:xfrm>
                  <a:off x="3981650" y="4479150"/>
                  <a:ext cx="246125" cy="288300"/>
                </a:xfrm>
                <a:custGeom>
                  <a:avLst/>
                  <a:gdLst/>
                  <a:ahLst/>
                  <a:cxnLst/>
                  <a:rect l="l" t="t" r="r" b="b"/>
                  <a:pathLst>
                    <a:path w="9845" h="11532" extrusionOk="0">
                      <a:moveTo>
                        <a:pt x="3518" y="1"/>
                      </a:moveTo>
                      <a:cubicBezTo>
                        <a:pt x="3469" y="1"/>
                        <a:pt x="3421" y="6"/>
                        <a:pt x="3373" y="16"/>
                      </a:cubicBezTo>
                      <a:cubicBezTo>
                        <a:pt x="2249" y="168"/>
                        <a:pt x="851" y="5181"/>
                        <a:pt x="730" y="5728"/>
                      </a:cubicBezTo>
                      <a:cubicBezTo>
                        <a:pt x="152" y="6731"/>
                        <a:pt x="1" y="7946"/>
                        <a:pt x="304" y="9070"/>
                      </a:cubicBezTo>
                      <a:cubicBezTo>
                        <a:pt x="547" y="9860"/>
                        <a:pt x="1064" y="10559"/>
                        <a:pt x="1763" y="11045"/>
                      </a:cubicBezTo>
                      <a:cubicBezTo>
                        <a:pt x="2158" y="11349"/>
                        <a:pt x="2644" y="11531"/>
                        <a:pt x="3130" y="11531"/>
                      </a:cubicBezTo>
                      <a:cubicBezTo>
                        <a:pt x="4041" y="11531"/>
                        <a:pt x="5074" y="11045"/>
                        <a:pt x="6290" y="10407"/>
                      </a:cubicBezTo>
                      <a:cubicBezTo>
                        <a:pt x="8417" y="9314"/>
                        <a:pt x="9845" y="7703"/>
                        <a:pt x="9845" y="6397"/>
                      </a:cubicBezTo>
                      <a:cubicBezTo>
                        <a:pt x="9845" y="4999"/>
                        <a:pt x="9085" y="4817"/>
                        <a:pt x="9055" y="4817"/>
                      </a:cubicBezTo>
                      <a:cubicBezTo>
                        <a:pt x="9024" y="4817"/>
                        <a:pt x="8963" y="4847"/>
                        <a:pt x="8963" y="4908"/>
                      </a:cubicBezTo>
                      <a:cubicBezTo>
                        <a:pt x="8933" y="4938"/>
                        <a:pt x="8994" y="4999"/>
                        <a:pt x="9024" y="4999"/>
                      </a:cubicBezTo>
                      <a:cubicBezTo>
                        <a:pt x="9055" y="5030"/>
                        <a:pt x="9662" y="5151"/>
                        <a:pt x="9662" y="6397"/>
                      </a:cubicBezTo>
                      <a:cubicBezTo>
                        <a:pt x="9662" y="7643"/>
                        <a:pt x="8325" y="9162"/>
                        <a:pt x="6229" y="10225"/>
                      </a:cubicBezTo>
                      <a:cubicBezTo>
                        <a:pt x="4882" y="10918"/>
                        <a:pt x="3914" y="11318"/>
                        <a:pt x="3122" y="11318"/>
                      </a:cubicBezTo>
                      <a:cubicBezTo>
                        <a:pt x="2663" y="11318"/>
                        <a:pt x="2263" y="11183"/>
                        <a:pt x="1884" y="10893"/>
                      </a:cubicBezTo>
                      <a:cubicBezTo>
                        <a:pt x="1216" y="10407"/>
                        <a:pt x="730" y="9769"/>
                        <a:pt x="487" y="9010"/>
                      </a:cubicBezTo>
                      <a:cubicBezTo>
                        <a:pt x="213" y="7916"/>
                        <a:pt x="335" y="6761"/>
                        <a:pt x="912" y="5789"/>
                      </a:cubicBezTo>
                      <a:cubicBezTo>
                        <a:pt x="1307" y="4270"/>
                        <a:pt x="2553" y="320"/>
                        <a:pt x="3403" y="229"/>
                      </a:cubicBezTo>
                      <a:cubicBezTo>
                        <a:pt x="3457" y="214"/>
                        <a:pt x="3510" y="206"/>
                        <a:pt x="3562" y="206"/>
                      </a:cubicBezTo>
                      <a:cubicBezTo>
                        <a:pt x="3719" y="206"/>
                        <a:pt x="3867" y="275"/>
                        <a:pt x="3981" y="411"/>
                      </a:cubicBezTo>
                      <a:cubicBezTo>
                        <a:pt x="4558" y="1110"/>
                        <a:pt x="3738" y="3450"/>
                        <a:pt x="3738" y="3450"/>
                      </a:cubicBezTo>
                      <a:cubicBezTo>
                        <a:pt x="3717" y="3531"/>
                        <a:pt x="3792" y="3598"/>
                        <a:pt x="3852" y="3598"/>
                      </a:cubicBezTo>
                      <a:cubicBezTo>
                        <a:pt x="3883" y="3598"/>
                        <a:pt x="3910" y="3581"/>
                        <a:pt x="3920" y="3541"/>
                      </a:cubicBezTo>
                      <a:cubicBezTo>
                        <a:pt x="3950" y="3419"/>
                        <a:pt x="4771" y="1080"/>
                        <a:pt x="4133" y="290"/>
                      </a:cubicBezTo>
                      <a:cubicBezTo>
                        <a:pt x="3982" y="114"/>
                        <a:pt x="3749" y="1"/>
                        <a:pt x="351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sp>
            <p:nvSpPr>
              <p:cNvPr id="3348" name="Google Shape;3348;p67"/>
              <p:cNvSpPr/>
              <p:nvPr/>
            </p:nvSpPr>
            <p:spPr>
              <a:xfrm>
                <a:off x="2361796" y="4387166"/>
                <a:ext cx="50385" cy="42183"/>
              </a:xfrm>
              <a:custGeom>
                <a:avLst/>
                <a:gdLst/>
                <a:ahLst/>
                <a:cxnLst/>
                <a:rect l="l" t="t" r="r" b="b"/>
                <a:pathLst>
                  <a:path w="1247" h="1044" extrusionOk="0">
                    <a:moveTo>
                      <a:pt x="730" y="0"/>
                    </a:moveTo>
                    <a:cubicBezTo>
                      <a:pt x="244" y="0"/>
                      <a:pt x="1" y="547"/>
                      <a:pt x="335" y="881"/>
                    </a:cubicBezTo>
                    <a:cubicBezTo>
                      <a:pt x="446" y="993"/>
                      <a:pt x="585" y="1043"/>
                      <a:pt x="720" y="1043"/>
                    </a:cubicBezTo>
                    <a:cubicBezTo>
                      <a:pt x="990" y="1043"/>
                      <a:pt x="1246" y="841"/>
                      <a:pt x="1246" y="517"/>
                    </a:cubicBezTo>
                    <a:cubicBezTo>
                      <a:pt x="1246" y="213"/>
                      <a:pt x="1003" y="0"/>
                      <a:pt x="730" y="0"/>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grpSp>
        <p:grpSp>
          <p:nvGrpSpPr>
            <p:cNvPr id="3349" name="Google Shape;3349;p67"/>
            <p:cNvGrpSpPr/>
            <p:nvPr/>
          </p:nvGrpSpPr>
          <p:grpSpPr>
            <a:xfrm>
              <a:off x="1741394" y="2834546"/>
              <a:ext cx="358607" cy="173101"/>
              <a:chOff x="-4376195" y="1251170"/>
              <a:chExt cx="465239" cy="224573"/>
            </a:xfrm>
          </p:grpSpPr>
          <p:sp>
            <p:nvSpPr>
              <p:cNvPr id="3350" name="Google Shape;3350;p67"/>
              <p:cNvSpPr/>
              <p:nvPr/>
            </p:nvSpPr>
            <p:spPr>
              <a:xfrm>
                <a:off x="-4317775" y="1354963"/>
                <a:ext cx="65200" cy="50500"/>
              </a:xfrm>
              <a:custGeom>
                <a:avLst/>
                <a:gdLst/>
                <a:ahLst/>
                <a:cxnLst/>
                <a:rect l="l" t="t" r="r" b="b"/>
                <a:pathLst>
                  <a:path w="2608" h="2020" extrusionOk="0">
                    <a:moveTo>
                      <a:pt x="1311" y="1"/>
                    </a:moveTo>
                    <a:cubicBezTo>
                      <a:pt x="562" y="1"/>
                      <a:pt x="1" y="813"/>
                      <a:pt x="492" y="1613"/>
                    </a:cubicBezTo>
                    <a:cubicBezTo>
                      <a:pt x="528" y="1684"/>
                      <a:pt x="581" y="1738"/>
                      <a:pt x="652" y="1791"/>
                    </a:cubicBezTo>
                    <a:cubicBezTo>
                      <a:pt x="877" y="1950"/>
                      <a:pt x="1108" y="2019"/>
                      <a:pt x="1324" y="2019"/>
                    </a:cubicBezTo>
                    <a:cubicBezTo>
                      <a:pt x="2050" y="2019"/>
                      <a:pt x="2607" y="1238"/>
                      <a:pt x="2182" y="457"/>
                    </a:cubicBezTo>
                    <a:cubicBezTo>
                      <a:pt x="2111" y="350"/>
                      <a:pt x="2040" y="243"/>
                      <a:pt x="1933" y="190"/>
                    </a:cubicBezTo>
                    <a:cubicBezTo>
                      <a:pt x="1724" y="59"/>
                      <a:pt x="1511" y="1"/>
                      <a:pt x="131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51" name="Google Shape;3351;p67"/>
              <p:cNvSpPr/>
              <p:nvPr/>
            </p:nvSpPr>
            <p:spPr>
              <a:xfrm>
                <a:off x="-4053950" y="1355238"/>
                <a:ext cx="58950" cy="50375"/>
              </a:xfrm>
              <a:custGeom>
                <a:avLst/>
                <a:gdLst/>
                <a:ahLst/>
                <a:cxnLst/>
                <a:rect l="l" t="t" r="r" b="b"/>
                <a:pathLst>
                  <a:path w="2358" h="2015" extrusionOk="0">
                    <a:moveTo>
                      <a:pt x="1318" y="0"/>
                    </a:moveTo>
                    <a:cubicBezTo>
                      <a:pt x="456" y="0"/>
                      <a:pt x="1" y="1043"/>
                      <a:pt x="596" y="1691"/>
                    </a:cubicBezTo>
                    <a:cubicBezTo>
                      <a:pt x="807" y="1914"/>
                      <a:pt x="1071" y="2015"/>
                      <a:pt x="1330" y="2015"/>
                    </a:cubicBezTo>
                    <a:cubicBezTo>
                      <a:pt x="1834" y="2015"/>
                      <a:pt x="2316" y="1632"/>
                      <a:pt x="2339" y="1033"/>
                    </a:cubicBezTo>
                    <a:cubicBezTo>
                      <a:pt x="2357" y="481"/>
                      <a:pt x="1930" y="19"/>
                      <a:pt x="1361" y="1"/>
                    </a:cubicBezTo>
                    <a:cubicBezTo>
                      <a:pt x="1346" y="0"/>
                      <a:pt x="1332" y="0"/>
                      <a:pt x="1318"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52" name="Google Shape;3352;p67"/>
              <p:cNvSpPr/>
              <p:nvPr/>
            </p:nvSpPr>
            <p:spPr>
              <a:xfrm>
                <a:off x="-4376195" y="1255643"/>
                <a:ext cx="213950" cy="220100"/>
              </a:xfrm>
              <a:custGeom>
                <a:avLst/>
                <a:gdLst/>
                <a:ahLst/>
                <a:cxnLst/>
                <a:rect l="l" t="t" r="r" b="b"/>
                <a:pathLst>
                  <a:path w="8558" h="9644" extrusionOk="0">
                    <a:moveTo>
                      <a:pt x="4270" y="463"/>
                    </a:moveTo>
                    <a:cubicBezTo>
                      <a:pt x="6370" y="463"/>
                      <a:pt x="8095" y="2420"/>
                      <a:pt x="8095" y="4822"/>
                    </a:cubicBezTo>
                    <a:cubicBezTo>
                      <a:pt x="8095" y="7224"/>
                      <a:pt x="6370" y="9180"/>
                      <a:pt x="4270" y="9180"/>
                    </a:cubicBezTo>
                    <a:cubicBezTo>
                      <a:pt x="2171" y="9180"/>
                      <a:pt x="463" y="7224"/>
                      <a:pt x="463" y="4822"/>
                    </a:cubicBezTo>
                    <a:cubicBezTo>
                      <a:pt x="463" y="2420"/>
                      <a:pt x="2171" y="463"/>
                      <a:pt x="4270" y="463"/>
                    </a:cubicBezTo>
                    <a:close/>
                    <a:moveTo>
                      <a:pt x="4270" y="1"/>
                    </a:moveTo>
                    <a:cubicBezTo>
                      <a:pt x="1922" y="1"/>
                      <a:pt x="1" y="2153"/>
                      <a:pt x="1" y="4822"/>
                    </a:cubicBezTo>
                    <a:cubicBezTo>
                      <a:pt x="1" y="7490"/>
                      <a:pt x="1922" y="9643"/>
                      <a:pt x="4270" y="9643"/>
                    </a:cubicBezTo>
                    <a:cubicBezTo>
                      <a:pt x="6636" y="9643"/>
                      <a:pt x="8558" y="7490"/>
                      <a:pt x="8558" y="4822"/>
                    </a:cubicBezTo>
                    <a:cubicBezTo>
                      <a:pt x="8558" y="2153"/>
                      <a:pt x="6636" y="1"/>
                      <a:pt x="4270"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3353" name="Google Shape;3353;p67"/>
              <p:cNvSpPr/>
              <p:nvPr/>
            </p:nvSpPr>
            <p:spPr>
              <a:xfrm>
                <a:off x="-4119580" y="1251170"/>
                <a:ext cx="208625" cy="220100"/>
              </a:xfrm>
              <a:custGeom>
                <a:avLst/>
                <a:gdLst/>
                <a:ahLst/>
                <a:cxnLst/>
                <a:rect l="l" t="t" r="r" b="b"/>
                <a:pathLst>
                  <a:path w="8345" h="9644" extrusionOk="0">
                    <a:moveTo>
                      <a:pt x="4164" y="464"/>
                    </a:moveTo>
                    <a:cubicBezTo>
                      <a:pt x="6210" y="464"/>
                      <a:pt x="7882" y="2420"/>
                      <a:pt x="7882" y="4822"/>
                    </a:cubicBezTo>
                    <a:cubicBezTo>
                      <a:pt x="7882" y="7224"/>
                      <a:pt x="6210" y="9181"/>
                      <a:pt x="4164" y="9181"/>
                    </a:cubicBezTo>
                    <a:cubicBezTo>
                      <a:pt x="2136" y="9181"/>
                      <a:pt x="463" y="7224"/>
                      <a:pt x="463" y="4822"/>
                    </a:cubicBezTo>
                    <a:cubicBezTo>
                      <a:pt x="463" y="2420"/>
                      <a:pt x="2136" y="464"/>
                      <a:pt x="4164" y="464"/>
                    </a:cubicBezTo>
                    <a:close/>
                    <a:moveTo>
                      <a:pt x="4164" y="1"/>
                    </a:moveTo>
                    <a:cubicBezTo>
                      <a:pt x="1869" y="1"/>
                      <a:pt x="1" y="2171"/>
                      <a:pt x="1" y="4822"/>
                    </a:cubicBezTo>
                    <a:cubicBezTo>
                      <a:pt x="1" y="7491"/>
                      <a:pt x="1869" y="9643"/>
                      <a:pt x="4164" y="9643"/>
                    </a:cubicBezTo>
                    <a:cubicBezTo>
                      <a:pt x="6476" y="9643"/>
                      <a:pt x="8344" y="7491"/>
                      <a:pt x="8344" y="4822"/>
                    </a:cubicBezTo>
                    <a:cubicBezTo>
                      <a:pt x="8344" y="2171"/>
                      <a:pt x="6476" y="1"/>
                      <a:pt x="4164"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3354" name="Google Shape;3354;p67"/>
              <p:cNvSpPr/>
              <p:nvPr/>
            </p:nvSpPr>
            <p:spPr>
              <a:xfrm>
                <a:off x="-4169375" y="1372413"/>
                <a:ext cx="58725" cy="15325"/>
              </a:xfrm>
              <a:custGeom>
                <a:avLst/>
                <a:gdLst/>
                <a:ahLst/>
                <a:cxnLst/>
                <a:rect l="l" t="t" r="r" b="b"/>
                <a:pathLst>
                  <a:path w="2349" h="613" extrusionOk="0">
                    <a:moveTo>
                      <a:pt x="1383" y="1"/>
                    </a:moveTo>
                    <a:cubicBezTo>
                      <a:pt x="760" y="1"/>
                      <a:pt x="112" y="128"/>
                      <a:pt x="0" y="150"/>
                    </a:cubicBezTo>
                    <a:lnTo>
                      <a:pt x="89" y="613"/>
                    </a:lnTo>
                    <a:cubicBezTo>
                      <a:pt x="436" y="539"/>
                      <a:pt x="958" y="465"/>
                      <a:pt x="1396" y="465"/>
                    </a:cubicBezTo>
                    <a:cubicBezTo>
                      <a:pt x="1699" y="465"/>
                      <a:pt x="1961" y="500"/>
                      <a:pt x="2099" y="595"/>
                    </a:cubicBezTo>
                    <a:lnTo>
                      <a:pt x="2349" y="186"/>
                    </a:lnTo>
                    <a:cubicBezTo>
                      <a:pt x="2116" y="46"/>
                      <a:pt x="1754" y="1"/>
                      <a:pt x="1383"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grpSp>
        <p:sp>
          <p:nvSpPr>
            <p:cNvPr id="3355" name="Google Shape;3355;p67"/>
            <p:cNvSpPr/>
            <p:nvPr/>
          </p:nvSpPr>
          <p:spPr>
            <a:xfrm>
              <a:off x="1904575" y="2941351"/>
              <a:ext cx="36997" cy="70879"/>
            </a:xfrm>
            <a:custGeom>
              <a:avLst/>
              <a:gdLst/>
              <a:ahLst/>
              <a:cxnLst/>
              <a:rect l="l" t="t" r="r" b="b"/>
              <a:pathLst>
                <a:path w="2082" h="3987" extrusionOk="0">
                  <a:moveTo>
                    <a:pt x="943" y="1"/>
                  </a:moveTo>
                  <a:lnTo>
                    <a:pt x="0" y="3986"/>
                  </a:lnTo>
                  <a:lnTo>
                    <a:pt x="2082" y="3950"/>
                  </a:lnTo>
                  <a:lnTo>
                    <a:pt x="943"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grpSp>
        <p:nvGrpSpPr>
          <p:cNvPr id="3356" name="Google Shape;3356;p67"/>
          <p:cNvGrpSpPr/>
          <p:nvPr/>
        </p:nvGrpSpPr>
        <p:grpSpPr>
          <a:xfrm>
            <a:off x="6013618" y="5112939"/>
            <a:ext cx="681489" cy="612368"/>
            <a:chOff x="3430072" y="4291874"/>
            <a:chExt cx="368931" cy="331488"/>
          </a:xfrm>
        </p:grpSpPr>
        <p:sp>
          <p:nvSpPr>
            <p:cNvPr id="3357" name="Google Shape;3357;p67"/>
            <p:cNvSpPr/>
            <p:nvPr/>
          </p:nvSpPr>
          <p:spPr>
            <a:xfrm>
              <a:off x="3435968" y="4367652"/>
              <a:ext cx="356878" cy="179802"/>
            </a:xfrm>
            <a:custGeom>
              <a:avLst/>
              <a:gdLst/>
              <a:ahLst/>
              <a:cxnLst/>
              <a:rect l="l" t="t" r="r" b="b"/>
              <a:pathLst>
                <a:path w="13620" h="6862" extrusionOk="0">
                  <a:moveTo>
                    <a:pt x="6511" y="0"/>
                  </a:moveTo>
                  <a:cubicBezTo>
                    <a:pt x="3146" y="0"/>
                    <a:pt x="853" y="2254"/>
                    <a:pt x="140" y="3058"/>
                  </a:cubicBezTo>
                  <a:cubicBezTo>
                    <a:pt x="1" y="3212"/>
                    <a:pt x="10" y="3447"/>
                    <a:pt x="154" y="3596"/>
                  </a:cubicBezTo>
                  <a:cubicBezTo>
                    <a:pt x="2548" y="6038"/>
                    <a:pt x="4824" y="6862"/>
                    <a:pt x="6802" y="6862"/>
                  </a:cubicBezTo>
                  <a:cubicBezTo>
                    <a:pt x="7005" y="6862"/>
                    <a:pt x="7206" y="6853"/>
                    <a:pt x="7403" y="6836"/>
                  </a:cubicBezTo>
                  <a:cubicBezTo>
                    <a:pt x="10461" y="6587"/>
                    <a:pt x="12721" y="4441"/>
                    <a:pt x="13466" y="3639"/>
                  </a:cubicBezTo>
                  <a:cubicBezTo>
                    <a:pt x="13619" y="3476"/>
                    <a:pt x="13605" y="3222"/>
                    <a:pt x="13442" y="3078"/>
                  </a:cubicBezTo>
                  <a:cubicBezTo>
                    <a:pt x="11291" y="1186"/>
                    <a:pt x="9323" y="322"/>
                    <a:pt x="7595" y="78"/>
                  </a:cubicBezTo>
                  <a:cubicBezTo>
                    <a:pt x="7222" y="25"/>
                    <a:pt x="6861" y="0"/>
                    <a:pt x="6511" y="0"/>
                  </a:cubicBezTo>
                  <a:close/>
                </a:path>
              </a:pathLst>
            </a:custGeom>
            <a:solidFill>
              <a:srgbClr val="BCB9BD">
                <a:alpha val="32280"/>
              </a:srgbClr>
            </a:solidFill>
            <a:ln>
              <a:noFill/>
            </a:ln>
          </p:spPr>
          <p:txBody>
            <a:bodyPr spcFirstLastPara="1" wrap="square" lIns="121900" tIns="121900" rIns="121900" bIns="121900" anchor="ctr" anchorCtr="0">
              <a:noAutofit/>
            </a:bodyPr>
            <a:lstStyle/>
            <a:p>
              <a:endParaRPr sz="2400"/>
            </a:p>
          </p:txBody>
        </p:sp>
        <p:sp>
          <p:nvSpPr>
            <p:cNvPr id="3358" name="Google Shape;3358;p67"/>
            <p:cNvSpPr/>
            <p:nvPr/>
          </p:nvSpPr>
          <p:spPr>
            <a:xfrm>
              <a:off x="3479490" y="4369670"/>
              <a:ext cx="313356" cy="177129"/>
            </a:xfrm>
            <a:custGeom>
              <a:avLst/>
              <a:gdLst/>
              <a:ahLst/>
              <a:cxnLst/>
              <a:rect l="l" t="t" r="r" b="b"/>
              <a:pathLst>
                <a:path w="11959" h="6760" extrusionOk="0">
                  <a:moveTo>
                    <a:pt x="5934" y="1"/>
                  </a:moveTo>
                  <a:cubicBezTo>
                    <a:pt x="2881" y="236"/>
                    <a:pt x="807" y="2276"/>
                    <a:pt x="135" y="3034"/>
                  </a:cubicBezTo>
                  <a:cubicBezTo>
                    <a:pt x="1" y="3188"/>
                    <a:pt x="5" y="3428"/>
                    <a:pt x="149" y="3577"/>
                  </a:cubicBezTo>
                  <a:cubicBezTo>
                    <a:pt x="2127" y="5593"/>
                    <a:pt x="4023" y="6505"/>
                    <a:pt x="5742" y="6759"/>
                  </a:cubicBezTo>
                  <a:cubicBezTo>
                    <a:pt x="8800" y="6510"/>
                    <a:pt x="11060" y="4364"/>
                    <a:pt x="11805" y="3562"/>
                  </a:cubicBezTo>
                  <a:cubicBezTo>
                    <a:pt x="11958" y="3399"/>
                    <a:pt x="11944" y="3145"/>
                    <a:pt x="11781" y="2996"/>
                  </a:cubicBezTo>
                  <a:cubicBezTo>
                    <a:pt x="9630" y="1105"/>
                    <a:pt x="7662" y="245"/>
                    <a:pt x="5934"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359" name="Google Shape;3359;p67"/>
            <p:cNvSpPr/>
            <p:nvPr/>
          </p:nvSpPr>
          <p:spPr>
            <a:xfrm>
              <a:off x="3510173" y="4369512"/>
              <a:ext cx="201026" cy="176395"/>
            </a:xfrm>
            <a:custGeom>
              <a:avLst/>
              <a:gdLst/>
              <a:ahLst/>
              <a:cxnLst/>
              <a:rect l="l" t="t" r="r" b="b"/>
              <a:pathLst>
                <a:path w="7672" h="6732" extrusionOk="0">
                  <a:moveTo>
                    <a:pt x="3977" y="1"/>
                  </a:moveTo>
                  <a:cubicBezTo>
                    <a:pt x="3687" y="1"/>
                    <a:pt x="3393" y="39"/>
                    <a:pt x="3102" y="117"/>
                  </a:cubicBezTo>
                  <a:cubicBezTo>
                    <a:pt x="2992" y="146"/>
                    <a:pt x="2886" y="179"/>
                    <a:pt x="2780" y="223"/>
                  </a:cubicBezTo>
                  <a:cubicBezTo>
                    <a:pt x="807" y="971"/>
                    <a:pt x="1" y="3333"/>
                    <a:pt x="1110" y="5133"/>
                  </a:cubicBezTo>
                  <a:cubicBezTo>
                    <a:pt x="1755" y="6177"/>
                    <a:pt x="2861" y="6731"/>
                    <a:pt x="3980" y="6731"/>
                  </a:cubicBezTo>
                  <a:cubicBezTo>
                    <a:pt x="4784" y="6731"/>
                    <a:pt x="5595" y="6445"/>
                    <a:pt x="6246" y="5848"/>
                  </a:cubicBezTo>
                  <a:lnTo>
                    <a:pt x="6251" y="5848"/>
                  </a:lnTo>
                  <a:cubicBezTo>
                    <a:pt x="7393" y="4802"/>
                    <a:pt x="7672" y="3107"/>
                    <a:pt x="6928" y="1749"/>
                  </a:cubicBezTo>
                  <a:cubicBezTo>
                    <a:pt x="6324" y="651"/>
                    <a:pt x="5182" y="1"/>
                    <a:pt x="3977"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3360" name="Google Shape;3360;p67"/>
            <p:cNvSpPr/>
            <p:nvPr/>
          </p:nvSpPr>
          <p:spPr>
            <a:xfrm>
              <a:off x="3545652" y="4369512"/>
              <a:ext cx="165547" cy="159049"/>
            </a:xfrm>
            <a:custGeom>
              <a:avLst/>
              <a:gdLst/>
              <a:ahLst/>
              <a:cxnLst/>
              <a:rect l="l" t="t" r="r" b="b"/>
              <a:pathLst>
                <a:path w="6318" h="6070" extrusionOk="0">
                  <a:moveTo>
                    <a:pt x="2623" y="1"/>
                  </a:moveTo>
                  <a:cubicBezTo>
                    <a:pt x="2333" y="1"/>
                    <a:pt x="2039" y="39"/>
                    <a:pt x="1748" y="117"/>
                  </a:cubicBezTo>
                  <a:cubicBezTo>
                    <a:pt x="1638" y="146"/>
                    <a:pt x="1532" y="179"/>
                    <a:pt x="1426" y="223"/>
                  </a:cubicBezTo>
                  <a:cubicBezTo>
                    <a:pt x="284" y="1269"/>
                    <a:pt x="1" y="2963"/>
                    <a:pt x="749" y="4322"/>
                  </a:cubicBezTo>
                  <a:cubicBezTo>
                    <a:pt x="1349" y="5417"/>
                    <a:pt x="2493" y="6070"/>
                    <a:pt x="3698" y="6070"/>
                  </a:cubicBezTo>
                  <a:cubicBezTo>
                    <a:pt x="3988" y="6070"/>
                    <a:pt x="4281" y="6032"/>
                    <a:pt x="4570" y="5954"/>
                  </a:cubicBezTo>
                  <a:cubicBezTo>
                    <a:pt x="4681" y="5925"/>
                    <a:pt x="4786" y="5887"/>
                    <a:pt x="4892" y="5848"/>
                  </a:cubicBezTo>
                  <a:cubicBezTo>
                    <a:pt x="6039" y="4802"/>
                    <a:pt x="6318" y="3107"/>
                    <a:pt x="5574" y="1749"/>
                  </a:cubicBezTo>
                  <a:cubicBezTo>
                    <a:pt x="4970" y="651"/>
                    <a:pt x="3828" y="1"/>
                    <a:pt x="2623"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3361" name="Google Shape;3361;p67"/>
            <p:cNvSpPr/>
            <p:nvPr/>
          </p:nvSpPr>
          <p:spPr>
            <a:xfrm>
              <a:off x="3582518" y="4429228"/>
              <a:ext cx="62519" cy="56597"/>
            </a:xfrm>
            <a:custGeom>
              <a:avLst/>
              <a:gdLst/>
              <a:ahLst/>
              <a:cxnLst/>
              <a:rect l="l" t="t" r="r" b="b"/>
              <a:pathLst>
                <a:path w="2386" h="2160" extrusionOk="0">
                  <a:moveTo>
                    <a:pt x="1218" y="0"/>
                  </a:moveTo>
                  <a:cubicBezTo>
                    <a:pt x="806" y="0"/>
                    <a:pt x="416" y="235"/>
                    <a:pt x="235" y="627"/>
                  </a:cubicBezTo>
                  <a:cubicBezTo>
                    <a:pt x="0" y="1126"/>
                    <a:pt x="182" y="1721"/>
                    <a:pt x="653" y="2005"/>
                  </a:cubicBezTo>
                  <a:cubicBezTo>
                    <a:pt x="828" y="2109"/>
                    <a:pt x="1021" y="2159"/>
                    <a:pt x="1213" y="2159"/>
                  </a:cubicBezTo>
                  <a:cubicBezTo>
                    <a:pt x="1540" y="2159"/>
                    <a:pt x="1862" y="2012"/>
                    <a:pt x="2074" y="1736"/>
                  </a:cubicBezTo>
                  <a:cubicBezTo>
                    <a:pt x="2165" y="1611"/>
                    <a:pt x="2232" y="1467"/>
                    <a:pt x="2266" y="1313"/>
                  </a:cubicBezTo>
                  <a:cubicBezTo>
                    <a:pt x="2386" y="776"/>
                    <a:pt x="2079" y="233"/>
                    <a:pt x="1560" y="56"/>
                  </a:cubicBezTo>
                  <a:cubicBezTo>
                    <a:pt x="1447" y="18"/>
                    <a:pt x="1332" y="0"/>
                    <a:pt x="1218" y="0"/>
                  </a:cubicBezTo>
                  <a:close/>
                </a:path>
              </a:pathLst>
            </a:custGeom>
            <a:solidFill>
              <a:schemeClr val="accent4"/>
            </a:solidFill>
            <a:ln>
              <a:noFill/>
            </a:ln>
          </p:spPr>
          <p:txBody>
            <a:bodyPr spcFirstLastPara="1" wrap="square" lIns="121900" tIns="121900" rIns="121900" bIns="121900" anchor="ctr" anchorCtr="0">
              <a:noAutofit/>
            </a:bodyPr>
            <a:lstStyle/>
            <a:p>
              <a:endParaRPr sz="2400" dirty="0"/>
            </a:p>
          </p:txBody>
        </p:sp>
        <p:sp>
          <p:nvSpPr>
            <p:cNvPr id="3362" name="Google Shape;3362;p67"/>
            <p:cNvSpPr/>
            <p:nvPr/>
          </p:nvSpPr>
          <p:spPr>
            <a:xfrm>
              <a:off x="3636600" y="4397968"/>
              <a:ext cx="31705" cy="31862"/>
            </a:xfrm>
            <a:custGeom>
              <a:avLst/>
              <a:gdLst/>
              <a:ahLst/>
              <a:cxnLst/>
              <a:rect l="l" t="t" r="r" b="b"/>
              <a:pathLst>
                <a:path w="1210" h="1216" extrusionOk="0">
                  <a:moveTo>
                    <a:pt x="605" y="1"/>
                  </a:moveTo>
                  <a:cubicBezTo>
                    <a:pt x="269" y="1"/>
                    <a:pt x="0" y="274"/>
                    <a:pt x="0" y="610"/>
                  </a:cubicBezTo>
                  <a:cubicBezTo>
                    <a:pt x="0" y="941"/>
                    <a:pt x="269" y="1215"/>
                    <a:pt x="605" y="1215"/>
                  </a:cubicBezTo>
                  <a:cubicBezTo>
                    <a:pt x="941" y="1215"/>
                    <a:pt x="1210" y="941"/>
                    <a:pt x="1210" y="610"/>
                  </a:cubicBezTo>
                  <a:cubicBezTo>
                    <a:pt x="1210" y="274"/>
                    <a:pt x="941" y="1"/>
                    <a:pt x="605"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3363" name="Google Shape;3363;p67"/>
            <p:cNvSpPr/>
            <p:nvPr/>
          </p:nvSpPr>
          <p:spPr>
            <a:xfrm>
              <a:off x="3430072" y="4362097"/>
              <a:ext cx="368931" cy="190649"/>
            </a:xfrm>
            <a:custGeom>
              <a:avLst/>
              <a:gdLst/>
              <a:ahLst/>
              <a:cxnLst/>
              <a:rect l="l" t="t" r="r" b="b"/>
              <a:pathLst>
                <a:path w="14080" h="7276" extrusionOk="0">
                  <a:moveTo>
                    <a:pt x="6723" y="1"/>
                  </a:moveTo>
                  <a:cubicBezTo>
                    <a:pt x="5287" y="1"/>
                    <a:pt x="3849" y="400"/>
                    <a:pt x="2448" y="1259"/>
                  </a:cubicBezTo>
                  <a:cubicBezTo>
                    <a:pt x="1618" y="1768"/>
                    <a:pt x="864" y="2397"/>
                    <a:pt x="211" y="3126"/>
                  </a:cubicBezTo>
                  <a:cubicBezTo>
                    <a:pt x="0" y="3362"/>
                    <a:pt x="10" y="3722"/>
                    <a:pt x="231" y="3947"/>
                  </a:cubicBezTo>
                  <a:cubicBezTo>
                    <a:pt x="1339" y="5075"/>
                    <a:pt x="2487" y="5930"/>
                    <a:pt x="3653" y="6482"/>
                  </a:cubicBezTo>
                  <a:cubicBezTo>
                    <a:pt x="3687" y="6498"/>
                    <a:pt x="3719" y="6505"/>
                    <a:pt x="3750" y="6505"/>
                  </a:cubicBezTo>
                  <a:cubicBezTo>
                    <a:pt x="3943" y="6505"/>
                    <a:pt x="4047" y="6211"/>
                    <a:pt x="3831" y="6107"/>
                  </a:cubicBezTo>
                  <a:cubicBezTo>
                    <a:pt x="2712" y="5575"/>
                    <a:pt x="1603" y="4749"/>
                    <a:pt x="533" y="3659"/>
                  </a:cubicBezTo>
                  <a:cubicBezTo>
                    <a:pt x="461" y="3587"/>
                    <a:pt x="461" y="3472"/>
                    <a:pt x="528" y="3400"/>
                  </a:cubicBezTo>
                  <a:cubicBezTo>
                    <a:pt x="1042" y="2814"/>
                    <a:pt x="2717" y="1130"/>
                    <a:pt x="5184" y="587"/>
                  </a:cubicBezTo>
                  <a:lnTo>
                    <a:pt x="5184" y="587"/>
                  </a:lnTo>
                  <a:cubicBezTo>
                    <a:pt x="4704" y="875"/>
                    <a:pt x="4301" y="1274"/>
                    <a:pt x="4008" y="1749"/>
                  </a:cubicBezTo>
                  <a:cubicBezTo>
                    <a:pt x="3905" y="1909"/>
                    <a:pt x="4046" y="2065"/>
                    <a:pt x="4190" y="2065"/>
                  </a:cubicBezTo>
                  <a:cubicBezTo>
                    <a:pt x="4252" y="2065"/>
                    <a:pt x="4315" y="2036"/>
                    <a:pt x="4359" y="1965"/>
                  </a:cubicBezTo>
                  <a:cubicBezTo>
                    <a:pt x="4955" y="1009"/>
                    <a:pt x="5983" y="480"/>
                    <a:pt x="7039" y="480"/>
                  </a:cubicBezTo>
                  <a:cubicBezTo>
                    <a:pt x="7548" y="480"/>
                    <a:pt x="8064" y="603"/>
                    <a:pt x="8540" y="861"/>
                  </a:cubicBezTo>
                  <a:cubicBezTo>
                    <a:pt x="10009" y="1658"/>
                    <a:pt x="10599" y="3458"/>
                    <a:pt x="9898" y="4970"/>
                  </a:cubicBezTo>
                  <a:cubicBezTo>
                    <a:pt x="9364" y="6114"/>
                    <a:pt x="8228" y="6797"/>
                    <a:pt x="7035" y="6797"/>
                  </a:cubicBezTo>
                  <a:cubicBezTo>
                    <a:pt x="6652" y="6797"/>
                    <a:pt x="6262" y="6726"/>
                    <a:pt x="5885" y="6578"/>
                  </a:cubicBezTo>
                  <a:cubicBezTo>
                    <a:pt x="4330" y="5968"/>
                    <a:pt x="3519" y="4259"/>
                    <a:pt x="4032" y="2670"/>
                  </a:cubicBezTo>
                  <a:cubicBezTo>
                    <a:pt x="4086" y="2508"/>
                    <a:pt x="3955" y="2398"/>
                    <a:pt x="3828" y="2398"/>
                  </a:cubicBezTo>
                  <a:cubicBezTo>
                    <a:pt x="3748" y="2398"/>
                    <a:pt x="3670" y="2441"/>
                    <a:pt x="3639" y="2541"/>
                  </a:cubicBezTo>
                  <a:cubicBezTo>
                    <a:pt x="3159" y="4024"/>
                    <a:pt x="3696" y="5647"/>
                    <a:pt x="4968" y="6549"/>
                  </a:cubicBezTo>
                  <a:cubicBezTo>
                    <a:pt x="4839" y="6511"/>
                    <a:pt x="4709" y="6467"/>
                    <a:pt x="4580" y="6419"/>
                  </a:cubicBezTo>
                  <a:cubicBezTo>
                    <a:pt x="4551" y="6409"/>
                    <a:pt x="4524" y="6404"/>
                    <a:pt x="4498" y="6404"/>
                  </a:cubicBezTo>
                  <a:cubicBezTo>
                    <a:pt x="4290" y="6404"/>
                    <a:pt x="4205" y="6723"/>
                    <a:pt x="4436" y="6808"/>
                  </a:cubicBezTo>
                  <a:cubicBezTo>
                    <a:pt x="5312" y="7125"/>
                    <a:pt x="6184" y="7275"/>
                    <a:pt x="7042" y="7275"/>
                  </a:cubicBezTo>
                  <a:cubicBezTo>
                    <a:pt x="8565" y="7275"/>
                    <a:pt x="10046" y="6804"/>
                    <a:pt x="11439" y="5954"/>
                  </a:cubicBezTo>
                  <a:cubicBezTo>
                    <a:pt x="12327" y="5407"/>
                    <a:pt x="13138" y="4749"/>
                    <a:pt x="13849" y="3986"/>
                  </a:cubicBezTo>
                  <a:cubicBezTo>
                    <a:pt x="14079" y="3736"/>
                    <a:pt x="14055" y="3347"/>
                    <a:pt x="13801" y="3126"/>
                  </a:cubicBezTo>
                  <a:cubicBezTo>
                    <a:pt x="13374" y="2747"/>
                    <a:pt x="12927" y="2392"/>
                    <a:pt x="12466" y="2061"/>
                  </a:cubicBezTo>
                  <a:cubicBezTo>
                    <a:pt x="12424" y="2029"/>
                    <a:pt x="12381" y="2016"/>
                    <a:pt x="12340" y="2016"/>
                  </a:cubicBezTo>
                  <a:cubicBezTo>
                    <a:pt x="12164" y="2016"/>
                    <a:pt x="12035" y="2268"/>
                    <a:pt x="12226" y="2397"/>
                  </a:cubicBezTo>
                  <a:cubicBezTo>
                    <a:pt x="12678" y="2723"/>
                    <a:pt x="13110" y="3069"/>
                    <a:pt x="13527" y="3434"/>
                  </a:cubicBezTo>
                  <a:cubicBezTo>
                    <a:pt x="13609" y="3506"/>
                    <a:pt x="13614" y="3626"/>
                    <a:pt x="13542" y="3707"/>
                  </a:cubicBezTo>
                  <a:cubicBezTo>
                    <a:pt x="13004" y="4283"/>
                    <a:pt x="11362" y="5882"/>
                    <a:pt x="9097" y="6554"/>
                  </a:cubicBezTo>
                  <a:cubicBezTo>
                    <a:pt x="11041" y="5176"/>
                    <a:pt x="11118" y="2315"/>
                    <a:pt x="9250" y="837"/>
                  </a:cubicBezTo>
                  <a:lnTo>
                    <a:pt x="9250" y="837"/>
                  </a:lnTo>
                  <a:cubicBezTo>
                    <a:pt x="10057" y="1110"/>
                    <a:pt x="10830" y="1485"/>
                    <a:pt x="11550" y="1941"/>
                  </a:cubicBezTo>
                  <a:cubicBezTo>
                    <a:pt x="11590" y="1968"/>
                    <a:pt x="11631" y="1980"/>
                    <a:pt x="11669" y="1980"/>
                  </a:cubicBezTo>
                  <a:cubicBezTo>
                    <a:pt x="11850" y="1980"/>
                    <a:pt x="11973" y="1710"/>
                    <a:pt x="11770" y="1590"/>
                  </a:cubicBezTo>
                  <a:cubicBezTo>
                    <a:pt x="10135" y="565"/>
                    <a:pt x="8431" y="1"/>
                    <a:pt x="672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64" name="Google Shape;3364;p67"/>
            <p:cNvSpPr/>
            <p:nvPr/>
          </p:nvSpPr>
          <p:spPr>
            <a:xfrm>
              <a:off x="3574343" y="4423752"/>
              <a:ext cx="83403" cy="67288"/>
            </a:xfrm>
            <a:custGeom>
              <a:avLst/>
              <a:gdLst/>
              <a:ahLst/>
              <a:cxnLst/>
              <a:rect l="l" t="t" r="r" b="b"/>
              <a:pathLst>
                <a:path w="3183" h="2568" extrusionOk="0">
                  <a:moveTo>
                    <a:pt x="1524" y="1"/>
                  </a:moveTo>
                  <a:cubicBezTo>
                    <a:pt x="621" y="1"/>
                    <a:pt x="1" y="910"/>
                    <a:pt x="331" y="1748"/>
                  </a:cubicBezTo>
                  <a:cubicBezTo>
                    <a:pt x="366" y="1843"/>
                    <a:pt x="441" y="1883"/>
                    <a:pt x="516" y="1883"/>
                  </a:cubicBezTo>
                  <a:cubicBezTo>
                    <a:pt x="647" y="1883"/>
                    <a:pt x="779" y="1763"/>
                    <a:pt x="715" y="1599"/>
                  </a:cubicBezTo>
                  <a:cubicBezTo>
                    <a:pt x="478" y="981"/>
                    <a:pt x="972" y="413"/>
                    <a:pt x="1532" y="413"/>
                  </a:cubicBezTo>
                  <a:cubicBezTo>
                    <a:pt x="1706" y="413"/>
                    <a:pt x="1888" y="469"/>
                    <a:pt x="2055" y="596"/>
                  </a:cubicBezTo>
                  <a:cubicBezTo>
                    <a:pt x="2712" y="1095"/>
                    <a:pt x="2357" y="2156"/>
                    <a:pt x="1527" y="2156"/>
                  </a:cubicBezTo>
                  <a:cubicBezTo>
                    <a:pt x="1402" y="2156"/>
                    <a:pt x="1277" y="2127"/>
                    <a:pt x="1162" y="2074"/>
                  </a:cubicBezTo>
                  <a:cubicBezTo>
                    <a:pt x="1129" y="2059"/>
                    <a:pt x="1098" y="2053"/>
                    <a:pt x="1069" y="2053"/>
                  </a:cubicBezTo>
                  <a:cubicBezTo>
                    <a:pt x="874" y="2053"/>
                    <a:pt x="772" y="2349"/>
                    <a:pt x="989" y="2449"/>
                  </a:cubicBezTo>
                  <a:cubicBezTo>
                    <a:pt x="1162" y="2529"/>
                    <a:pt x="1346" y="2568"/>
                    <a:pt x="1527" y="2568"/>
                  </a:cubicBezTo>
                  <a:cubicBezTo>
                    <a:pt x="1918" y="2568"/>
                    <a:pt x="2300" y="2388"/>
                    <a:pt x="2549" y="2060"/>
                  </a:cubicBezTo>
                  <a:cubicBezTo>
                    <a:pt x="3183" y="1229"/>
                    <a:pt x="2602" y="1"/>
                    <a:pt x="1531" y="1"/>
                  </a:cubicBezTo>
                  <a:cubicBezTo>
                    <a:pt x="1529" y="1"/>
                    <a:pt x="1527" y="1"/>
                    <a:pt x="152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65" name="Google Shape;3365;p67"/>
            <p:cNvSpPr/>
            <p:nvPr/>
          </p:nvSpPr>
          <p:spPr>
            <a:xfrm>
              <a:off x="3624993" y="4392413"/>
              <a:ext cx="50623" cy="42631"/>
            </a:xfrm>
            <a:custGeom>
              <a:avLst/>
              <a:gdLst/>
              <a:ahLst/>
              <a:cxnLst/>
              <a:rect l="l" t="t" r="r" b="b"/>
              <a:pathLst>
                <a:path w="1932" h="1627" extrusionOk="0">
                  <a:moveTo>
                    <a:pt x="1048" y="414"/>
                  </a:moveTo>
                  <a:cubicBezTo>
                    <a:pt x="1174" y="414"/>
                    <a:pt x="1300" y="472"/>
                    <a:pt x="1379" y="592"/>
                  </a:cubicBezTo>
                  <a:cubicBezTo>
                    <a:pt x="1538" y="827"/>
                    <a:pt x="1408" y="1149"/>
                    <a:pt x="1130" y="1206"/>
                  </a:cubicBezTo>
                  <a:cubicBezTo>
                    <a:pt x="1102" y="1211"/>
                    <a:pt x="1075" y="1214"/>
                    <a:pt x="1049" y="1214"/>
                  </a:cubicBezTo>
                  <a:cubicBezTo>
                    <a:pt x="741" y="1214"/>
                    <a:pt x="535" y="867"/>
                    <a:pt x="717" y="597"/>
                  </a:cubicBezTo>
                  <a:lnTo>
                    <a:pt x="717" y="592"/>
                  </a:lnTo>
                  <a:cubicBezTo>
                    <a:pt x="794" y="474"/>
                    <a:pt x="921" y="414"/>
                    <a:pt x="1048" y="414"/>
                  </a:cubicBezTo>
                  <a:close/>
                  <a:moveTo>
                    <a:pt x="1041" y="0"/>
                  </a:moveTo>
                  <a:cubicBezTo>
                    <a:pt x="789" y="0"/>
                    <a:pt x="535" y="116"/>
                    <a:pt x="371" y="366"/>
                  </a:cubicBezTo>
                  <a:cubicBezTo>
                    <a:pt x="1" y="922"/>
                    <a:pt x="420" y="1627"/>
                    <a:pt x="1041" y="1627"/>
                  </a:cubicBezTo>
                  <a:cubicBezTo>
                    <a:pt x="1096" y="1627"/>
                    <a:pt x="1153" y="1621"/>
                    <a:pt x="1211" y="1609"/>
                  </a:cubicBezTo>
                  <a:cubicBezTo>
                    <a:pt x="1648" y="1518"/>
                    <a:pt x="1931" y="1091"/>
                    <a:pt x="1845" y="649"/>
                  </a:cubicBezTo>
                  <a:cubicBezTo>
                    <a:pt x="1760" y="237"/>
                    <a:pt x="1402" y="0"/>
                    <a:pt x="104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66" name="Google Shape;3366;p67"/>
            <p:cNvSpPr/>
            <p:nvPr/>
          </p:nvSpPr>
          <p:spPr>
            <a:xfrm>
              <a:off x="3608931" y="4291874"/>
              <a:ext cx="10822" cy="46745"/>
            </a:xfrm>
            <a:custGeom>
              <a:avLst/>
              <a:gdLst/>
              <a:ahLst/>
              <a:cxnLst/>
              <a:rect l="l" t="t" r="r" b="b"/>
              <a:pathLst>
                <a:path w="413" h="1784" extrusionOk="0">
                  <a:moveTo>
                    <a:pt x="207" y="1"/>
                  </a:moveTo>
                  <a:cubicBezTo>
                    <a:pt x="103" y="1"/>
                    <a:pt x="0" y="70"/>
                    <a:pt x="0" y="209"/>
                  </a:cubicBezTo>
                  <a:lnTo>
                    <a:pt x="0" y="1573"/>
                  </a:lnTo>
                  <a:cubicBezTo>
                    <a:pt x="0" y="1688"/>
                    <a:pt x="91" y="1784"/>
                    <a:pt x="207" y="1784"/>
                  </a:cubicBezTo>
                  <a:cubicBezTo>
                    <a:pt x="322" y="1779"/>
                    <a:pt x="413" y="1688"/>
                    <a:pt x="413" y="1573"/>
                  </a:cubicBezTo>
                  <a:lnTo>
                    <a:pt x="413" y="209"/>
                  </a:lnTo>
                  <a:cubicBezTo>
                    <a:pt x="413" y="70"/>
                    <a:pt x="310" y="1"/>
                    <a:pt x="20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67" name="Google Shape;3367;p67"/>
            <p:cNvSpPr/>
            <p:nvPr/>
          </p:nvSpPr>
          <p:spPr>
            <a:xfrm>
              <a:off x="3524899" y="4306207"/>
              <a:ext cx="25547" cy="44597"/>
            </a:xfrm>
            <a:custGeom>
              <a:avLst/>
              <a:gdLst/>
              <a:ahLst/>
              <a:cxnLst/>
              <a:rect l="l" t="t" r="r" b="b"/>
              <a:pathLst>
                <a:path w="975" h="1702" extrusionOk="0">
                  <a:moveTo>
                    <a:pt x="263" y="1"/>
                  </a:moveTo>
                  <a:cubicBezTo>
                    <a:pt x="134" y="1"/>
                    <a:pt x="1" y="118"/>
                    <a:pt x="58" y="282"/>
                  </a:cubicBezTo>
                  <a:lnTo>
                    <a:pt x="529" y="1563"/>
                  </a:lnTo>
                  <a:cubicBezTo>
                    <a:pt x="563" y="1660"/>
                    <a:pt x="639" y="1701"/>
                    <a:pt x="715" y="1701"/>
                  </a:cubicBezTo>
                  <a:cubicBezTo>
                    <a:pt x="844" y="1701"/>
                    <a:pt x="974" y="1586"/>
                    <a:pt x="917" y="1424"/>
                  </a:cubicBezTo>
                  <a:lnTo>
                    <a:pt x="447" y="138"/>
                  </a:lnTo>
                  <a:cubicBezTo>
                    <a:pt x="413" y="42"/>
                    <a:pt x="339" y="1"/>
                    <a:pt x="263"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68" name="Google Shape;3368;p67"/>
            <p:cNvSpPr/>
            <p:nvPr/>
          </p:nvSpPr>
          <p:spPr>
            <a:xfrm>
              <a:off x="3446737" y="4342236"/>
              <a:ext cx="38229" cy="38413"/>
            </a:xfrm>
            <a:custGeom>
              <a:avLst/>
              <a:gdLst/>
              <a:ahLst/>
              <a:cxnLst/>
              <a:rect l="l" t="t" r="r" b="b"/>
              <a:pathLst>
                <a:path w="1459" h="1466" extrusionOk="0">
                  <a:moveTo>
                    <a:pt x="294" y="0"/>
                  </a:moveTo>
                  <a:cubicBezTo>
                    <a:pt x="140" y="0"/>
                    <a:pt x="1" y="186"/>
                    <a:pt x="132" y="342"/>
                  </a:cubicBezTo>
                  <a:lnTo>
                    <a:pt x="1011" y="1388"/>
                  </a:lnTo>
                  <a:cubicBezTo>
                    <a:pt x="1057" y="1443"/>
                    <a:pt x="1112" y="1466"/>
                    <a:pt x="1166" y="1466"/>
                  </a:cubicBezTo>
                  <a:cubicBezTo>
                    <a:pt x="1319" y="1466"/>
                    <a:pt x="1459" y="1281"/>
                    <a:pt x="1327" y="1124"/>
                  </a:cubicBezTo>
                  <a:lnTo>
                    <a:pt x="449" y="78"/>
                  </a:lnTo>
                  <a:cubicBezTo>
                    <a:pt x="403" y="23"/>
                    <a:pt x="347" y="0"/>
                    <a:pt x="29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69" name="Google Shape;3369;p67"/>
            <p:cNvSpPr/>
            <p:nvPr/>
          </p:nvSpPr>
          <p:spPr>
            <a:xfrm>
              <a:off x="3743507" y="4345144"/>
              <a:ext cx="36710" cy="38439"/>
            </a:xfrm>
            <a:custGeom>
              <a:avLst/>
              <a:gdLst/>
              <a:ahLst/>
              <a:cxnLst/>
              <a:rect l="l" t="t" r="r" b="b"/>
              <a:pathLst>
                <a:path w="1401" h="1467" extrusionOk="0">
                  <a:moveTo>
                    <a:pt x="1105" y="0"/>
                  </a:moveTo>
                  <a:cubicBezTo>
                    <a:pt x="1051" y="0"/>
                    <a:pt x="997" y="23"/>
                    <a:pt x="951" y="77"/>
                  </a:cubicBezTo>
                  <a:lnTo>
                    <a:pt x="72" y="1124"/>
                  </a:lnTo>
                  <a:cubicBezTo>
                    <a:pt x="0" y="1215"/>
                    <a:pt x="10" y="1345"/>
                    <a:pt x="101" y="1417"/>
                  </a:cubicBezTo>
                  <a:cubicBezTo>
                    <a:pt x="139" y="1450"/>
                    <a:pt x="186" y="1467"/>
                    <a:pt x="233" y="1467"/>
                  </a:cubicBezTo>
                  <a:cubicBezTo>
                    <a:pt x="292" y="1467"/>
                    <a:pt x="351" y="1441"/>
                    <a:pt x="394" y="1393"/>
                  </a:cubicBezTo>
                  <a:lnTo>
                    <a:pt x="1272" y="346"/>
                  </a:lnTo>
                  <a:cubicBezTo>
                    <a:pt x="1401" y="189"/>
                    <a:pt x="1259" y="0"/>
                    <a:pt x="110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70" name="Google Shape;3370;p67"/>
            <p:cNvSpPr/>
            <p:nvPr/>
          </p:nvSpPr>
          <p:spPr>
            <a:xfrm>
              <a:off x="3678341" y="4306679"/>
              <a:ext cx="25390" cy="44518"/>
            </a:xfrm>
            <a:custGeom>
              <a:avLst/>
              <a:gdLst/>
              <a:ahLst/>
              <a:cxnLst/>
              <a:rect l="l" t="t" r="r" b="b"/>
              <a:pathLst>
                <a:path w="969" h="1699" extrusionOk="0">
                  <a:moveTo>
                    <a:pt x="709" y="1"/>
                  </a:moveTo>
                  <a:cubicBezTo>
                    <a:pt x="632" y="1"/>
                    <a:pt x="555" y="42"/>
                    <a:pt x="519" y="139"/>
                  </a:cubicBezTo>
                  <a:lnTo>
                    <a:pt x="54" y="1420"/>
                  </a:lnTo>
                  <a:cubicBezTo>
                    <a:pt x="1" y="1555"/>
                    <a:pt x="102" y="1699"/>
                    <a:pt x="246" y="1699"/>
                  </a:cubicBezTo>
                  <a:cubicBezTo>
                    <a:pt x="332" y="1699"/>
                    <a:pt x="414" y="1646"/>
                    <a:pt x="443" y="1564"/>
                  </a:cubicBezTo>
                  <a:lnTo>
                    <a:pt x="908" y="278"/>
                  </a:lnTo>
                  <a:cubicBezTo>
                    <a:pt x="968" y="116"/>
                    <a:pt x="838" y="1"/>
                    <a:pt x="70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71" name="Google Shape;3371;p67"/>
            <p:cNvSpPr/>
            <p:nvPr/>
          </p:nvSpPr>
          <p:spPr>
            <a:xfrm>
              <a:off x="3607149" y="4576696"/>
              <a:ext cx="10848" cy="46667"/>
            </a:xfrm>
            <a:custGeom>
              <a:avLst/>
              <a:gdLst/>
              <a:ahLst/>
              <a:cxnLst/>
              <a:rect l="l" t="t" r="r" b="b"/>
              <a:pathLst>
                <a:path w="414" h="1781" extrusionOk="0">
                  <a:moveTo>
                    <a:pt x="207" y="1"/>
                  </a:moveTo>
                  <a:cubicBezTo>
                    <a:pt x="92" y="1"/>
                    <a:pt x="1" y="92"/>
                    <a:pt x="1" y="207"/>
                  </a:cubicBezTo>
                  <a:lnTo>
                    <a:pt x="1" y="1575"/>
                  </a:lnTo>
                  <a:cubicBezTo>
                    <a:pt x="1" y="1712"/>
                    <a:pt x="104" y="1780"/>
                    <a:pt x="207" y="1780"/>
                  </a:cubicBezTo>
                  <a:cubicBezTo>
                    <a:pt x="311" y="1780"/>
                    <a:pt x="414" y="1712"/>
                    <a:pt x="414" y="1575"/>
                  </a:cubicBezTo>
                  <a:lnTo>
                    <a:pt x="414" y="207"/>
                  </a:lnTo>
                  <a:cubicBezTo>
                    <a:pt x="414" y="92"/>
                    <a:pt x="323" y="1"/>
                    <a:pt x="20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72" name="Google Shape;3372;p67"/>
            <p:cNvSpPr/>
            <p:nvPr/>
          </p:nvSpPr>
          <p:spPr>
            <a:xfrm>
              <a:off x="3676507" y="4564433"/>
              <a:ext cx="25574" cy="44597"/>
            </a:xfrm>
            <a:custGeom>
              <a:avLst/>
              <a:gdLst/>
              <a:ahLst/>
              <a:cxnLst/>
              <a:rect l="l" t="t" r="r" b="b"/>
              <a:pathLst>
                <a:path w="976" h="1702" extrusionOk="0">
                  <a:moveTo>
                    <a:pt x="262" y="1"/>
                  </a:moveTo>
                  <a:cubicBezTo>
                    <a:pt x="133" y="1"/>
                    <a:pt x="1" y="118"/>
                    <a:pt x="61" y="281"/>
                  </a:cubicBezTo>
                  <a:lnTo>
                    <a:pt x="527" y="1563"/>
                  </a:lnTo>
                  <a:cubicBezTo>
                    <a:pt x="563" y="1660"/>
                    <a:pt x="640" y="1701"/>
                    <a:pt x="717" y="1701"/>
                  </a:cubicBezTo>
                  <a:cubicBezTo>
                    <a:pt x="846" y="1701"/>
                    <a:pt x="976" y="1586"/>
                    <a:pt x="916" y="1424"/>
                  </a:cubicBezTo>
                  <a:lnTo>
                    <a:pt x="450" y="137"/>
                  </a:lnTo>
                  <a:cubicBezTo>
                    <a:pt x="415" y="41"/>
                    <a:pt x="339" y="1"/>
                    <a:pt x="26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73" name="Google Shape;3373;p67"/>
            <p:cNvSpPr/>
            <p:nvPr/>
          </p:nvSpPr>
          <p:spPr>
            <a:xfrm>
              <a:off x="3742066" y="4534562"/>
              <a:ext cx="38256" cy="38518"/>
            </a:xfrm>
            <a:custGeom>
              <a:avLst/>
              <a:gdLst/>
              <a:ahLst/>
              <a:cxnLst/>
              <a:rect l="l" t="t" r="r" b="b"/>
              <a:pathLst>
                <a:path w="1460" h="1470" extrusionOk="0">
                  <a:moveTo>
                    <a:pt x="295" y="1"/>
                  </a:moveTo>
                  <a:cubicBezTo>
                    <a:pt x="141" y="1"/>
                    <a:pt x="0" y="189"/>
                    <a:pt x="132" y="346"/>
                  </a:cubicBezTo>
                  <a:lnTo>
                    <a:pt x="1011" y="1393"/>
                  </a:lnTo>
                  <a:cubicBezTo>
                    <a:pt x="1055" y="1447"/>
                    <a:pt x="1109" y="1470"/>
                    <a:pt x="1162" y="1470"/>
                  </a:cubicBezTo>
                  <a:cubicBezTo>
                    <a:pt x="1316" y="1470"/>
                    <a:pt x="1459" y="1281"/>
                    <a:pt x="1327" y="1124"/>
                  </a:cubicBezTo>
                  <a:lnTo>
                    <a:pt x="449" y="77"/>
                  </a:lnTo>
                  <a:cubicBezTo>
                    <a:pt x="403" y="23"/>
                    <a:pt x="349" y="1"/>
                    <a:pt x="29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74" name="Google Shape;3374;p67"/>
            <p:cNvSpPr/>
            <p:nvPr/>
          </p:nvSpPr>
          <p:spPr>
            <a:xfrm>
              <a:off x="3446737" y="4531680"/>
              <a:ext cx="36683" cy="38413"/>
            </a:xfrm>
            <a:custGeom>
              <a:avLst/>
              <a:gdLst/>
              <a:ahLst/>
              <a:cxnLst/>
              <a:rect l="l" t="t" r="r" b="b"/>
              <a:pathLst>
                <a:path w="1400" h="1466" extrusionOk="0">
                  <a:moveTo>
                    <a:pt x="1169" y="1"/>
                  </a:moveTo>
                  <a:cubicBezTo>
                    <a:pt x="1109" y="1"/>
                    <a:pt x="1051" y="26"/>
                    <a:pt x="1011" y="77"/>
                  </a:cubicBezTo>
                  <a:lnTo>
                    <a:pt x="132" y="1123"/>
                  </a:lnTo>
                  <a:cubicBezTo>
                    <a:pt x="1" y="1280"/>
                    <a:pt x="140" y="1465"/>
                    <a:pt x="294" y="1465"/>
                  </a:cubicBezTo>
                  <a:cubicBezTo>
                    <a:pt x="347" y="1465"/>
                    <a:pt x="403" y="1442"/>
                    <a:pt x="449" y="1387"/>
                  </a:cubicBezTo>
                  <a:lnTo>
                    <a:pt x="1327" y="341"/>
                  </a:lnTo>
                  <a:cubicBezTo>
                    <a:pt x="1399" y="255"/>
                    <a:pt x="1390" y="125"/>
                    <a:pt x="1303" y="48"/>
                  </a:cubicBezTo>
                  <a:cubicBezTo>
                    <a:pt x="1263" y="16"/>
                    <a:pt x="1216" y="1"/>
                    <a:pt x="116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75" name="Google Shape;3375;p67"/>
            <p:cNvSpPr/>
            <p:nvPr/>
          </p:nvSpPr>
          <p:spPr>
            <a:xfrm>
              <a:off x="3523196" y="4564066"/>
              <a:ext cx="25128" cy="44544"/>
            </a:xfrm>
            <a:custGeom>
              <a:avLst/>
              <a:gdLst/>
              <a:ahLst/>
              <a:cxnLst/>
              <a:rect l="l" t="t" r="r" b="b"/>
              <a:pathLst>
                <a:path w="959" h="1700" extrusionOk="0">
                  <a:moveTo>
                    <a:pt x="725" y="0"/>
                  </a:moveTo>
                  <a:cubicBezTo>
                    <a:pt x="639" y="0"/>
                    <a:pt x="560" y="54"/>
                    <a:pt x="526" y="137"/>
                  </a:cubicBezTo>
                  <a:lnTo>
                    <a:pt x="61" y="1419"/>
                  </a:lnTo>
                  <a:cubicBezTo>
                    <a:pt x="0" y="1582"/>
                    <a:pt x="132" y="1699"/>
                    <a:pt x="262" y="1699"/>
                  </a:cubicBezTo>
                  <a:cubicBezTo>
                    <a:pt x="338" y="1699"/>
                    <a:pt x="414" y="1659"/>
                    <a:pt x="450" y="1563"/>
                  </a:cubicBezTo>
                  <a:lnTo>
                    <a:pt x="920" y="276"/>
                  </a:lnTo>
                  <a:cubicBezTo>
                    <a:pt x="958" y="171"/>
                    <a:pt x="901" y="51"/>
                    <a:pt x="795" y="12"/>
                  </a:cubicBezTo>
                  <a:cubicBezTo>
                    <a:pt x="772" y="4"/>
                    <a:pt x="748" y="0"/>
                    <a:pt x="72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grpSp>
        <p:nvGrpSpPr>
          <p:cNvPr id="3376" name="Google Shape;3376;p67"/>
          <p:cNvGrpSpPr/>
          <p:nvPr/>
        </p:nvGrpSpPr>
        <p:grpSpPr>
          <a:xfrm>
            <a:off x="6095150" y="1932277"/>
            <a:ext cx="518425" cy="675295"/>
            <a:chOff x="1347157" y="2421723"/>
            <a:chExt cx="280655" cy="365551"/>
          </a:xfrm>
        </p:grpSpPr>
        <p:sp>
          <p:nvSpPr>
            <p:cNvPr id="3377" name="Google Shape;3377;p67"/>
            <p:cNvSpPr/>
            <p:nvPr/>
          </p:nvSpPr>
          <p:spPr>
            <a:xfrm>
              <a:off x="1348546" y="2427357"/>
              <a:ext cx="273607" cy="354520"/>
            </a:xfrm>
            <a:custGeom>
              <a:avLst/>
              <a:gdLst/>
              <a:ahLst/>
              <a:cxnLst/>
              <a:rect l="l" t="t" r="r" b="b"/>
              <a:pathLst>
                <a:path w="10442" h="13530" extrusionOk="0">
                  <a:moveTo>
                    <a:pt x="5529" y="0"/>
                  </a:moveTo>
                  <a:cubicBezTo>
                    <a:pt x="4771" y="0"/>
                    <a:pt x="4010" y="189"/>
                    <a:pt x="3318" y="574"/>
                  </a:cubicBezTo>
                  <a:cubicBezTo>
                    <a:pt x="1638" y="1515"/>
                    <a:pt x="725" y="3411"/>
                    <a:pt x="1047" y="5307"/>
                  </a:cubicBezTo>
                  <a:lnTo>
                    <a:pt x="207" y="7793"/>
                  </a:lnTo>
                  <a:cubicBezTo>
                    <a:pt x="1" y="8398"/>
                    <a:pt x="423" y="9051"/>
                    <a:pt x="1061" y="9080"/>
                  </a:cubicBezTo>
                  <a:lnTo>
                    <a:pt x="1426" y="9080"/>
                  </a:lnTo>
                  <a:cubicBezTo>
                    <a:pt x="1532" y="9080"/>
                    <a:pt x="1618" y="9166"/>
                    <a:pt x="1618" y="9272"/>
                  </a:cubicBezTo>
                  <a:lnTo>
                    <a:pt x="1618" y="11005"/>
                  </a:lnTo>
                  <a:cubicBezTo>
                    <a:pt x="1618" y="11513"/>
                    <a:pt x="2031" y="11926"/>
                    <a:pt x="2540" y="11926"/>
                  </a:cubicBezTo>
                  <a:lnTo>
                    <a:pt x="3860" y="11705"/>
                  </a:lnTo>
                  <a:cubicBezTo>
                    <a:pt x="3871" y="11704"/>
                    <a:pt x="3882" y="11703"/>
                    <a:pt x="3893" y="11703"/>
                  </a:cubicBezTo>
                  <a:cubicBezTo>
                    <a:pt x="3999" y="11703"/>
                    <a:pt x="4086" y="11784"/>
                    <a:pt x="4086" y="11893"/>
                  </a:cubicBezTo>
                  <a:lnTo>
                    <a:pt x="4086" y="13241"/>
                  </a:lnTo>
                  <a:cubicBezTo>
                    <a:pt x="4086" y="13400"/>
                    <a:pt x="4210" y="13529"/>
                    <a:pt x="4369" y="13529"/>
                  </a:cubicBezTo>
                  <a:lnTo>
                    <a:pt x="8588" y="13529"/>
                  </a:lnTo>
                  <a:cubicBezTo>
                    <a:pt x="8747" y="13529"/>
                    <a:pt x="8876" y="13400"/>
                    <a:pt x="8876" y="13241"/>
                  </a:cubicBezTo>
                  <a:lnTo>
                    <a:pt x="8876" y="8763"/>
                  </a:lnTo>
                  <a:cubicBezTo>
                    <a:pt x="8876" y="8470"/>
                    <a:pt x="8915" y="8177"/>
                    <a:pt x="8996" y="7899"/>
                  </a:cubicBezTo>
                  <a:cubicBezTo>
                    <a:pt x="9073" y="7616"/>
                    <a:pt x="9193" y="7352"/>
                    <a:pt x="9352" y="7102"/>
                  </a:cubicBezTo>
                  <a:cubicBezTo>
                    <a:pt x="9587" y="6737"/>
                    <a:pt x="9764" y="6339"/>
                    <a:pt x="9889" y="5921"/>
                  </a:cubicBezTo>
                  <a:lnTo>
                    <a:pt x="9884" y="5921"/>
                  </a:lnTo>
                  <a:cubicBezTo>
                    <a:pt x="10441" y="4145"/>
                    <a:pt x="9860" y="2201"/>
                    <a:pt x="8411" y="1025"/>
                  </a:cubicBezTo>
                  <a:cubicBezTo>
                    <a:pt x="7579" y="348"/>
                    <a:pt x="6557" y="0"/>
                    <a:pt x="5529" y="0"/>
                  </a:cubicBezTo>
                  <a:close/>
                </a:path>
              </a:pathLst>
            </a:custGeom>
            <a:solidFill>
              <a:schemeClr val="bg1">
                <a:lumMod val="95000"/>
              </a:schemeClr>
            </a:solidFill>
            <a:ln>
              <a:noFill/>
            </a:ln>
          </p:spPr>
          <p:txBody>
            <a:bodyPr spcFirstLastPara="1" wrap="square" lIns="121900" tIns="121900" rIns="121900" bIns="121900" anchor="ctr" anchorCtr="0">
              <a:noAutofit/>
            </a:bodyPr>
            <a:lstStyle/>
            <a:p>
              <a:endParaRPr sz="2400" dirty="0"/>
            </a:p>
          </p:txBody>
        </p:sp>
        <p:sp>
          <p:nvSpPr>
            <p:cNvPr id="3378" name="Google Shape;3378;p67"/>
            <p:cNvSpPr/>
            <p:nvPr/>
          </p:nvSpPr>
          <p:spPr>
            <a:xfrm>
              <a:off x="1475969" y="2654428"/>
              <a:ext cx="35740" cy="22220"/>
            </a:xfrm>
            <a:custGeom>
              <a:avLst/>
              <a:gdLst/>
              <a:ahLst/>
              <a:cxnLst/>
              <a:rect l="l" t="t" r="r" b="b"/>
              <a:pathLst>
                <a:path w="1364" h="848" extrusionOk="0">
                  <a:moveTo>
                    <a:pt x="0" y="1"/>
                  </a:moveTo>
                  <a:lnTo>
                    <a:pt x="0" y="169"/>
                  </a:lnTo>
                  <a:cubicBezTo>
                    <a:pt x="0" y="562"/>
                    <a:pt x="326" y="847"/>
                    <a:pt x="682" y="847"/>
                  </a:cubicBezTo>
                  <a:cubicBezTo>
                    <a:pt x="796" y="847"/>
                    <a:pt x="912" y="818"/>
                    <a:pt x="1023" y="754"/>
                  </a:cubicBezTo>
                  <a:lnTo>
                    <a:pt x="1028" y="750"/>
                  </a:lnTo>
                  <a:cubicBezTo>
                    <a:pt x="1234" y="630"/>
                    <a:pt x="1364" y="409"/>
                    <a:pt x="1364" y="169"/>
                  </a:cubicBezTo>
                  <a:lnTo>
                    <a:pt x="1364"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3379" name="Google Shape;3379;p67"/>
            <p:cNvSpPr/>
            <p:nvPr/>
          </p:nvSpPr>
          <p:spPr>
            <a:xfrm>
              <a:off x="1494205" y="2654428"/>
              <a:ext cx="17503" cy="19652"/>
            </a:xfrm>
            <a:custGeom>
              <a:avLst/>
              <a:gdLst/>
              <a:ahLst/>
              <a:cxnLst/>
              <a:rect l="l" t="t" r="r" b="b"/>
              <a:pathLst>
                <a:path w="668" h="750" extrusionOk="0">
                  <a:moveTo>
                    <a:pt x="0" y="1"/>
                  </a:moveTo>
                  <a:lnTo>
                    <a:pt x="0" y="169"/>
                  </a:lnTo>
                  <a:cubicBezTo>
                    <a:pt x="0" y="404"/>
                    <a:pt x="125" y="630"/>
                    <a:pt x="332" y="750"/>
                  </a:cubicBezTo>
                  <a:cubicBezTo>
                    <a:pt x="538" y="630"/>
                    <a:pt x="668" y="409"/>
                    <a:pt x="668" y="169"/>
                  </a:cubicBezTo>
                  <a:lnTo>
                    <a:pt x="668" y="1"/>
                  </a:lnTo>
                  <a:close/>
                </a:path>
              </a:pathLst>
            </a:custGeom>
            <a:solidFill>
              <a:srgbClr val="231F20">
                <a:alpha val="33540"/>
              </a:srgbClr>
            </a:solidFill>
            <a:ln>
              <a:noFill/>
            </a:ln>
          </p:spPr>
          <p:txBody>
            <a:bodyPr spcFirstLastPara="1" wrap="square" lIns="121900" tIns="121900" rIns="121900" bIns="121900" anchor="ctr" anchorCtr="0">
              <a:noAutofit/>
            </a:bodyPr>
            <a:lstStyle/>
            <a:p>
              <a:endParaRPr sz="2400"/>
            </a:p>
          </p:txBody>
        </p:sp>
        <p:sp>
          <p:nvSpPr>
            <p:cNvPr id="3380" name="Google Shape;3380;p67"/>
            <p:cNvSpPr/>
            <p:nvPr/>
          </p:nvSpPr>
          <p:spPr>
            <a:xfrm>
              <a:off x="1432708" y="2488514"/>
              <a:ext cx="121265" cy="167722"/>
            </a:xfrm>
            <a:custGeom>
              <a:avLst/>
              <a:gdLst/>
              <a:ahLst/>
              <a:cxnLst/>
              <a:rect l="l" t="t" r="r" b="b"/>
              <a:pathLst>
                <a:path w="4628" h="6401" extrusionOk="0">
                  <a:moveTo>
                    <a:pt x="2328" y="1"/>
                  </a:moveTo>
                  <a:cubicBezTo>
                    <a:pt x="1453" y="1"/>
                    <a:pt x="660" y="533"/>
                    <a:pt x="331" y="1350"/>
                  </a:cubicBezTo>
                  <a:cubicBezTo>
                    <a:pt x="0" y="2190"/>
                    <a:pt x="221" y="3146"/>
                    <a:pt x="888" y="3750"/>
                  </a:cubicBezTo>
                  <a:cubicBezTo>
                    <a:pt x="1147" y="3990"/>
                    <a:pt x="1296" y="4331"/>
                    <a:pt x="1296" y="4691"/>
                  </a:cubicBezTo>
                  <a:lnTo>
                    <a:pt x="1296" y="6035"/>
                  </a:lnTo>
                  <a:cubicBezTo>
                    <a:pt x="1296" y="6131"/>
                    <a:pt x="1334" y="6227"/>
                    <a:pt x="1402" y="6294"/>
                  </a:cubicBezTo>
                  <a:cubicBezTo>
                    <a:pt x="1416" y="6304"/>
                    <a:pt x="1430" y="6318"/>
                    <a:pt x="1445" y="6328"/>
                  </a:cubicBezTo>
                  <a:cubicBezTo>
                    <a:pt x="1454" y="6338"/>
                    <a:pt x="1464" y="6342"/>
                    <a:pt x="1474" y="6347"/>
                  </a:cubicBezTo>
                  <a:cubicBezTo>
                    <a:pt x="1531" y="6386"/>
                    <a:pt x="1598" y="6400"/>
                    <a:pt x="1666" y="6400"/>
                  </a:cubicBezTo>
                  <a:lnTo>
                    <a:pt x="3000" y="6400"/>
                  </a:lnTo>
                  <a:cubicBezTo>
                    <a:pt x="3067" y="6400"/>
                    <a:pt x="3135" y="6386"/>
                    <a:pt x="3192" y="6347"/>
                  </a:cubicBezTo>
                  <a:cubicBezTo>
                    <a:pt x="3202" y="6342"/>
                    <a:pt x="3211" y="6338"/>
                    <a:pt x="3221" y="6328"/>
                  </a:cubicBezTo>
                  <a:cubicBezTo>
                    <a:pt x="3235" y="6318"/>
                    <a:pt x="3245" y="6304"/>
                    <a:pt x="3259" y="6294"/>
                  </a:cubicBezTo>
                  <a:cubicBezTo>
                    <a:pt x="3331" y="6227"/>
                    <a:pt x="3370" y="6131"/>
                    <a:pt x="3370" y="6035"/>
                  </a:cubicBezTo>
                  <a:lnTo>
                    <a:pt x="3370" y="4686"/>
                  </a:lnTo>
                  <a:cubicBezTo>
                    <a:pt x="3370" y="4322"/>
                    <a:pt x="3523" y="3981"/>
                    <a:pt x="3792" y="3736"/>
                  </a:cubicBezTo>
                  <a:cubicBezTo>
                    <a:pt x="4397" y="3179"/>
                    <a:pt x="4627" y="2334"/>
                    <a:pt x="4402" y="1547"/>
                  </a:cubicBezTo>
                  <a:cubicBezTo>
                    <a:pt x="4171" y="765"/>
                    <a:pt x="3514" y="174"/>
                    <a:pt x="2712" y="35"/>
                  </a:cubicBezTo>
                  <a:lnTo>
                    <a:pt x="2664" y="25"/>
                  </a:lnTo>
                  <a:cubicBezTo>
                    <a:pt x="2573" y="11"/>
                    <a:pt x="2482" y="1"/>
                    <a:pt x="2386" y="1"/>
                  </a:cubicBezTo>
                  <a:cubicBezTo>
                    <a:pt x="2366" y="1"/>
                    <a:pt x="2347" y="1"/>
                    <a:pt x="2328" y="1"/>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3381" name="Google Shape;3381;p67"/>
            <p:cNvSpPr/>
            <p:nvPr/>
          </p:nvSpPr>
          <p:spPr>
            <a:xfrm>
              <a:off x="1440988" y="2489404"/>
              <a:ext cx="112985" cy="166831"/>
            </a:xfrm>
            <a:custGeom>
              <a:avLst/>
              <a:gdLst/>
              <a:ahLst/>
              <a:cxnLst/>
              <a:rect l="l" t="t" r="r" b="b"/>
              <a:pathLst>
                <a:path w="4312" h="6367" extrusionOk="0">
                  <a:moveTo>
                    <a:pt x="2391" y="1"/>
                  </a:moveTo>
                  <a:cubicBezTo>
                    <a:pt x="630" y="313"/>
                    <a:pt x="1" y="2511"/>
                    <a:pt x="1326" y="3716"/>
                  </a:cubicBezTo>
                  <a:cubicBezTo>
                    <a:pt x="1590" y="3956"/>
                    <a:pt x="1739" y="4297"/>
                    <a:pt x="1734" y="4657"/>
                  </a:cubicBezTo>
                  <a:lnTo>
                    <a:pt x="1734" y="6001"/>
                  </a:lnTo>
                  <a:cubicBezTo>
                    <a:pt x="1734" y="6203"/>
                    <a:pt x="1902" y="6366"/>
                    <a:pt x="2103" y="6366"/>
                  </a:cubicBezTo>
                  <a:lnTo>
                    <a:pt x="2684" y="6366"/>
                  </a:lnTo>
                  <a:cubicBezTo>
                    <a:pt x="2886" y="6366"/>
                    <a:pt x="3054" y="6203"/>
                    <a:pt x="3054" y="6001"/>
                  </a:cubicBezTo>
                  <a:lnTo>
                    <a:pt x="3054" y="4652"/>
                  </a:lnTo>
                  <a:cubicBezTo>
                    <a:pt x="3054" y="4288"/>
                    <a:pt x="3207" y="3947"/>
                    <a:pt x="3476" y="3702"/>
                  </a:cubicBezTo>
                  <a:cubicBezTo>
                    <a:pt x="4076" y="3145"/>
                    <a:pt x="4311" y="2300"/>
                    <a:pt x="4081" y="1513"/>
                  </a:cubicBezTo>
                  <a:cubicBezTo>
                    <a:pt x="3851" y="731"/>
                    <a:pt x="3198" y="140"/>
                    <a:pt x="2391"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3382" name="Google Shape;3382;p67"/>
            <p:cNvSpPr/>
            <p:nvPr/>
          </p:nvSpPr>
          <p:spPr>
            <a:xfrm>
              <a:off x="1466667" y="2613421"/>
              <a:ext cx="54344" cy="21538"/>
            </a:xfrm>
            <a:custGeom>
              <a:avLst/>
              <a:gdLst/>
              <a:ahLst/>
              <a:cxnLst/>
              <a:rect l="l" t="t" r="r" b="b"/>
              <a:pathLst>
                <a:path w="2074" h="822" extrusionOk="0">
                  <a:moveTo>
                    <a:pt x="0" y="1"/>
                  </a:moveTo>
                  <a:lnTo>
                    <a:pt x="0" y="822"/>
                  </a:lnTo>
                  <a:lnTo>
                    <a:pt x="2074" y="822"/>
                  </a:lnTo>
                  <a:lnTo>
                    <a:pt x="2074" y="1"/>
                  </a:lnTo>
                  <a:close/>
                </a:path>
              </a:pathLst>
            </a:custGeom>
            <a:solidFill>
              <a:srgbClr val="BCB9BD">
                <a:alpha val="32280"/>
              </a:srgbClr>
            </a:solidFill>
            <a:ln>
              <a:noFill/>
            </a:ln>
          </p:spPr>
          <p:txBody>
            <a:bodyPr spcFirstLastPara="1" wrap="square" lIns="121900" tIns="121900" rIns="121900" bIns="121900" anchor="ctr" anchorCtr="0">
              <a:noAutofit/>
            </a:bodyPr>
            <a:lstStyle/>
            <a:p>
              <a:endParaRPr sz="2400"/>
            </a:p>
          </p:txBody>
        </p:sp>
        <p:sp>
          <p:nvSpPr>
            <p:cNvPr id="3383" name="Google Shape;3383;p67"/>
            <p:cNvSpPr/>
            <p:nvPr/>
          </p:nvSpPr>
          <p:spPr>
            <a:xfrm>
              <a:off x="1466667" y="2634933"/>
              <a:ext cx="54344" cy="21303"/>
            </a:xfrm>
            <a:custGeom>
              <a:avLst/>
              <a:gdLst/>
              <a:ahLst/>
              <a:cxnLst/>
              <a:rect l="l" t="t" r="r" b="b"/>
              <a:pathLst>
                <a:path w="2074" h="813" extrusionOk="0">
                  <a:moveTo>
                    <a:pt x="0" y="1"/>
                  </a:moveTo>
                  <a:lnTo>
                    <a:pt x="0" y="447"/>
                  </a:lnTo>
                  <a:cubicBezTo>
                    <a:pt x="0" y="543"/>
                    <a:pt x="38" y="639"/>
                    <a:pt x="106" y="706"/>
                  </a:cubicBezTo>
                  <a:cubicBezTo>
                    <a:pt x="120" y="721"/>
                    <a:pt x="134" y="730"/>
                    <a:pt x="149" y="740"/>
                  </a:cubicBezTo>
                  <a:cubicBezTo>
                    <a:pt x="158" y="750"/>
                    <a:pt x="168" y="754"/>
                    <a:pt x="178" y="759"/>
                  </a:cubicBezTo>
                  <a:cubicBezTo>
                    <a:pt x="235" y="798"/>
                    <a:pt x="302" y="812"/>
                    <a:pt x="370" y="812"/>
                  </a:cubicBezTo>
                  <a:lnTo>
                    <a:pt x="1704" y="812"/>
                  </a:lnTo>
                  <a:cubicBezTo>
                    <a:pt x="1771" y="812"/>
                    <a:pt x="1839" y="798"/>
                    <a:pt x="1896" y="759"/>
                  </a:cubicBezTo>
                  <a:cubicBezTo>
                    <a:pt x="1906" y="754"/>
                    <a:pt x="1915" y="750"/>
                    <a:pt x="1925" y="740"/>
                  </a:cubicBezTo>
                  <a:cubicBezTo>
                    <a:pt x="1939" y="730"/>
                    <a:pt x="1954" y="721"/>
                    <a:pt x="1963" y="706"/>
                  </a:cubicBezTo>
                  <a:cubicBezTo>
                    <a:pt x="2035" y="639"/>
                    <a:pt x="2074" y="543"/>
                    <a:pt x="2074" y="447"/>
                  </a:cubicBezTo>
                  <a:lnTo>
                    <a:pt x="2074"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3384" name="Google Shape;3384;p67"/>
            <p:cNvSpPr/>
            <p:nvPr/>
          </p:nvSpPr>
          <p:spPr>
            <a:xfrm>
              <a:off x="1486397" y="2613421"/>
              <a:ext cx="34614" cy="21538"/>
            </a:xfrm>
            <a:custGeom>
              <a:avLst/>
              <a:gdLst/>
              <a:ahLst/>
              <a:cxnLst/>
              <a:rect l="l" t="t" r="r" b="b"/>
              <a:pathLst>
                <a:path w="1321" h="822" extrusionOk="0">
                  <a:moveTo>
                    <a:pt x="1" y="1"/>
                  </a:moveTo>
                  <a:lnTo>
                    <a:pt x="1" y="822"/>
                  </a:lnTo>
                  <a:lnTo>
                    <a:pt x="1321" y="822"/>
                  </a:lnTo>
                  <a:lnTo>
                    <a:pt x="1321"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3385" name="Google Shape;3385;p67"/>
            <p:cNvSpPr/>
            <p:nvPr/>
          </p:nvSpPr>
          <p:spPr>
            <a:xfrm>
              <a:off x="1486397" y="2634933"/>
              <a:ext cx="34614" cy="21303"/>
            </a:xfrm>
            <a:custGeom>
              <a:avLst/>
              <a:gdLst/>
              <a:ahLst/>
              <a:cxnLst/>
              <a:rect l="l" t="t" r="r" b="b"/>
              <a:pathLst>
                <a:path w="1321" h="813" extrusionOk="0">
                  <a:moveTo>
                    <a:pt x="1" y="1"/>
                  </a:moveTo>
                  <a:lnTo>
                    <a:pt x="1" y="447"/>
                  </a:lnTo>
                  <a:cubicBezTo>
                    <a:pt x="1" y="649"/>
                    <a:pt x="169" y="812"/>
                    <a:pt x="370" y="812"/>
                  </a:cubicBezTo>
                  <a:lnTo>
                    <a:pt x="951" y="812"/>
                  </a:lnTo>
                  <a:cubicBezTo>
                    <a:pt x="1018" y="812"/>
                    <a:pt x="1086" y="798"/>
                    <a:pt x="1143" y="759"/>
                  </a:cubicBezTo>
                  <a:cubicBezTo>
                    <a:pt x="1153" y="754"/>
                    <a:pt x="1162" y="750"/>
                    <a:pt x="1172" y="740"/>
                  </a:cubicBezTo>
                  <a:cubicBezTo>
                    <a:pt x="1186" y="730"/>
                    <a:pt x="1201" y="721"/>
                    <a:pt x="1210" y="706"/>
                  </a:cubicBezTo>
                  <a:cubicBezTo>
                    <a:pt x="1282" y="639"/>
                    <a:pt x="1321" y="543"/>
                    <a:pt x="1321" y="447"/>
                  </a:cubicBezTo>
                  <a:lnTo>
                    <a:pt x="1321"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3386" name="Google Shape;3386;p67"/>
            <p:cNvSpPr/>
            <p:nvPr/>
          </p:nvSpPr>
          <p:spPr>
            <a:xfrm>
              <a:off x="1372076" y="2659852"/>
              <a:ext cx="138009" cy="127423"/>
            </a:xfrm>
            <a:custGeom>
              <a:avLst/>
              <a:gdLst/>
              <a:ahLst/>
              <a:cxnLst/>
              <a:rect l="l" t="t" r="r" b="b"/>
              <a:pathLst>
                <a:path w="5267" h="4863" extrusionOk="0">
                  <a:moveTo>
                    <a:pt x="279" y="0"/>
                  </a:moveTo>
                  <a:cubicBezTo>
                    <a:pt x="0" y="0"/>
                    <a:pt x="0" y="413"/>
                    <a:pt x="279" y="413"/>
                  </a:cubicBezTo>
                  <a:lnTo>
                    <a:pt x="519" y="413"/>
                  </a:lnTo>
                  <a:lnTo>
                    <a:pt x="519" y="2132"/>
                  </a:lnTo>
                  <a:cubicBezTo>
                    <a:pt x="519" y="2751"/>
                    <a:pt x="1023" y="3260"/>
                    <a:pt x="1647" y="3260"/>
                  </a:cubicBezTo>
                  <a:cubicBezTo>
                    <a:pt x="1648" y="3260"/>
                    <a:pt x="1649" y="3260"/>
                    <a:pt x="1650" y="3260"/>
                  </a:cubicBezTo>
                  <a:cubicBezTo>
                    <a:pt x="1677" y="3260"/>
                    <a:pt x="1664" y="3255"/>
                    <a:pt x="2981" y="3039"/>
                  </a:cubicBezTo>
                  <a:lnTo>
                    <a:pt x="2981" y="4368"/>
                  </a:lnTo>
                  <a:cubicBezTo>
                    <a:pt x="2981" y="4642"/>
                    <a:pt x="3202" y="4858"/>
                    <a:pt x="3476" y="4863"/>
                  </a:cubicBezTo>
                  <a:lnTo>
                    <a:pt x="4988" y="4863"/>
                  </a:lnTo>
                  <a:cubicBezTo>
                    <a:pt x="5266" y="4858"/>
                    <a:pt x="5266" y="4445"/>
                    <a:pt x="4988" y="4445"/>
                  </a:cubicBezTo>
                  <a:lnTo>
                    <a:pt x="3471" y="4445"/>
                  </a:lnTo>
                  <a:cubicBezTo>
                    <a:pt x="3428" y="4445"/>
                    <a:pt x="3394" y="4412"/>
                    <a:pt x="3394" y="4368"/>
                  </a:cubicBezTo>
                  <a:lnTo>
                    <a:pt x="3394" y="2794"/>
                  </a:lnTo>
                  <a:cubicBezTo>
                    <a:pt x="3394" y="2676"/>
                    <a:pt x="3298" y="2585"/>
                    <a:pt x="3186" y="2585"/>
                  </a:cubicBezTo>
                  <a:cubicBezTo>
                    <a:pt x="3175" y="2585"/>
                    <a:pt x="3165" y="2586"/>
                    <a:pt x="3154" y="2588"/>
                  </a:cubicBezTo>
                  <a:lnTo>
                    <a:pt x="1628" y="2847"/>
                  </a:lnTo>
                  <a:cubicBezTo>
                    <a:pt x="1239" y="2837"/>
                    <a:pt x="932" y="2520"/>
                    <a:pt x="932" y="2132"/>
                  </a:cubicBezTo>
                  <a:lnTo>
                    <a:pt x="932" y="207"/>
                  </a:lnTo>
                  <a:cubicBezTo>
                    <a:pt x="932" y="91"/>
                    <a:pt x="836" y="0"/>
                    <a:pt x="72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87" name="Google Shape;3387;p67"/>
            <p:cNvSpPr/>
            <p:nvPr/>
          </p:nvSpPr>
          <p:spPr>
            <a:xfrm>
              <a:off x="1347157" y="2442004"/>
              <a:ext cx="88040" cy="221306"/>
            </a:xfrm>
            <a:custGeom>
              <a:avLst/>
              <a:gdLst/>
              <a:ahLst/>
              <a:cxnLst/>
              <a:rect l="l" t="t" r="r" b="b"/>
              <a:pathLst>
                <a:path w="3360" h="8446" extrusionOk="0">
                  <a:moveTo>
                    <a:pt x="3055" y="0"/>
                  </a:moveTo>
                  <a:cubicBezTo>
                    <a:pt x="3018" y="0"/>
                    <a:pt x="2978" y="12"/>
                    <a:pt x="2939" y="39"/>
                  </a:cubicBezTo>
                  <a:cubicBezTo>
                    <a:pt x="1619" y="922"/>
                    <a:pt x="831" y="2405"/>
                    <a:pt x="831" y="3994"/>
                  </a:cubicBezTo>
                  <a:cubicBezTo>
                    <a:pt x="831" y="4244"/>
                    <a:pt x="850" y="4488"/>
                    <a:pt x="889" y="4733"/>
                  </a:cubicBezTo>
                  <a:cubicBezTo>
                    <a:pt x="68" y="7225"/>
                    <a:pt x="1" y="7210"/>
                    <a:pt x="1" y="7551"/>
                  </a:cubicBezTo>
                  <a:cubicBezTo>
                    <a:pt x="1" y="7858"/>
                    <a:pt x="121" y="8156"/>
                    <a:pt x="332" y="8377"/>
                  </a:cubicBezTo>
                  <a:cubicBezTo>
                    <a:pt x="378" y="8425"/>
                    <a:pt x="430" y="8445"/>
                    <a:pt x="480" y="8445"/>
                  </a:cubicBezTo>
                  <a:cubicBezTo>
                    <a:pt x="639" y="8445"/>
                    <a:pt x="776" y="8242"/>
                    <a:pt x="630" y="8089"/>
                  </a:cubicBezTo>
                  <a:cubicBezTo>
                    <a:pt x="428" y="7882"/>
                    <a:pt x="361" y="7575"/>
                    <a:pt x="457" y="7301"/>
                  </a:cubicBezTo>
                  <a:lnTo>
                    <a:pt x="1297" y="4815"/>
                  </a:lnTo>
                  <a:cubicBezTo>
                    <a:pt x="1306" y="4781"/>
                    <a:pt x="1311" y="4748"/>
                    <a:pt x="1306" y="4714"/>
                  </a:cubicBezTo>
                  <a:cubicBezTo>
                    <a:pt x="1263" y="4474"/>
                    <a:pt x="1244" y="4234"/>
                    <a:pt x="1244" y="3994"/>
                  </a:cubicBezTo>
                  <a:cubicBezTo>
                    <a:pt x="1244" y="2544"/>
                    <a:pt x="1964" y="1191"/>
                    <a:pt x="3169" y="384"/>
                  </a:cubicBezTo>
                  <a:cubicBezTo>
                    <a:pt x="3359" y="258"/>
                    <a:pt x="3232" y="0"/>
                    <a:pt x="305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88" name="Google Shape;3388;p67"/>
            <p:cNvSpPr/>
            <p:nvPr/>
          </p:nvSpPr>
          <p:spPr>
            <a:xfrm>
              <a:off x="1438289" y="2421723"/>
              <a:ext cx="189523" cy="168901"/>
            </a:xfrm>
            <a:custGeom>
              <a:avLst/>
              <a:gdLst/>
              <a:ahLst/>
              <a:cxnLst/>
              <a:rect l="l" t="t" r="r" b="b"/>
              <a:pathLst>
                <a:path w="7233" h="6446" extrusionOk="0">
                  <a:moveTo>
                    <a:pt x="2116" y="1"/>
                  </a:moveTo>
                  <a:cubicBezTo>
                    <a:pt x="1476" y="1"/>
                    <a:pt x="830" y="130"/>
                    <a:pt x="219" y="395"/>
                  </a:cubicBezTo>
                  <a:cubicBezTo>
                    <a:pt x="1" y="492"/>
                    <a:pt x="98" y="794"/>
                    <a:pt x="297" y="794"/>
                  </a:cubicBezTo>
                  <a:cubicBezTo>
                    <a:pt x="325" y="794"/>
                    <a:pt x="355" y="788"/>
                    <a:pt x="387" y="774"/>
                  </a:cubicBezTo>
                  <a:cubicBezTo>
                    <a:pt x="939" y="534"/>
                    <a:pt x="1539" y="414"/>
                    <a:pt x="2144" y="414"/>
                  </a:cubicBezTo>
                  <a:cubicBezTo>
                    <a:pt x="5034" y="433"/>
                    <a:pt x="7184" y="3198"/>
                    <a:pt x="6234" y="6175"/>
                  </a:cubicBezTo>
                  <a:cubicBezTo>
                    <a:pt x="6184" y="6336"/>
                    <a:pt x="6312" y="6446"/>
                    <a:pt x="6439" y="6446"/>
                  </a:cubicBezTo>
                  <a:cubicBezTo>
                    <a:pt x="6519" y="6446"/>
                    <a:pt x="6599" y="6402"/>
                    <a:pt x="6632" y="6299"/>
                  </a:cubicBezTo>
                  <a:cubicBezTo>
                    <a:pt x="7232" y="4413"/>
                    <a:pt x="6695" y="2574"/>
                    <a:pt x="5461" y="1365"/>
                  </a:cubicBezTo>
                  <a:cubicBezTo>
                    <a:pt x="4547" y="473"/>
                    <a:pt x="3341" y="1"/>
                    <a:pt x="211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89" name="Google Shape;3389;p67"/>
            <p:cNvSpPr/>
            <p:nvPr/>
          </p:nvSpPr>
          <p:spPr>
            <a:xfrm>
              <a:off x="1517211" y="2599743"/>
              <a:ext cx="87438" cy="187531"/>
            </a:xfrm>
            <a:custGeom>
              <a:avLst/>
              <a:gdLst/>
              <a:ahLst/>
              <a:cxnLst/>
              <a:rect l="l" t="t" r="r" b="b"/>
              <a:pathLst>
                <a:path w="3337" h="7157" extrusionOk="0">
                  <a:moveTo>
                    <a:pt x="3102" y="0"/>
                  </a:moveTo>
                  <a:cubicBezTo>
                    <a:pt x="3027" y="0"/>
                    <a:pt x="2955" y="40"/>
                    <a:pt x="2915" y="110"/>
                  </a:cubicBezTo>
                  <a:cubicBezTo>
                    <a:pt x="2723" y="475"/>
                    <a:pt x="2233" y="1080"/>
                    <a:pt x="2233" y="2184"/>
                  </a:cubicBezTo>
                  <a:lnTo>
                    <a:pt x="2233" y="6662"/>
                  </a:lnTo>
                  <a:cubicBezTo>
                    <a:pt x="2233" y="6706"/>
                    <a:pt x="2195" y="6739"/>
                    <a:pt x="2151" y="6739"/>
                  </a:cubicBezTo>
                  <a:lnTo>
                    <a:pt x="274" y="6739"/>
                  </a:lnTo>
                  <a:cubicBezTo>
                    <a:pt x="1" y="6739"/>
                    <a:pt x="1" y="7157"/>
                    <a:pt x="274" y="7157"/>
                  </a:cubicBezTo>
                  <a:lnTo>
                    <a:pt x="2151" y="7157"/>
                  </a:lnTo>
                  <a:cubicBezTo>
                    <a:pt x="2425" y="7152"/>
                    <a:pt x="2646" y="6936"/>
                    <a:pt x="2646" y="6662"/>
                  </a:cubicBezTo>
                  <a:lnTo>
                    <a:pt x="2646" y="2184"/>
                  </a:lnTo>
                  <a:cubicBezTo>
                    <a:pt x="2646" y="1205"/>
                    <a:pt x="3073" y="701"/>
                    <a:pt x="3284" y="307"/>
                  </a:cubicBezTo>
                  <a:cubicBezTo>
                    <a:pt x="3337" y="206"/>
                    <a:pt x="3299" y="77"/>
                    <a:pt x="3198" y="24"/>
                  </a:cubicBezTo>
                  <a:cubicBezTo>
                    <a:pt x="3167" y="8"/>
                    <a:pt x="3134" y="0"/>
                    <a:pt x="310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90" name="Google Shape;3390;p67"/>
            <p:cNvSpPr/>
            <p:nvPr/>
          </p:nvSpPr>
          <p:spPr>
            <a:xfrm>
              <a:off x="1406899" y="2577392"/>
              <a:ext cx="28744" cy="18578"/>
            </a:xfrm>
            <a:custGeom>
              <a:avLst/>
              <a:gdLst/>
              <a:ahLst/>
              <a:cxnLst/>
              <a:rect l="l" t="t" r="r" b="b"/>
              <a:pathLst>
                <a:path w="1097" h="709" extrusionOk="0">
                  <a:moveTo>
                    <a:pt x="795" y="0"/>
                  </a:moveTo>
                  <a:cubicBezTo>
                    <a:pt x="761" y="0"/>
                    <a:pt x="724" y="10"/>
                    <a:pt x="687" y="32"/>
                  </a:cubicBezTo>
                  <a:lnTo>
                    <a:pt x="183" y="320"/>
                  </a:lnTo>
                  <a:cubicBezTo>
                    <a:pt x="1" y="426"/>
                    <a:pt x="73" y="709"/>
                    <a:pt x="289" y="709"/>
                  </a:cubicBezTo>
                  <a:cubicBezTo>
                    <a:pt x="323" y="709"/>
                    <a:pt x="356" y="699"/>
                    <a:pt x="390" y="680"/>
                  </a:cubicBezTo>
                  <a:lnTo>
                    <a:pt x="894" y="392"/>
                  </a:lnTo>
                  <a:cubicBezTo>
                    <a:pt x="1096" y="275"/>
                    <a:pt x="978" y="0"/>
                    <a:pt x="79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91" name="Google Shape;3391;p67"/>
            <p:cNvSpPr/>
            <p:nvPr/>
          </p:nvSpPr>
          <p:spPr>
            <a:xfrm>
              <a:off x="1549912" y="2578650"/>
              <a:ext cx="28587" cy="18578"/>
            </a:xfrm>
            <a:custGeom>
              <a:avLst/>
              <a:gdLst/>
              <a:ahLst/>
              <a:cxnLst/>
              <a:rect l="l" t="t" r="r" b="b"/>
              <a:pathLst>
                <a:path w="1091" h="709" extrusionOk="0">
                  <a:moveTo>
                    <a:pt x="300" y="0"/>
                  </a:moveTo>
                  <a:cubicBezTo>
                    <a:pt x="115" y="0"/>
                    <a:pt x="0" y="275"/>
                    <a:pt x="202" y="392"/>
                  </a:cubicBezTo>
                  <a:cubicBezTo>
                    <a:pt x="702" y="670"/>
                    <a:pt x="711" y="709"/>
                    <a:pt x="807" y="709"/>
                  </a:cubicBezTo>
                  <a:cubicBezTo>
                    <a:pt x="1019" y="709"/>
                    <a:pt x="1091" y="430"/>
                    <a:pt x="913" y="325"/>
                  </a:cubicBezTo>
                  <a:lnTo>
                    <a:pt x="409" y="32"/>
                  </a:lnTo>
                  <a:cubicBezTo>
                    <a:pt x="371" y="10"/>
                    <a:pt x="334" y="0"/>
                    <a:pt x="30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92" name="Google Shape;3392;p67"/>
            <p:cNvSpPr/>
            <p:nvPr/>
          </p:nvSpPr>
          <p:spPr>
            <a:xfrm>
              <a:off x="1427022" y="2483116"/>
              <a:ext cx="133738" cy="199008"/>
            </a:xfrm>
            <a:custGeom>
              <a:avLst/>
              <a:gdLst/>
              <a:ahLst/>
              <a:cxnLst/>
              <a:rect l="l" t="t" r="r" b="b"/>
              <a:pathLst>
                <a:path w="5104" h="7595" extrusionOk="0">
                  <a:moveTo>
                    <a:pt x="1787" y="1883"/>
                  </a:moveTo>
                  <a:cubicBezTo>
                    <a:pt x="1880" y="1883"/>
                    <a:pt x="1974" y="1940"/>
                    <a:pt x="1974" y="2055"/>
                  </a:cubicBezTo>
                  <a:lnTo>
                    <a:pt x="1974" y="2228"/>
                  </a:lnTo>
                  <a:lnTo>
                    <a:pt x="1772" y="2228"/>
                  </a:lnTo>
                  <a:cubicBezTo>
                    <a:pt x="1676" y="2223"/>
                    <a:pt x="1599" y="2151"/>
                    <a:pt x="1599" y="2055"/>
                  </a:cubicBezTo>
                  <a:cubicBezTo>
                    <a:pt x="1599" y="1940"/>
                    <a:pt x="1693" y="1883"/>
                    <a:pt x="1787" y="1883"/>
                  </a:cubicBezTo>
                  <a:close/>
                  <a:moveTo>
                    <a:pt x="3313" y="1883"/>
                  </a:moveTo>
                  <a:cubicBezTo>
                    <a:pt x="3407" y="1883"/>
                    <a:pt x="3500" y="1940"/>
                    <a:pt x="3500" y="2055"/>
                  </a:cubicBezTo>
                  <a:cubicBezTo>
                    <a:pt x="3500" y="2151"/>
                    <a:pt x="3424" y="2223"/>
                    <a:pt x="3328" y="2228"/>
                  </a:cubicBezTo>
                  <a:lnTo>
                    <a:pt x="3126" y="2228"/>
                  </a:lnTo>
                  <a:lnTo>
                    <a:pt x="3126" y="2055"/>
                  </a:lnTo>
                  <a:cubicBezTo>
                    <a:pt x="3126" y="1940"/>
                    <a:pt x="3220" y="1883"/>
                    <a:pt x="3313" y="1883"/>
                  </a:cubicBezTo>
                  <a:close/>
                  <a:moveTo>
                    <a:pt x="2713" y="2641"/>
                  </a:moveTo>
                  <a:lnTo>
                    <a:pt x="2713" y="4768"/>
                  </a:lnTo>
                  <a:lnTo>
                    <a:pt x="2387" y="4768"/>
                  </a:lnTo>
                  <a:lnTo>
                    <a:pt x="2387" y="2641"/>
                  </a:lnTo>
                  <a:close/>
                  <a:moveTo>
                    <a:pt x="3380" y="5180"/>
                  </a:moveTo>
                  <a:lnTo>
                    <a:pt x="3380" y="5588"/>
                  </a:lnTo>
                  <a:lnTo>
                    <a:pt x="1719" y="5588"/>
                  </a:lnTo>
                  <a:lnTo>
                    <a:pt x="1719" y="5180"/>
                  </a:lnTo>
                  <a:close/>
                  <a:moveTo>
                    <a:pt x="3380" y="6001"/>
                  </a:moveTo>
                  <a:lnTo>
                    <a:pt x="3380" y="6241"/>
                  </a:lnTo>
                  <a:cubicBezTo>
                    <a:pt x="3380" y="6328"/>
                    <a:pt x="3308" y="6400"/>
                    <a:pt x="3222" y="6400"/>
                  </a:cubicBezTo>
                  <a:lnTo>
                    <a:pt x="1883" y="6400"/>
                  </a:lnTo>
                  <a:cubicBezTo>
                    <a:pt x="1791" y="6400"/>
                    <a:pt x="1719" y="6328"/>
                    <a:pt x="1719" y="6241"/>
                  </a:cubicBezTo>
                  <a:lnTo>
                    <a:pt x="1719" y="6001"/>
                  </a:lnTo>
                  <a:close/>
                  <a:moveTo>
                    <a:pt x="3011" y="6817"/>
                  </a:moveTo>
                  <a:cubicBezTo>
                    <a:pt x="2963" y="7028"/>
                    <a:pt x="2772" y="7176"/>
                    <a:pt x="2552" y="7177"/>
                  </a:cubicBezTo>
                  <a:lnTo>
                    <a:pt x="2552" y="7177"/>
                  </a:lnTo>
                  <a:cubicBezTo>
                    <a:pt x="2333" y="7176"/>
                    <a:pt x="2142" y="7028"/>
                    <a:pt x="2094" y="6817"/>
                  </a:cubicBezTo>
                  <a:close/>
                  <a:moveTo>
                    <a:pt x="2556" y="1"/>
                  </a:moveTo>
                  <a:cubicBezTo>
                    <a:pt x="2544" y="1"/>
                    <a:pt x="2533" y="1"/>
                    <a:pt x="2521" y="1"/>
                  </a:cubicBezTo>
                  <a:cubicBezTo>
                    <a:pt x="1551" y="15"/>
                    <a:pt x="687" y="620"/>
                    <a:pt x="342" y="1527"/>
                  </a:cubicBezTo>
                  <a:cubicBezTo>
                    <a:pt x="1" y="2435"/>
                    <a:pt x="246" y="3457"/>
                    <a:pt x="966" y="4110"/>
                  </a:cubicBezTo>
                  <a:cubicBezTo>
                    <a:pt x="1187" y="4312"/>
                    <a:pt x="1307" y="4600"/>
                    <a:pt x="1307" y="4897"/>
                  </a:cubicBezTo>
                  <a:lnTo>
                    <a:pt x="1307" y="6241"/>
                  </a:lnTo>
                  <a:cubicBezTo>
                    <a:pt x="1307" y="6476"/>
                    <a:pt x="1451" y="6683"/>
                    <a:pt x="1667" y="6774"/>
                  </a:cubicBezTo>
                  <a:cubicBezTo>
                    <a:pt x="1700" y="7235"/>
                    <a:pt x="2089" y="7595"/>
                    <a:pt x="2550" y="7595"/>
                  </a:cubicBezTo>
                  <a:cubicBezTo>
                    <a:pt x="3016" y="7595"/>
                    <a:pt x="3404" y="7235"/>
                    <a:pt x="3438" y="6774"/>
                  </a:cubicBezTo>
                  <a:cubicBezTo>
                    <a:pt x="3654" y="6683"/>
                    <a:pt x="3793" y="6472"/>
                    <a:pt x="3793" y="6241"/>
                  </a:cubicBezTo>
                  <a:lnTo>
                    <a:pt x="3793" y="4892"/>
                  </a:lnTo>
                  <a:cubicBezTo>
                    <a:pt x="3793" y="4816"/>
                    <a:pt x="3803" y="4739"/>
                    <a:pt x="3817" y="4662"/>
                  </a:cubicBezTo>
                  <a:cubicBezTo>
                    <a:pt x="3856" y="4503"/>
                    <a:pt x="3733" y="4406"/>
                    <a:pt x="3612" y="4406"/>
                  </a:cubicBezTo>
                  <a:cubicBezTo>
                    <a:pt x="3525" y="4406"/>
                    <a:pt x="3438" y="4456"/>
                    <a:pt x="3414" y="4571"/>
                  </a:cubicBezTo>
                  <a:cubicBezTo>
                    <a:pt x="3400" y="4633"/>
                    <a:pt x="3390" y="4700"/>
                    <a:pt x="3385" y="4768"/>
                  </a:cubicBezTo>
                  <a:lnTo>
                    <a:pt x="3126" y="4768"/>
                  </a:lnTo>
                  <a:lnTo>
                    <a:pt x="3126" y="2641"/>
                  </a:lnTo>
                  <a:lnTo>
                    <a:pt x="3328" y="2641"/>
                  </a:lnTo>
                  <a:cubicBezTo>
                    <a:pt x="3333" y="2641"/>
                    <a:pt x="3339" y="2641"/>
                    <a:pt x="3345" y="2641"/>
                  </a:cubicBezTo>
                  <a:cubicBezTo>
                    <a:pt x="3668" y="2641"/>
                    <a:pt x="3932" y="2381"/>
                    <a:pt x="3932" y="2055"/>
                  </a:cubicBezTo>
                  <a:cubicBezTo>
                    <a:pt x="3932" y="1730"/>
                    <a:pt x="3668" y="1470"/>
                    <a:pt x="3345" y="1470"/>
                  </a:cubicBezTo>
                  <a:cubicBezTo>
                    <a:pt x="3339" y="1470"/>
                    <a:pt x="3333" y="1470"/>
                    <a:pt x="3328" y="1470"/>
                  </a:cubicBezTo>
                  <a:lnTo>
                    <a:pt x="3299" y="1470"/>
                  </a:lnTo>
                  <a:cubicBezTo>
                    <a:pt x="2972" y="1470"/>
                    <a:pt x="2713" y="1734"/>
                    <a:pt x="2713" y="2055"/>
                  </a:cubicBezTo>
                  <a:lnTo>
                    <a:pt x="2713" y="2228"/>
                  </a:lnTo>
                  <a:lnTo>
                    <a:pt x="2387" y="2228"/>
                  </a:lnTo>
                  <a:lnTo>
                    <a:pt x="2387" y="2055"/>
                  </a:lnTo>
                  <a:cubicBezTo>
                    <a:pt x="2387" y="1734"/>
                    <a:pt x="2123" y="1470"/>
                    <a:pt x="1801" y="1470"/>
                  </a:cubicBezTo>
                  <a:lnTo>
                    <a:pt x="1772" y="1470"/>
                  </a:lnTo>
                  <a:cubicBezTo>
                    <a:pt x="1455" y="1479"/>
                    <a:pt x="1206" y="1739"/>
                    <a:pt x="1206" y="2055"/>
                  </a:cubicBezTo>
                  <a:cubicBezTo>
                    <a:pt x="1206" y="2372"/>
                    <a:pt x="1455" y="2631"/>
                    <a:pt x="1772" y="2641"/>
                  </a:cubicBezTo>
                  <a:lnTo>
                    <a:pt x="1974" y="2641"/>
                  </a:lnTo>
                  <a:lnTo>
                    <a:pt x="1974" y="4768"/>
                  </a:lnTo>
                  <a:lnTo>
                    <a:pt x="1715" y="4768"/>
                  </a:lnTo>
                  <a:cubicBezTo>
                    <a:pt x="1681" y="4398"/>
                    <a:pt x="1513" y="4052"/>
                    <a:pt x="1239" y="3803"/>
                  </a:cubicBezTo>
                  <a:cubicBezTo>
                    <a:pt x="644" y="3260"/>
                    <a:pt x="443" y="2411"/>
                    <a:pt x="731" y="1657"/>
                  </a:cubicBezTo>
                  <a:cubicBezTo>
                    <a:pt x="1023" y="908"/>
                    <a:pt x="1743" y="414"/>
                    <a:pt x="2545" y="414"/>
                  </a:cubicBezTo>
                  <a:lnTo>
                    <a:pt x="2593" y="414"/>
                  </a:lnTo>
                  <a:cubicBezTo>
                    <a:pt x="3635" y="447"/>
                    <a:pt x="4470" y="1292"/>
                    <a:pt x="4494" y="2334"/>
                  </a:cubicBezTo>
                  <a:lnTo>
                    <a:pt x="4494" y="2363"/>
                  </a:lnTo>
                  <a:cubicBezTo>
                    <a:pt x="4494" y="2891"/>
                    <a:pt x="4278" y="3400"/>
                    <a:pt x="3894" y="3769"/>
                  </a:cubicBezTo>
                  <a:cubicBezTo>
                    <a:pt x="3738" y="3914"/>
                    <a:pt x="3875" y="4128"/>
                    <a:pt x="4037" y="4128"/>
                  </a:cubicBezTo>
                  <a:cubicBezTo>
                    <a:pt x="4084" y="4128"/>
                    <a:pt x="4133" y="4110"/>
                    <a:pt x="4177" y="4067"/>
                  </a:cubicBezTo>
                  <a:cubicBezTo>
                    <a:pt x="4883" y="3400"/>
                    <a:pt x="5104" y="2367"/>
                    <a:pt x="4734" y="1470"/>
                  </a:cubicBezTo>
                  <a:cubicBezTo>
                    <a:pt x="4374" y="583"/>
                    <a:pt x="3512" y="1"/>
                    <a:pt x="255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93" name="Google Shape;3393;p67"/>
            <p:cNvSpPr/>
            <p:nvPr/>
          </p:nvSpPr>
          <p:spPr>
            <a:xfrm>
              <a:off x="1488415" y="2449996"/>
              <a:ext cx="10848" cy="26071"/>
            </a:xfrm>
            <a:custGeom>
              <a:avLst/>
              <a:gdLst/>
              <a:ahLst/>
              <a:cxnLst/>
              <a:rect l="l" t="t" r="r" b="b"/>
              <a:pathLst>
                <a:path w="414" h="995" extrusionOk="0">
                  <a:moveTo>
                    <a:pt x="207" y="0"/>
                  </a:moveTo>
                  <a:cubicBezTo>
                    <a:pt x="104" y="0"/>
                    <a:pt x="1" y="70"/>
                    <a:pt x="1" y="209"/>
                  </a:cubicBezTo>
                  <a:lnTo>
                    <a:pt x="1" y="790"/>
                  </a:lnTo>
                  <a:cubicBezTo>
                    <a:pt x="1" y="927"/>
                    <a:pt x="104" y="995"/>
                    <a:pt x="207" y="995"/>
                  </a:cubicBezTo>
                  <a:cubicBezTo>
                    <a:pt x="310" y="995"/>
                    <a:pt x="413" y="927"/>
                    <a:pt x="413" y="790"/>
                  </a:cubicBezTo>
                  <a:lnTo>
                    <a:pt x="413" y="209"/>
                  </a:lnTo>
                  <a:cubicBezTo>
                    <a:pt x="413" y="70"/>
                    <a:pt x="310" y="0"/>
                    <a:pt x="20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94" name="Google Shape;3394;p67"/>
            <p:cNvSpPr/>
            <p:nvPr/>
          </p:nvSpPr>
          <p:spPr>
            <a:xfrm>
              <a:off x="1441276" y="2461708"/>
              <a:ext cx="21014" cy="24080"/>
            </a:xfrm>
            <a:custGeom>
              <a:avLst/>
              <a:gdLst/>
              <a:ahLst/>
              <a:cxnLst/>
              <a:rect l="l" t="t" r="r" b="b"/>
              <a:pathLst>
                <a:path w="802" h="919" extrusionOk="0">
                  <a:moveTo>
                    <a:pt x="281" y="1"/>
                  </a:moveTo>
                  <a:cubicBezTo>
                    <a:pt x="139" y="1"/>
                    <a:pt x="0" y="149"/>
                    <a:pt x="95" y="314"/>
                  </a:cubicBezTo>
                  <a:lnTo>
                    <a:pt x="383" y="813"/>
                  </a:lnTo>
                  <a:cubicBezTo>
                    <a:pt x="422" y="881"/>
                    <a:pt x="493" y="918"/>
                    <a:pt x="566" y="918"/>
                  </a:cubicBezTo>
                  <a:cubicBezTo>
                    <a:pt x="602" y="918"/>
                    <a:pt x="638" y="909"/>
                    <a:pt x="671" y="890"/>
                  </a:cubicBezTo>
                  <a:cubicBezTo>
                    <a:pt x="767" y="832"/>
                    <a:pt x="801" y="708"/>
                    <a:pt x="743" y="607"/>
                  </a:cubicBezTo>
                  <a:lnTo>
                    <a:pt x="455" y="108"/>
                  </a:lnTo>
                  <a:cubicBezTo>
                    <a:pt x="412" y="32"/>
                    <a:pt x="346" y="1"/>
                    <a:pt x="28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95" name="Google Shape;3395;p67"/>
            <p:cNvSpPr/>
            <p:nvPr/>
          </p:nvSpPr>
          <p:spPr>
            <a:xfrm>
              <a:off x="1407135" y="2494514"/>
              <a:ext cx="27355" cy="18578"/>
            </a:xfrm>
            <a:custGeom>
              <a:avLst/>
              <a:gdLst/>
              <a:ahLst/>
              <a:cxnLst/>
              <a:rect l="l" t="t" r="r" b="b"/>
              <a:pathLst>
                <a:path w="1044" h="709" extrusionOk="0">
                  <a:moveTo>
                    <a:pt x="300" y="0"/>
                  </a:moveTo>
                  <a:cubicBezTo>
                    <a:pt x="116" y="0"/>
                    <a:pt x="1" y="274"/>
                    <a:pt x="203" y="392"/>
                  </a:cubicBezTo>
                  <a:cubicBezTo>
                    <a:pt x="702" y="670"/>
                    <a:pt x="712" y="708"/>
                    <a:pt x="808" y="708"/>
                  </a:cubicBezTo>
                  <a:cubicBezTo>
                    <a:pt x="880" y="708"/>
                    <a:pt x="947" y="665"/>
                    <a:pt x="986" y="603"/>
                  </a:cubicBezTo>
                  <a:cubicBezTo>
                    <a:pt x="1043" y="502"/>
                    <a:pt x="1010" y="377"/>
                    <a:pt x="909" y="320"/>
                  </a:cubicBezTo>
                  <a:lnTo>
                    <a:pt x="410" y="32"/>
                  </a:lnTo>
                  <a:cubicBezTo>
                    <a:pt x="372" y="10"/>
                    <a:pt x="335" y="0"/>
                    <a:pt x="30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96" name="Google Shape;3396;p67"/>
            <p:cNvSpPr/>
            <p:nvPr/>
          </p:nvSpPr>
          <p:spPr>
            <a:xfrm>
              <a:off x="1395474" y="2539739"/>
              <a:ext cx="27801" cy="10822"/>
            </a:xfrm>
            <a:custGeom>
              <a:avLst/>
              <a:gdLst/>
              <a:ahLst/>
              <a:cxnLst/>
              <a:rect l="l" t="t" r="r" b="b"/>
              <a:pathLst>
                <a:path w="1061" h="413" extrusionOk="0">
                  <a:moveTo>
                    <a:pt x="279" y="0"/>
                  </a:moveTo>
                  <a:cubicBezTo>
                    <a:pt x="0" y="0"/>
                    <a:pt x="0" y="413"/>
                    <a:pt x="279" y="413"/>
                  </a:cubicBezTo>
                  <a:lnTo>
                    <a:pt x="855" y="413"/>
                  </a:lnTo>
                  <a:cubicBezTo>
                    <a:pt x="970" y="413"/>
                    <a:pt x="1061" y="322"/>
                    <a:pt x="1061" y="206"/>
                  </a:cubicBezTo>
                  <a:cubicBezTo>
                    <a:pt x="1061" y="91"/>
                    <a:pt x="970" y="0"/>
                    <a:pt x="855"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97" name="Google Shape;3397;p67"/>
            <p:cNvSpPr/>
            <p:nvPr/>
          </p:nvSpPr>
          <p:spPr>
            <a:xfrm>
              <a:off x="1561127" y="2541233"/>
              <a:ext cx="27801" cy="10848"/>
            </a:xfrm>
            <a:custGeom>
              <a:avLst/>
              <a:gdLst/>
              <a:ahLst/>
              <a:cxnLst/>
              <a:rect l="l" t="t" r="r" b="b"/>
              <a:pathLst>
                <a:path w="1061" h="414" extrusionOk="0">
                  <a:moveTo>
                    <a:pt x="274" y="1"/>
                  </a:moveTo>
                  <a:cubicBezTo>
                    <a:pt x="0" y="1"/>
                    <a:pt x="0" y="413"/>
                    <a:pt x="274" y="413"/>
                  </a:cubicBezTo>
                  <a:lnTo>
                    <a:pt x="855" y="413"/>
                  </a:lnTo>
                  <a:cubicBezTo>
                    <a:pt x="970" y="413"/>
                    <a:pt x="1061" y="322"/>
                    <a:pt x="1061" y="207"/>
                  </a:cubicBezTo>
                  <a:cubicBezTo>
                    <a:pt x="1061" y="92"/>
                    <a:pt x="970" y="1"/>
                    <a:pt x="85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98" name="Google Shape;3398;p67"/>
            <p:cNvSpPr/>
            <p:nvPr/>
          </p:nvSpPr>
          <p:spPr>
            <a:xfrm>
              <a:off x="1550646" y="2495772"/>
              <a:ext cx="29137" cy="18656"/>
            </a:xfrm>
            <a:custGeom>
              <a:avLst/>
              <a:gdLst/>
              <a:ahLst/>
              <a:cxnLst/>
              <a:rect l="l" t="t" r="r" b="b"/>
              <a:pathLst>
                <a:path w="1112" h="712" extrusionOk="0">
                  <a:moveTo>
                    <a:pt x="812" y="0"/>
                  </a:moveTo>
                  <a:cubicBezTo>
                    <a:pt x="777" y="0"/>
                    <a:pt x="740" y="10"/>
                    <a:pt x="702" y="32"/>
                  </a:cubicBezTo>
                  <a:lnTo>
                    <a:pt x="203" y="320"/>
                  </a:lnTo>
                  <a:cubicBezTo>
                    <a:pt x="1" y="437"/>
                    <a:pt x="116" y="711"/>
                    <a:pt x="301" y="711"/>
                  </a:cubicBezTo>
                  <a:cubicBezTo>
                    <a:pt x="335" y="711"/>
                    <a:pt x="372" y="701"/>
                    <a:pt x="410" y="680"/>
                  </a:cubicBezTo>
                  <a:lnTo>
                    <a:pt x="909" y="392"/>
                  </a:lnTo>
                  <a:cubicBezTo>
                    <a:pt x="1111" y="274"/>
                    <a:pt x="996" y="0"/>
                    <a:pt x="81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399" name="Google Shape;3399;p67"/>
            <p:cNvSpPr/>
            <p:nvPr/>
          </p:nvSpPr>
          <p:spPr>
            <a:xfrm>
              <a:off x="1524155" y="2462416"/>
              <a:ext cx="22010" cy="24159"/>
            </a:xfrm>
            <a:custGeom>
              <a:avLst/>
              <a:gdLst/>
              <a:ahLst/>
              <a:cxnLst/>
              <a:rect l="l" t="t" r="r" b="b"/>
              <a:pathLst>
                <a:path w="840" h="922" extrusionOk="0">
                  <a:moveTo>
                    <a:pt x="556" y="1"/>
                  </a:moveTo>
                  <a:cubicBezTo>
                    <a:pt x="492" y="1"/>
                    <a:pt x="427" y="31"/>
                    <a:pt x="384" y="105"/>
                  </a:cubicBezTo>
                  <a:lnTo>
                    <a:pt x="96" y="609"/>
                  </a:lnTo>
                  <a:cubicBezTo>
                    <a:pt x="0" y="773"/>
                    <a:pt x="140" y="922"/>
                    <a:pt x="281" y="922"/>
                  </a:cubicBezTo>
                  <a:cubicBezTo>
                    <a:pt x="346" y="922"/>
                    <a:pt x="412" y="890"/>
                    <a:pt x="456" y="815"/>
                  </a:cubicBezTo>
                  <a:lnTo>
                    <a:pt x="744" y="316"/>
                  </a:lnTo>
                  <a:cubicBezTo>
                    <a:pt x="840" y="150"/>
                    <a:pt x="699" y="1"/>
                    <a:pt x="55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grpSp>
        <p:nvGrpSpPr>
          <p:cNvPr id="3400" name="Google Shape;3400;p67"/>
          <p:cNvGrpSpPr/>
          <p:nvPr/>
        </p:nvGrpSpPr>
        <p:grpSpPr>
          <a:xfrm>
            <a:off x="5989103" y="3555885"/>
            <a:ext cx="730520" cy="577275"/>
            <a:chOff x="3507658" y="3832256"/>
            <a:chExt cx="395474" cy="312491"/>
          </a:xfrm>
        </p:grpSpPr>
        <p:sp>
          <p:nvSpPr>
            <p:cNvPr id="3401" name="Google Shape;3401;p67"/>
            <p:cNvSpPr/>
            <p:nvPr/>
          </p:nvSpPr>
          <p:spPr>
            <a:xfrm>
              <a:off x="3526655" y="3837680"/>
              <a:ext cx="355358" cy="301460"/>
            </a:xfrm>
            <a:custGeom>
              <a:avLst/>
              <a:gdLst/>
              <a:ahLst/>
              <a:cxnLst/>
              <a:rect l="l" t="t" r="r" b="b"/>
              <a:pathLst>
                <a:path w="13562" h="11505" extrusionOk="0">
                  <a:moveTo>
                    <a:pt x="8492" y="0"/>
                  </a:moveTo>
                  <a:cubicBezTo>
                    <a:pt x="7671" y="0"/>
                    <a:pt x="6875" y="612"/>
                    <a:pt x="6832" y="1578"/>
                  </a:cubicBezTo>
                  <a:lnTo>
                    <a:pt x="6827" y="1578"/>
                  </a:lnTo>
                  <a:cubicBezTo>
                    <a:pt x="6784" y="695"/>
                    <a:pt x="6059" y="3"/>
                    <a:pt x="5175" y="3"/>
                  </a:cubicBezTo>
                  <a:cubicBezTo>
                    <a:pt x="4940" y="3"/>
                    <a:pt x="4705" y="56"/>
                    <a:pt x="4494" y="152"/>
                  </a:cubicBezTo>
                  <a:cubicBezTo>
                    <a:pt x="4283" y="248"/>
                    <a:pt x="4095" y="387"/>
                    <a:pt x="3947" y="555"/>
                  </a:cubicBezTo>
                  <a:cubicBezTo>
                    <a:pt x="3811" y="525"/>
                    <a:pt x="3675" y="510"/>
                    <a:pt x="3540" y="510"/>
                  </a:cubicBezTo>
                  <a:cubicBezTo>
                    <a:pt x="2792" y="510"/>
                    <a:pt x="2102" y="969"/>
                    <a:pt x="1830" y="1693"/>
                  </a:cubicBezTo>
                  <a:cubicBezTo>
                    <a:pt x="1815" y="1741"/>
                    <a:pt x="1796" y="1789"/>
                    <a:pt x="1786" y="1837"/>
                  </a:cubicBezTo>
                  <a:cubicBezTo>
                    <a:pt x="1666" y="2250"/>
                    <a:pt x="1700" y="2696"/>
                    <a:pt x="1878" y="3090"/>
                  </a:cubicBezTo>
                  <a:lnTo>
                    <a:pt x="1834" y="3104"/>
                  </a:lnTo>
                  <a:cubicBezTo>
                    <a:pt x="884" y="3440"/>
                    <a:pt x="217" y="4290"/>
                    <a:pt x="111" y="5288"/>
                  </a:cubicBezTo>
                  <a:cubicBezTo>
                    <a:pt x="1" y="6287"/>
                    <a:pt x="481" y="7257"/>
                    <a:pt x="1340" y="7785"/>
                  </a:cubicBezTo>
                  <a:cubicBezTo>
                    <a:pt x="500" y="8997"/>
                    <a:pt x="1373" y="10646"/>
                    <a:pt x="2836" y="10646"/>
                  </a:cubicBezTo>
                  <a:cubicBezTo>
                    <a:pt x="2845" y="10646"/>
                    <a:pt x="2853" y="10646"/>
                    <a:pt x="2862" y="10645"/>
                  </a:cubicBezTo>
                  <a:cubicBezTo>
                    <a:pt x="3135" y="10641"/>
                    <a:pt x="3399" y="10578"/>
                    <a:pt x="3644" y="10458"/>
                  </a:cubicBezTo>
                  <a:cubicBezTo>
                    <a:pt x="3898" y="11094"/>
                    <a:pt x="4509" y="11503"/>
                    <a:pt x="5181" y="11503"/>
                  </a:cubicBezTo>
                  <a:cubicBezTo>
                    <a:pt x="5235" y="11503"/>
                    <a:pt x="5289" y="11500"/>
                    <a:pt x="5343" y="11495"/>
                  </a:cubicBezTo>
                  <a:cubicBezTo>
                    <a:pt x="6078" y="11418"/>
                    <a:pt x="6673" y="10871"/>
                    <a:pt x="6803" y="10141"/>
                  </a:cubicBezTo>
                  <a:cubicBezTo>
                    <a:pt x="6812" y="10093"/>
                    <a:pt x="6817" y="10045"/>
                    <a:pt x="6822" y="9997"/>
                  </a:cubicBezTo>
                  <a:cubicBezTo>
                    <a:pt x="6827" y="9969"/>
                    <a:pt x="6827" y="9940"/>
                    <a:pt x="6827" y="9911"/>
                  </a:cubicBezTo>
                  <a:cubicBezTo>
                    <a:pt x="6832" y="9940"/>
                    <a:pt x="6832" y="9964"/>
                    <a:pt x="6832" y="9988"/>
                  </a:cubicBezTo>
                  <a:cubicBezTo>
                    <a:pt x="6836" y="10026"/>
                    <a:pt x="6841" y="10060"/>
                    <a:pt x="6846" y="10093"/>
                  </a:cubicBezTo>
                  <a:cubicBezTo>
                    <a:pt x="6971" y="10900"/>
                    <a:pt x="7662" y="11500"/>
                    <a:pt x="8478" y="11505"/>
                  </a:cubicBezTo>
                  <a:cubicBezTo>
                    <a:pt x="8809" y="11505"/>
                    <a:pt x="9136" y="11404"/>
                    <a:pt x="9414" y="11212"/>
                  </a:cubicBezTo>
                  <a:cubicBezTo>
                    <a:pt x="9683" y="11025"/>
                    <a:pt x="9889" y="10765"/>
                    <a:pt x="10014" y="10463"/>
                  </a:cubicBezTo>
                  <a:cubicBezTo>
                    <a:pt x="10254" y="10578"/>
                    <a:pt x="10523" y="10645"/>
                    <a:pt x="10792" y="10645"/>
                  </a:cubicBezTo>
                  <a:cubicBezTo>
                    <a:pt x="10799" y="10646"/>
                    <a:pt x="10805" y="10646"/>
                    <a:pt x="10812" y="10646"/>
                  </a:cubicBezTo>
                  <a:cubicBezTo>
                    <a:pt x="11677" y="10646"/>
                    <a:pt x="12420" y="10039"/>
                    <a:pt x="12601" y="9196"/>
                  </a:cubicBezTo>
                  <a:cubicBezTo>
                    <a:pt x="12611" y="9157"/>
                    <a:pt x="12616" y="9119"/>
                    <a:pt x="12621" y="9081"/>
                  </a:cubicBezTo>
                  <a:cubicBezTo>
                    <a:pt x="12630" y="9013"/>
                    <a:pt x="12635" y="8951"/>
                    <a:pt x="12640" y="8884"/>
                  </a:cubicBezTo>
                  <a:cubicBezTo>
                    <a:pt x="12654" y="8490"/>
                    <a:pt x="12539" y="8106"/>
                    <a:pt x="12318" y="7785"/>
                  </a:cubicBezTo>
                  <a:cubicBezTo>
                    <a:pt x="12433" y="7713"/>
                    <a:pt x="12544" y="7636"/>
                    <a:pt x="12645" y="7545"/>
                  </a:cubicBezTo>
                  <a:cubicBezTo>
                    <a:pt x="12673" y="7521"/>
                    <a:pt x="12702" y="7492"/>
                    <a:pt x="12731" y="7468"/>
                  </a:cubicBezTo>
                  <a:cubicBezTo>
                    <a:pt x="12793" y="7410"/>
                    <a:pt x="12851" y="7353"/>
                    <a:pt x="12909" y="7285"/>
                  </a:cubicBezTo>
                  <a:cubicBezTo>
                    <a:pt x="13331" y="6810"/>
                    <a:pt x="13562" y="6200"/>
                    <a:pt x="13562" y="5567"/>
                  </a:cubicBezTo>
                  <a:cubicBezTo>
                    <a:pt x="13562" y="4444"/>
                    <a:pt x="12846" y="3445"/>
                    <a:pt x="11781" y="3090"/>
                  </a:cubicBezTo>
                  <a:cubicBezTo>
                    <a:pt x="11968" y="2677"/>
                    <a:pt x="11997" y="2211"/>
                    <a:pt x="11857" y="1779"/>
                  </a:cubicBezTo>
                  <a:cubicBezTo>
                    <a:pt x="11848" y="1751"/>
                    <a:pt x="11838" y="1722"/>
                    <a:pt x="11829" y="1693"/>
                  </a:cubicBezTo>
                  <a:cubicBezTo>
                    <a:pt x="11556" y="969"/>
                    <a:pt x="10862" y="510"/>
                    <a:pt x="10116" y="510"/>
                  </a:cubicBezTo>
                  <a:cubicBezTo>
                    <a:pt x="9982" y="510"/>
                    <a:pt x="9847" y="525"/>
                    <a:pt x="9712" y="555"/>
                  </a:cubicBezTo>
                  <a:cubicBezTo>
                    <a:pt x="9371" y="173"/>
                    <a:pt x="8928" y="0"/>
                    <a:pt x="8492"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3402" name="Google Shape;3402;p67"/>
            <p:cNvSpPr/>
            <p:nvPr/>
          </p:nvSpPr>
          <p:spPr>
            <a:xfrm>
              <a:off x="3526655" y="3918751"/>
              <a:ext cx="331593" cy="220389"/>
            </a:xfrm>
            <a:custGeom>
              <a:avLst/>
              <a:gdLst/>
              <a:ahLst/>
              <a:cxnLst/>
              <a:rect l="l" t="t" r="r" b="b"/>
              <a:pathLst>
                <a:path w="12655" h="8411" extrusionOk="0">
                  <a:moveTo>
                    <a:pt x="1882" y="1"/>
                  </a:moveTo>
                  <a:cubicBezTo>
                    <a:pt x="922" y="318"/>
                    <a:pt x="231" y="1167"/>
                    <a:pt x="116" y="2170"/>
                  </a:cubicBezTo>
                  <a:cubicBezTo>
                    <a:pt x="1" y="3178"/>
                    <a:pt x="481" y="4163"/>
                    <a:pt x="1340" y="4691"/>
                  </a:cubicBezTo>
                  <a:cubicBezTo>
                    <a:pt x="870" y="5372"/>
                    <a:pt x="922" y="6289"/>
                    <a:pt x="1460" y="6918"/>
                  </a:cubicBezTo>
                  <a:cubicBezTo>
                    <a:pt x="1817" y="7331"/>
                    <a:pt x="2327" y="7552"/>
                    <a:pt x="2847" y="7552"/>
                  </a:cubicBezTo>
                  <a:cubicBezTo>
                    <a:pt x="3117" y="7552"/>
                    <a:pt x="3390" y="7492"/>
                    <a:pt x="3644" y="7369"/>
                  </a:cubicBezTo>
                  <a:cubicBezTo>
                    <a:pt x="3896" y="7997"/>
                    <a:pt x="4507" y="8405"/>
                    <a:pt x="5173" y="8405"/>
                  </a:cubicBezTo>
                  <a:cubicBezTo>
                    <a:pt x="5229" y="8405"/>
                    <a:pt x="5286" y="8402"/>
                    <a:pt x="5343" y="8396"/>
                  </a:cubicBezTo>
                  <a:cubicBezTo>
                    <a:pt x="6078" y="8324"/>
                    <a:pt x="6673" y="7777"/>
                    <a:pt x="6808" y="7052"/>
                  </a:cubicBezTo>
                  <a:cubicBezTo>
                    <a:pt x="6817" y="7004"/>
                    <a:pt x="6822" y="6951"/>
                    <a:pt x="6827" y="6903"/>
                  </a:cubicBezTo>
                  <a:cubicBezTo>
                    <a:pt x="6827" y="6875"/>
                    <a:pt x="6832" y="6846"/>
                    <a:pt x="6832" y="6822"/>
                  </a:cubicBezTo>
                  <a:cubicBezTo>
                    <a:pt x="6832" y="6846"/>
                    <a:pt x="6832" y="6870"/>
                    <a:pt x="6836" y="6899"/>
                  </a:cubicBezTo>
                  <a:cubicBezTo>
                    <a:pt x="6836" y="6932"/>
                    <a:pt x="6841" y="6966"/>
                    <a:pt x="6851" y="7004"/>
                  </a:cubicBezTo>
                  <a:cubicBezTo>
                    <a:pt x="6976" y="7811"/>
                    <a:pt x="7667" y="8406"/>
                    <a:pt x="8483" y="8411"/>
                  </a:cubicBezTo>
                  <a:cubicBezTo>
                    <a:pt x="8819" y="8411"/>
                    <a:pt x="9145" y="8310"/>
                    <a:pt x="9419" y="8118"/>
                  </a:cubicBezTo>
                  <a:cubicBezTo>
                    <a:pt x="9688" y="7931"/>
                    <a:pt x="9899" y="7671"/>
                    <a:pt x="10019" y="7369"/>
                  </a:cubicBezTo>
                  <a:cubicBezTo>
                    <a:pt x="10264" y="7484"/>
                    <a:pt x="10528" y="7551"/>
                    <a:pt x="10801" y="7551"/>
                  </a:cubicBezTo>
                  <a:cubicBezTo>
                    <a:pt x="10808" y="7552"/>
                    <a:pt x="10815" y="7552"/>
                    <a:pt x="10822" y="7552"/>
                  </a:cubicBezTo>
                  <a:cubicBezTo>
                    <a:pt x="11682" y="7552"/>
                    <a:pt x="12430" y="6945"/>
                    <a:pt x="12611" y="6097"/>
                  </a:cubicBezTo>
                  <a:cubicBezTo>
                    <a:pt x="12616" y="6063"/>
                    <a:pt x="12625" y="6025"/>
                    <a:pt x="12630" y="5987"/>
                  </a:cubicBezTo>
                  <a:cubicBezTo>
                    <a:pt x="12640" y="5919"/>
                    <a:pt x="12645" y="5857"/>
                    <a:pt x="12645" y="5790"/>
                  </a:cubicBezTo>
                  <a:cubicBezTo>
                    <a:pt x="12654" y="5545"/>
                    <a:pt x="12611" y="5305"/>
                    <a:pt x="12525" y="5079"/>
                  </a:cubicBezTo>
                  <a:cubicBezTo>
                    <a:pt x="12252" y="5796"/>
                    <a:pt x="11567" y="6265"/>
                    <a:pt x="10803" y="6265"/>
                  </a:cubicBezTo>
                  <a:cubicBezTo>
                    <a:pt x="10800" y="6265"/>
                    <a:pt x="10796" y="6265"/>
                    <a:pt x="10792" y="6265"/>
                  </a:cubicBezTo>
                  <a:cubicBezTo>
                    <a:pt x="10561" y="6260"/>
                    <a:pt x="10336" y="6217"/>
                    <a:pt x="10125" y="6131"/>
                  </a:cubicBezTo>
                  <a:cubicBezTo>
                    <a:pt x="10108" y="6123"/>
                    <a:pt x="10091" y="6119"/>
                    <a:pt x="10074" y="6119"/>
                  </a:cubicBezTo>
                  <a:cubicBezTo>
                    <a:pt x="10029" y="6119"/>
                    <a:pt x="9987" y="6146"/>
                    <a:pt x="9966" y="6188"/>
                  </a:cubicBezTo>
                  <a:cubicBezTo>
                    <a:pt x="9837" y="6447"/>
                    <a:pt x="9649" y="6663"/>
                    <a:pt x="9414" y="6827"/>
                  </a:cubicBezTo>
                  <a:cubicBezTo>
                    <a:pt x="9140" y="7019"/>
                    <a:pt x="8814" y="7119"/>
                    <a:pt x="8478" y="7119"/>
                  </a:cubicBezTo>
                  <a:cubicBezTo>
                    <a:pt x="7662" y="7115"/>
                    <a:pt x="6971" y="6519"/>
                    <a:pt x="6846" y="5713"/>
                  </a:cubicBezTo>
                  <a:cubicBezTo>
                    <a:pt x="6836" y="5651"/>
                    <a:pt x="6832" y="5593"/>
                    <a:pt x="6832" y="5531"/>
                  </a:cubicBezTo>
                  <a:cubicBezTo>
                    <a:pt x="6827" y="5607"/>
                    <a:pt x="6817" y="5684"/>
                    <a:pt x="6803" y="5761"/>
                  </a:cubicBezTo>
                  <a:cubicBezTo>
                    <a:pt x="6678" y="6452"/>
                    <a:pt x="6136" y="6990"/>
                    <a:pt x="5439" y="7100"/>
                  </a:cubicBezTo>
                  <a:cubicBezTo>
                    <a:pt x="5352" y="7114"/>
                    <a:pt x="5265" y="7121"/>
                    <a:pt x="5178" y="7121"/>
                  </a:cubicBezTo>
                  <a:cubicBezTo>
                    <a:pt x="4580" y="7121"/>
                    <a:pt x="4019" y="6796"/>
                    <a:pt x="3726" y="6255"/>
                  </a:cubicBezTo>
                  <a:cubicBezTo>
                    <a:pt x="3677" y="6161"/>
                    <a:pt x="3573" y="6101"/>
                    <a:pt x="3466" y="6101"/>
                  </a:cubicBezTo>
                  <a:cubicBezTo>
                    <a:pt x="3458" y="6101"/>
                    <a:pt x="3450" y="6101"/>
                    <a:pt x="3443" y="6102"/>
                  </a:cubicBezTo>
                  <a:cubicBezTo>
                    <a:pt x="3377" y="6107"/>
                    <a:pt x="3316" y="6110"/>
                    <a:pt x="3257" y="6110"/>
                  </a:cubicBezTo>
                  <a:cubicBezTo>
                    <a:pt x="2209" y="6110"/>
                    <a:pt x="2292" y="5283"/>
                    <a:pt x="2310" y="4892"/>
                  </a:cubicBezTo>
                  <a:cubicBezTo>
                    <a:pt x="2314" y="4767"/>
                    <a:pt x="2262" y="4647"/>
                    <a:pt x="2156" y="4571"/>
                  </a:cubicBezTo>
                  <a:cubicBezTo>
                    <a:pt x="1513" y="4095"/>
                    <a:pt x="1210" y="3332"/>
                    <a:pt x="1210" y="2473"/>
                  </a:cubicBezTo>
                  <a:cubicBezTo>
                    <a:pt x="1210" y="1940"/>
                    <a:pt x="1369" y="1422"/>
                    <a:pt x="1676" y="985"/>
                  </a:cubicBezTo>
                  <a:cubicBezTo>
                    <a:pt x="1815" y="802"/>
                    <a:pt x="1964" y="630"/>
                    <a:pt x="2132" y="471"/>
                  </a:cubicBezTo>
                  <a:cubicBezTo>
                    <a:pt x="2257" y="351"/>
                    <a:pt x="1983" y="159"/>
                    <a:pt x="1892" y="15"/>
                  </a:cubicBezTo>
                  <a:lnTo>
                    <a:pt x="1882" y="1"/>
                  </a:lnTo>
                  <a:close/>
                </a:path>
              </a:pathLst>
            </a:custGeom>
            <a:solidFill>
              <a:srgbClr val="231F20">
                <a:alpha val="33540"/>
              </a:srgbClr>
            </a:solidFill>
            <a:ln>
              <a:noFill/>
            </a:ln>
          </p:spPr>
          <p:txBody>
            <a:bodyPr spcFirstLastPara="1" wrap="square" lIns="121900" tIns="121900" rIns="121900" bIns="121900" anchor="ctr" anchorCtr="0">
              <a:noAutofit/>
            </a:bodyPr>
            <a:lstStyle/>
            <a:p>
              <a:endParaRPr sz="2400"/>
            </a:p>
          </p:txBody>
        </p:sp>
        <p:sp>
          <p:nvSpPr>
            <p:cNvPr id="3403" name="Google Shape;3403;p67"/>
            <p:cNvSpPr/>
            <p:nvPr/>
          </p:nvSpPr>
          <p:spPr>
            <a:xfrm>
              <a:off x="3507658" y="3832256"/>
              <a:ext cx="395474" cy="312491"/>
            </a:xfrm>
            <a:custGeom>
              <a:avLst/>
              <a:gdLst/>
              <a:ahLst/>
              <a:cxnLst/>
              <a:rect l="l" t="t" r="r" b="b"/>
              <a:pathLst>
                <a:path w="15093" h="11926" extrusionOk="0">
                  <a:moveTo>
                    <a:pt x="5894" y="0"/>
                  </a:moveTo>
                  <a:cubicBezTo>
                    <a:pt x="5434" y="0"/>
                    <a:pt x="4970" y="169"/>
                    <a:pt x="4604" y="522"/>
                  </a:cubicBezTo>
                  <a:lnTo>
                    <a:pt x="4595" y="532"/>
                  </a:lnTo>
                  <a:lnTo>
                    <a:pt x="4580" y="532"/>
                  </a:lnTo>
                  <a:cubicBezTo>
                    <a:pt x="4472" y="515"/>
                    <a:pt x="4365" y="507"/>
                    <a:pt x="4260" y="507"/>
                  </a:cubicBezTo>
                  <a:cubicBezTo>
                    <a:pt x="2923" y="507"/>
                    <a:pt x="1901" y="1818"/>
                    <a:pt x="2315" y="3153"/>
                  </a:cubicBezTo>
                  <a:lnTo>
                    <a:pt x="2324" y="3177"/>
                  </a:lnTo>
                  <a:lnTo>
                    <a:pt x="2300" y="3187"/>
                  </a:lnTo>
                  <a:cubicBezTo>
                    <a:pt x="308" y="4051"/>
                    <a:pt x="1" y="6753"/>
                    <a:pt x="1753" y="8040"/>
                  </a:cubicBezTo>
                  <a:lnTo>
                    <a:pt x="1772" y="8054"/>
                  </a:lnTo>
                  <a:lnTo>
                    <a:pt x="1763" y="8073"/>
                  </a:lnTo>
                  <a:cubicBezTo>
                    <a:pt x="1364" y="8827"/>
                    <a:pt x="1465" y="9700"/>
                    <a:pt x="2031" y="10353"/>
                  </a:cubicBezTo>
                  <a:cubicBezTo>
                    <a:pt x="2418" y="10815"/>
                    <a:pt x="2982" y="11067"/>
                    <a:pt x="3560" y="11067"/>
                  </a:cubicBezTo>
                  <a:cubicBezTo>
                    <a:pt x="3786" y="11067"/>
                    <a:pt x="4014" y="11028"/>
                    <a:pt x="4235" y="10948"/>
                  </a:cubicBezTo>
                  <a:lnTo>
                    <a:pt x="4259" y="10939"/>
                  </a:lnTo>
                  <a:lnTo>
                    <a:pt x="4268" y="10958"/>
                  </a:lnTo>
                  <a:cubicBezTo>
                    <a:pt x="4393" y="11179"/>
                    <a:pt x="4561" y="11371"/>
                    <a:pt x="4758" y="11529"/>
                  </a:cubicBezTo>
                  <a:cubicBezTo>
                    <a:pt x="4801" y="11563"/>
                    <a:pt x="4846" y="11577"/>
                    <a:pt x="4888" y="11577"/>
                  </a:cubicBezTo>
                  <a:cubicBezTo>
                    <a:pt x="5062" y="11577"/>
                    <a:pt x="5195" y="11332"/>
                    <a:pt x="5017" y="11193"/>
                  </a:cubicBezTo>
                  <a:cubicBezTo>
                    <a:pt x="4816" y="11035"/>
                    <a:pt x="4657" y="10828"/>
                    <a:pt x="4556" y="10588"/>
                  </a:cubicBezTo>
                  <a:cubicBezTo>
                    <a:pt x="4525" y="10505"/>
                    <a:pt x="4446" y="10455"/>
                    <a:pt x="4363" y="10455"/>
                  </a:cubicBezTo>
                  <a:cubicBezTo>
                    <a:pt x="4332" y="10455"/>
                    <a:pt x="4299" y="10462"/>
                    <a:pt x="4268" y="10478"/>
                  </a:cubicBezTo>
                  <a:cubicBezTo>
                    <a:pt x="4037" y="10589"/>
                    <a:pt x="3799" y="10640"/>
                    <a:pt x="3568" y="10640"/>
                  </a:cubicBezTo>
                  <a:cubicBezTo>
                    <a:pt x="2661" y="10640"/>
                    <a:pt x="1855" y="9857"/>
                    <a:pt x="1955" y="8851"/>
                  </a:cubicBezTo>
                  <a:cubicBezTo>
                    <a:pt x="2041" y="8030"/>
                    <a:pt x="2737" y="7406"/>
                    <a:pt x="3563" y="7406"/>
                  </a:cubicBezTo>
                  <a:cubicBezTo>
                    <a:pt x="3822" y="7387"/>
                    <a:pt x="3822" y="7007"/>
                    <a:pt x="3563" y="6988"/>
                  </a:cubicBezTo>
                  <a:cubicBezTo>
                    <a:pt x="2972" y="6988"/>
                    <a:pt x="2415" y="7243"/>
                    <a:pt x="2027" y="7684"/>
                  </a:cubicBezTo>
                  <a:lnTo>
                    <a:pt x="2012" y="7704"/>
                  </a:lnTo>
                  <a:lnTo>
                    <a:pt x="1993" y="7689"/>
                  </a:lnTo>
                  <a:cubicBezTo>
                    <a:pt x="510" y="6590"/>
                    <a:pt x="779" y="4300"/>
                    <a:pt x="2473" y="3571"/>
                  </a:cubicBezTo>
                  <a:lnTo>
                    <a:pt x="2492" y="3561"/>
                  </a:lnTo>
                  <a:lnTo>
                    <a:pt x="2507" y="3580"/>
                  </a:lnTo>
                  <a:cubicBezTo>
                    <a:pt x="2876" y="4199"/>
                    <a:pt x="3539" y="4579"/>
                    <a:pt x="4259" y="4583"/>
                  </a:cubicBezTo>
                  <a:cubicBezTo>
                    <a:pt x="4518" y="4564"/>
                    <a:pt x="4518" y="4180"/>
                    <a:pt x="4259" y="4161"/>
                  </a:cubicBezTo>
                  <a:cubicBezTo>
                    <a:pt x="3356" y="4151"/>
                    <a:pt x="2636" y="3403"/>
                    <a:pt x="2660" y="2500"/>
                  </a:cubicBezTo>
                  <a:cubicBezTo>
                    <a:pt x="2688" y="1624"/>
                    <a:pt x="3404" y="933"/>
                    <a:pt x="4271" y="933"/>
                  </a:cubicBezTo>
                  <a:cubicBezTo>
                    <a:pt x="4297" y="933"/>
                    <a:pt x="4324" y="934"/>
                    <a:pt x="4350" y="935"/>
                  </a:cubicBezTo>
                  <a:cubicBezTo>
                    <a:pt x="4883" y="959"/>
                    <a:pt x="5368" y="1252"/>
                    <a:pt x="5641" y="1713"/>
                  </a:cubicBezTo>
                  <a:cubicBezTo>
                    <a:pt x="5687" y="1783"/>
                    <a:pt x="5750" y="1812"/>
                    <a:pt x="5813" y="1812"/>
                  </a:cubicBezTo>
                  <a:cubicBezTo>
                    <a:pt x="5956" y="1812"/>
                    <a:pt x="6095" y="1660"/>
                    <a:pt x="6001" y="1497"/>
                  </a:cubicBezTo>
                  <a:cubicBezTo>
                    <a:pt x="5795" y="1151"/>
                    <a:pt x="5488" y="873"/>
                    <a:pt x="5123" y="700"/>
                  </a:cubicBezTo>
                  <a:lnTo>
                    <a:pt x="5075" y="681"/>
                  </a:lnTo>
                  <a:lnTo>
                    <a:pt x="5118" y="652"/>
                  </a:lnTo>
                  <a:cubicBezTo>
                    <a:pt x="5364" y="496"/>
                    <a:pt x="5630" y="424"/>
                    <a:pt x="5890" y="424"/>
                  </a:cubicBezTo>
                  <a:cubicBezTo>
                    <a:pt x="6641" y="424"/>
                    <a:pt x="7336" y="1021"/>
                    <a:pt x="7336" y="1866"/>
                  </a:cubicBezTo>
                  <a:lnTo>
                    <a:pt x="7336" y="4934"/>
                  </a:lnTo>
                  <a:lnTo>
                    <a:pt x="7307" y="4934"/>
                  </a:lnTo>
                  <a:cubicBezTo>
                    <a:pt x="6880" y="4915"/>
                    <a:pt x="6587" y="4756"/>
                    <a:pt x="6390" y="4439"/>
                  </a:cubicBezTo>
                  <a:cubicBezTo>
                    <a:pt x="6345" y="4366"/>
                    <a:pt x="6280" y="4336"/>
                    <a:pt x="6215" y="4336"/>
                  </a:cubicBezTo>
                  <a:cubicBezTo>
                    <a:pt x="6069" y="4336"/>
                    <a:pt x="5927" y="4493"/>
                    <a:pt x="6030" y="4660"/>
                  </a:cubicBezTo>
                  <a:cubicBezTo>
                    <a:pt x="6304" y="5102"/>
                    <a:pt x="6731" y="5337"/>
                    <a:pt x="7307" y="5351"/>
                  </a:cubicBezTo>
                  <a:lnTo>
                    <a:pt x="7331" y="5351"/>
                  </a:lnTo>
                  <a:lnTo>
                    <a:pt x="7331" y="8553"/>
                  </a:lnTo>
                  <a:lnTo>
                    <a:pt x="7288" y="8510"/>
                  </a:lnTo>
                  <a:cubicBezTo>
                    <a:pt x="7009" y="8241"/>
                    <a:pt x="6640" y="8097"/>
                    <a:pt x="6256" y="8097"/>
                  </a:cubicBezTo>
                  <a:lnTo>
                    <a:pt x="4950" y="8097"/>
                  </a:lnTo>
                  <a:cubicBezTo>
                    <a:pt x="4691" y="8116"/>
                    <a:pt x="4691" y="8496"/>
                    <a:pt x="4950" y="8515"/>
                  </a:cubicBezTo>
                  <a:lnTo>
                    <a:pt x="6256" y="8515"/>
                  </a:lnTo>
                  <a:cubicBezTo>
                    <a:pt x="6851" y="8515"/>
                    <a:pt x="7336" y="9000"/>
                    <a:pt x="7336" y="9595"/>
                  </a:cubicBezTo>
                  <a:lnTo>
                    <a:pt x="7336" y="10060"/>
                  </a:lnTo>
                  <a:cubicBezTo>
                    <a:pt x="7336" y="10870"/>
                    <a:pt x="6677" y="11504"/>
                    <a:pt x="5899" y="11504"/>
                  </a:cubicBezTo>
                  <a:cubicBezTo>
                    <a:pt x="5823" y="11504"/>
                    <a:pt x="5747" y="11498"/>
                    <a:pt x="5670" y="11486"/>
                  </a:cubicBezTo>
                  <a:cubicBezTo>
                    <a:pt x="5663" y="11484"/>
                    <a:pt x="5657" y="11482"/>
                    <a:pt x="5651" y="11482"/>
                  </a:cubicBezTo>
                  <a:cubicBezTo>
                    <a:pt x="5646" y="11482"/>
                    <a:pt x="5641" y="11484"/>
                    <a:pt x="5636" y="11486"/>
                  </a:cubicBezTo>
                  <a:cubicBezTo>
                    <a:pt x="5629" y="11485"/>
                    <a:pt x="5621" y="11485"/>
                    <a:pt x="5614" y="11485"/>
                  </a:cubicBezTo>
                  <a:cubicBezTo>
                    <a:pt x="5352" y="11485"/>
                    <a:pt x="5327" y="11885"/>
                    <a:pt x="5603" y="11904"/>
                  </a:cubicBezTo>
                  <a:cubicBezTo>
                    <a:pt x="5699" y="11919"/>
                    <a:pt x="5795" y="11926"/>
                    <a:pt x="5890" y="11926"/>
                  </a:cubicBezTo>
                  <a:cubicBezTo>
                    <a:pt x="6560" y="11926"/>
                    <a:pt x="7187" y="11565"/>
                    <a:pt x="7523" y="10968"/>
                  </a:cubicBezTo>
                  <a:lnTo>
                    <a:pt x="7547" y="10924"/>
                  </a:lnTo>
                  <a:lnTo>
                    <a:pt x="7571" y="10968"/>
                  </a:lnTo>
                  <a:cubicBezTo>
                    <a:pt x="7903" y="11565"/>
                    <a:pt x="8533" y="11926"/>
                    <a:pt x="9204" y="11926"/>
                  </a:cubicBezTo>
                  <a:cubicBezTo>
                    <a:pt x="9299" y="11926"/>
                    <a:pt x="9395" y="11919"/>
                    <a:pt x="9491" y="11904"/>
                  </a:cubicBezTo>
                  <a:cubicBezTo>
                    <a:pt x="9756" y="11863"/>
                    <a:pt x="9708" y="11483"/>
                    <a:pt x="9463" y="11483"/>
                  </a:cubicBezTo>
                  <a:cubicBezTo>
                    <a:pt x="9451" y="11483"/>
                    <a:pt x="9438" y="11484"/>
                    <a:pt x="9424" y="11486"/>
                  </a:cubicBezTo>
                  <a:cubicBezTo>
                    <a:pt x="9345" y="11499"/>
                    <a:pt x="9266" y="11505"/>
                    <a:pt x="9188" y="11505"/>
                  </a:cubicBezTo>
                  <a:cubicBezTo>
                    <a:pt x="8412" y="11505"/>
                    <a:pt x="7753" y="10873"/>
                    <a:pt x="7753" y="10065"/>
                  </a:cubicBezTo>
                  <a:lnTo>
                    <a:pt x="7753" y="8217"/>
                  </a:lnTo>
                  <a:cubicBezTo>
                    <a:pt x="7753" y="7622"/>
                    <a:pt x="8238" y="7137"/>
                    <a:pt x="8833" y="7137"/>
                  </a:cubicBezTo>
                  <a:lnTo>
                    <a:pt x="10725" y="7137"/>
                  </a:lnTo>
                  <a:cubicBezTo>
                    <a:pt x="10732" y="7138"/>
                    <a:pt x="10740" y="7138"/>
                    <a:pt x="10747" y="7138"/>
                  </a:cubicBezTo>
                  <a:cubicBezTo>
                    <a:pt x="11020" y="7138"/>
                    <a:pt x="11020" y="6719"/>
                    <a:pt x="10747" y="6719"/>
                  </a:cubicBezTo>
                  <a:cubicBezTo>
                    <a:pt x="10740" y="6719"/>
                    <a:pt x="10732" y="6719"/>
                    <a:pt x="10725" y="6719"/>
                  </a:cubicBezTo>
                  <a:lnTo>
                    <a:pt x="8833" y="6719"/>
                  </a:lnTo>
                  <a:cubicBezTo>
                    <a:pt x="8449" y="6719"/>
                    <a:pt x="8080" y="6863"/>
                    <a:pt x="7806" y="7132"/>
                  </a:cubicBezTo>
                  <a:lnTo>
                    <a:pt x="7758" y="7175"/>
                  </a:lnTo>
                  <a:lnTo>
                    <a:pt x="7758" y="6311"/>
                  </a:lnTo>
                  <a:lnTo>
                    <a:pt x="7782" y="6311"/>
                  </a:lnTo>
                  <a:cubicBezTo>
                    <a:pt x="8675" y="6273"/>
                    <a:pt x="9376" y="5539"/>
                    <a:pt x="9371" y="4646"/>
                  </a:cubicBezTo>
                  <a:cubicBezTo>
                    <a:pt x="9383" y="4495"/>
                    <a:pt x="9273" y="4419"/>
                    <a:pt x="9162" y="4419"/>
                  </a:cubicBezTo>
                  <a:cubicBezTo>
                    <a:pt x="9052" y="4419"/>
                    <a:pt x="8941" y="4495"/>
                    <a:pt x="8953" y="4646"/>
                  </a:cubicBezTo>
                  <a:cubicBezTo>
                    <a:pt x="8953" y="5303"/>
                    <a:pt x="8445" y="5846"/>
                    <a:pt x="7787" y="5889"/>
                  </a:cubicBezTo>
                  <a:lnTo>
                    <a:pt x="7758" y="5889"/>
                  </a:lnTo>
                  <a:lnTo>
                    <a:pt x="7758" y="1866"/>
                  </a:lnTo>
                  <a:cubicBezTo>
                    <a:pt x="7758" y="1022"/>
                    <a:pt x="8451" y="426"/>
                    <a:pt x="9200" y="426"/>
                  </a:cubicBezTo>
                  <a:cubicBezTo>
                    <a:pt x="9461" y="426"/>
                    <a:pt x="9728" y="498"/>
                    <a:pt x="9976" y="657"/>
                  </a:cubicBezTo>
                  <a:lnTo>
                    <a:pt x="10019" y="681"/>
                  </a:lnTo>
                  <a:lnTo>
                    <a:pt x="9971" y="705"/>
                  </a:lnTo>
                  <a:cubicBezTo>
                    <a:pt x="9606" y="873"/>
                    <a:pt x="9299" y="1151"/>
                    <a:pt x="9093" y="1497"/>
                  </a:cubicBezTo>
                  <a:cubicBezTo>
                    <a:pt x="8999" y="1660"/>
                    <a:pt x="9138" y="1812"/>
                    <a:pt x="9281" y="1812"/>
                  </a:cubicBezTo>
                  <a:cubicBezTo>
                    <a:pt x="9344" y="1812"/>
                    <a:pt x="9407" y="1783"/>
                    <a:pt x="9453" y="1713"/>
                  </a:cubicBezTo>
                  <a:cubicBezTo>
                    <a:pt x="9767" y="1193"/>
                    <a:pt x="10301" y="935"/>
                    <a:pt x="10834" y="935"/>
                  </a:cubicBezTo>
                  <a:cubicBezTo>
                    <a:pt x="11385" y="935"/>
                    <a:pt x="11934" y="1210"/>
                    <a:pt x="12242" y="1756"/>
                  </a:cubicBezTo>
                  <a:cubicBezTo>
                    <a:pt x="12851" y="2831"/>
                    <a:pt x="12074" y="4166"/>
                    <a:pt x="10835" y="4166"/>
                  </a:cubicBezTo>
                  <a:cubicBezTo>
                    <a:pt x="10828" y="4165"/>
                    <a:pt x="10820" y="4165"/>
                    <a:pt x="10813" y="4165"/>
                  </a:cubicBezTo>
                  <a:cubicBezTo>
                    <a:pt x="10540" y="4165"/>
                    <a:pt x="10540" y="4584"/>
                    <a:pt x="10813" y="4584"/>
                  </a:cubicBezTo>
                  <a:cubicBezTo>
                    <a:pt x="10820" y="4584"/>
                    <a:pt x="10828" y="4584"/>
                    <a:pt x="10835" y="4583"/>
                  </a:cubicBezTo>
                  <a:cubicBezTo>
                    <a:pt x="11555" y="4583"/>
                    <a:pt x="12222" y="4204"/>
                    <a:pt x="12587" y="3585"/>
                  </a:cubicBezTo>
                  <a:lnTo>
                    <a:pt x="12602" y="3566"/>
                  </a:lnTo>
                  <a:lnTo>
                    <a:pt x="12621" y="3575"/>
                  </a:lnTo>
                  <a:cubicBezTo>
                    <a:pt x="14315" y="4305"/>
                    <a:pt x="14584" y="6595"/>
                    <a:pt x="13101" y="7694"/>
                  </a:cubicBezTo>
                  <a:lnTo>
                    <a:pt x="13082" y="7708"/>
                  </a:lnTo>
                  <a:lnTo>
                    <a:pt x="13067" y="7689"/>
                  </a:lnTo>
                  <a:cubicBezTo>
                    <a:pt x="12678" y="7247"/>
                    <a:pt x="12122" y="6993"/>
                    <a:pt x="11531" y="6993"/>
                  </a:cubicBezTo>
                  <a:cubicBezTo>
                    <a:pt x="11524" y="6992"/>
                    <a:pt x="11516" y="6992"/>
                    <a:pt x="11509" y="6992"/>
                  </a:cubicBezTo>
                  <a:cubicBezTo>
                    <a:pt x="11236" y="6992"/>
                    <a:pt x="11236" y="7412"/>
                    <a:pt x="11509" y="7412"/>
                  </a:cubicBezTo>
                  <a:cubicBezTo>
                    <a:pt x="11516" y="7412"/>
                    <a:pt x="11524" y="7411"/>
                    <a:pt x="11531" y="7411"/>
                  </a:cubicBezTo>
                  <a:cubicBezTo>
                    <a:pt x="12299" y="7411"/>
                    <a:pt x="12962" y="7953"/>
                    <a:pt x="13115" y="8707"/>
                  </a:cubicBezTo>
                  <a:cubicBezTo>
                    <a:pt x="13245" y="9307"/>
                    <a:pt x="13014" y="9931"/>
                    <a:pt x="12520" y="10300"/>
                  </a:cubicBezTo>
                  <a:cubicBezTo>
                    <a:pt x="12231" y="10529"/>
                    <a:pt x="11882" y="10645"/>
                    <a:pt x="11529" y="10645"/>
                  </a:cubicBezTo>
                  <a:cubicBezTo>
                    <a:pt x="11290" y="10645"/>
                    <a:pt x="11049" y="10592"/>
                    <a:pt x="10826" y="10483"/>
                  </a:cubicBezTo>
                  <a:cubicBezTo>
                    <a:pt x="10795" y="10468"/>
                    <a:pt x="10763" y="10461"/>
                    <a:pt x="10732" y="10461"/>
                  </a:cubicBezTo>
                  <a:cubicBezTo>
                    <a:pt x="10648" y="10461"/>
                    <a:pt x="10569" y="10510"/>
                    <a:pt x="10538" y="10593"/>
                  </a:cubicBezTo>
                  <a:cubicBezTo>
                    <a:pt x="10442" y="10833"/>
                    <a:pt x="10283" y="11044"/>
                    <a:pt x="10077" y="11198"/>
                  </a:cubicBezTo>
                  <a:cubicBezTo>
                    <a:pt x="9899" y="11337"/>
                    <a:pt x="10032" y="11582"/>
                    <a:pt x="10206" y="11582"/>
                  </a:cubicBezTo>
                  <a:cubicBezTo>
                    <a:pt x="10248" y="11582"/>
                    <a:pt x="10293" y="11568"/>
                    <a:pt x="10336" y="11534"/>
                  </a:cubicBezTo>
                  <a:cubicBezTo>
                    <a:pt x="10538" y="11380"/>
                    <a:pt x="10701" y="11184"/>
                    <a:pt x="10826" y="10963"/>
                  </a:cubicBezTo>
                  <a:lnTo>
                    <a:pt x="10835" y="10944"/>
                  </a:lnTo>
                  <a:lnTo>
                    <a:pt x="10859" y="10953"/>
                  </a:lnTo>
                  <a:cubicBezTo>
                    <a:pt x="11077" y="11030"/>
                    <a:pt x="11304" y="11068"/>
                    <a:pt x="11529" y="11068"/>
                  </a:cubicBezTo>
                  <a:cubicBezTo>
                    <a:pt x="11963" y="11068"/>
                    <a:pt x="12393" y="10927"/>
                    <a:pt x="12750" y="10656"/>
                  </a:cubicBezTo>
                  <a:cubicBezTo>
                    <a:pt x="13302" y="10252"/>
                    <a:pt x="13610" y="9600"/>
                    <a:pt x="13566" y="8918"/>
                  </a:cubicBezTo>
                  <a:cubicBezTo>
                    <a:pt x="13552" y="8625"/>
                    <a:pt x="13470" y="8337"/>
                    <a:pt x="13331" y="8078"/>
                  </a:cubicBezTo>
                  <a:lnTo>
                    <a:pt x="13322" y="8059"/>
                  </a:lnTo>
                  <a:lnTo>
                    <a:pt x="13341" y="8044"/>
                  </a:lnTo>
                  <a:cubicBezTo>
                    <a:pt x="15093" y="6758"/>
                    <a:pt x="14786" y="4055"/>
                    <a:pt x="12794" y="3191"/>
                  </a:cubicBezTo>
                  <a:lnTo>
                    <a:pt x="12798" y="3187"/>
                  </a:lnTo>
                  <a:lnTo>
                    <a:pt x="12779" y="3177"/>
                  </a:lnTo>
                  <a:lnTo>
                    <a:pt x="12784" y="3153"/>
                  </a:lnTo>
                  <a:cubicBezTo>
                    <a:pt x="13198" y="1818"/>
                    <a:pt x="12180" y="507"/>
                    <a:pt x="10839" y="507"/>
                  </a:cubicBezTo>
                  <a:cubicBezTo>
                    <a:pt x="10734" y="507"/>
                    <a:pt x="10627" y="515"/>
                    <a:pt x="10518" y="532"/>
                  </a:cubicBezTo>
                  <a:lnTo>
                    <a:pt x="10509" y="532"/>
                  </a:lnTo>
                  <a:lnTo>
                    <a:pt x="10499" y="522"/>
                  </a:lnTo>
                  <a:cubicBezTo>
                    <a:pt x="10132" y="169"/>
                    <a:pt x="9667" y="0"/>
                    <a:pt x="9206" y="0"/>
                  </a:cubicBezTo>
                  <a:cubicBezTo>
                    <a:pt x="8559" y="0"/>
                    <a:pt x="7921" y="334"/>
                    <a:pt x="7576" y="959"/>
                  </a:cubicBezTo>
                  <a:lnTo>
                    <a:pt x="7552" y="1002"/>
                  </a:lnTo>
                  <a:lnTo>
                    <a:pt x="7528" y="959"/>
                  </a:lnTo>
                  <a:cubicBezTo>
                    <a:pt x="7180" y="334"/>
                    <a:pt x="6541" y="0"/>
                    <a:pt x="589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cxnSp>
        <p:nvCxnSpPr>
          <p:cNvPr id="3404" name="Google Shape;3404;p67"/>
          <p:cNvCxnSpPr>
            <a:stCxn id="3218" idx="1"/>
            <a:endCxn id="3219" idx="3"/>
          </p:cNvCxnSpPr>
          <p:nvPr/>
        </p:nvCxnSpPr>
        <p:spPr>
          <a:xfrm flipH="1">
            <a:off x="4156363" y="2269923"/>
            <a:ext cx="1716800" cy="484800"/>
          </a:xfrm>
          <a:prstGeom prst="curvedConnector3">
            <a:avLst>
              <a:gd name="adj1" fmla="val 49996"/>
            </a:avLst>
          </a:prstGeom>
          <a:noFill/>
          <a:ln w="19050" cap="flat" cmpd="sng">
            <a:solidFill>
              <a:schemeClr val="dk1"/>
            </a:solidFill>
            <a:prstDash val="solid"/>
            <a:round/>
            <a:headEnd type="oval" w="med" len="med"/>
            <a:tailEnd type="none" w="med" len="med"/>
          </a:ln>
        </p:spPr>
      </p:cxnSp>
      <p:cxnSp>
        <p:nvCxnSpPr>
          <p:cNvPr id="3405" name="Google Shape;3405;p67"/>
          <p:cNvCxnSpPr>
            <a:stCxn id="3217" idx="1"/>
            <a:endCxn id="3219" idx="3"/>
          </p:cNvCxnSpPr>
          <p:nvPr/>
        </p:nvCxnSpPr>
        <p:spPr>
          <a:xfrm rot="10800000">
            <a:off x="4156363" y="2754523"/>
            <a:ext cx="1716800" cy="1090000"/>
          </a:xfrm>
          <a:prstGeom prst="curvedConnector3">
            <a:avLst>
              <a:gd name="adj1" fmla="val 49996"/>
            </a:avLst>
          </a:prstGeom>
          <a:noFill/>
          <a:ln w="19050" cap="flat" cmpd="sng">
            <a:solidFill>
              <a:schemeClr val="dk1"/>
            </a:solidFill>
            <a:prstDash val="solid"/>
            <a:round/>
            <a:headEnd type="oval" w="med" len="med"/>
            <a:tailEnd type="none" w="med" len="med"/>
          </a:ln>
        </p:spPr>
      </p:cxnSp>
      <p:cxnSp>
        <p:nvCxnSpPr>
          <p:cNvPr id="3406" name="Google Shape;3406;p67"/>
          <p:cNvCxnSpPr>
            <a:stCxn id="3216" idx="1"/>
            <a:endCxn id="3219" idx="3"/>
          </p:cNvCxnSpPr>
          <p:nvPr/>
        </p:nvCxnSpPr>
        <p:spPr>
          <a:xfrm rot="10800000">
            <a:off x="4156363" y="2754723"/>
            <a:ext cx="1716800" cy="2664400"/>
          </a:xfrm>
          <a:prstGeom prst="curvedConnector3">
            <a:avLst>
              <a:gd name="adj1" fmla="val 49996"/>
            </a:avLst>
          </a:prstGeom>
          <a:noFill/>
          <a:ln w="19050" cap="flat" cmpd="sng">
            <a:solidFill>
              <a:schemeClr val="dk1"/>
            </a:solidFill>
            <a:prstDash val="solid"/>
            <a:round/>
            <a:headEnd type="oval" w="med" len="med"/>
            <a:tailEnd type="none" w="med" len="med"/>
          </a:ln>
        </p:spPr>
      </p:cxnSp>
      <p:sp>
        <p:nvSpPr>
          <p:cNvPr id="3472" name="Content Placeholder 2">
            <a:extLst>
              <a:ext uri="{FF2B5EF4-FFF2-40B4-BE49-F238E27FC236}">
                <a16:creationId xmlns:a16="http://schemas.microsoft.com/office/drawing/2014/main" id="{61459CC4-C3D8-5C95-2D28-5D9DEDE98DF6}"/>
              </a:ext>
            </a:extLst>
          </p:cNvPr>
          <p:cNvSpPr txBox="1">
            <a:spLocks/>
          </p:cNvSpPr>
          <p:nvPr/>
        </p:nvSpPr>
        <p:spPr>
          <a:xfrm>
            <a:off x="6901579" y="2219850"/>
            <a:ext cx="4748916" cy="40030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This project looked at what helps graduates get hired after college. I found that it's not just about good grades, but also having the right skills, experiences like internships, and other factors like location. By understanding these key ingredients, we can better prepare graduates for success in the job market.</a:t>
            </a:r>
            <a:endParaRPr lang="en-IN" sz="2400" dirty="0">
              <a:latin typeface="Times New Roman" panose="02020603050405020304" pitchFamily="18" charset="0"/>
              <a:cs typeface="Times New Roman" panose="02020603050405020304" pitchFamily="18" charset="0"/>
            </a:endParaRPr>
          </a:p>
        </p:txBody>
      </p:sp>
      <p:sp>
        <p:nvSpPr>
          <p:cNvPr id="3475" name="Title 1">
            <a:extLst>
              <a:ext uri="{FF2B5EF4-FFF2-40B4-BE49-F238E27FC236}">
                <a16:creationId xmlns:a16="http://schemas.microsoft.com/office/drawing/2014/main" id="{87CBD03C-8D73-C88B-3522-427A5992B056}"/>
              </a:ext>
            </a:extLst>
          </p:cNvPr>
          <p:cNvSpPr>
            <a:spLocks noGrp="1"/>
          </p:cNvSpPr>
          <p:nvPr>
            <p:ph type="title"/>
          </p:nvPr>
        </p:nvSpPr>
        <p:spPr>
          <a:xfrm>
            <a:off x="918663" y="368085"/>
            <a:ext cx="10515600" cy="869786"/>
          </a:xfrm>
          <a:solidFill>
            <a:schemeClr val="accent2"/>
          </a:solidFill>
        </p:spPr>
        <p:txBody>
          <a:bodyPr/>
          <a:lstStyle/>
          <a:p>
            <a:pPr algn="ctr"/>
            <a:r>
              <a:rPr lang="en-IN" dirty="0">
                <a:latin typeface="Franklin Gothic Heavy" panose="020B0903020102020204" pitchFamily="34" charset="0"/>
              </a:rPr>
              <a:t>CONCLUSION</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0B39AA8-040B-9956-F28B-6C23DD20CEAB}"/>
                  </a:ext>
                </a:extLst>
              </p14:cNvPr>
              <p14:cNvContentPartPr/>
              <p14:nvPr/>
            </p14:nvContentPartPr>
            <p14:xfrm>
              <a:off x="1545533" y="2722351"/>
              <a:ext cx="2171880" cy="227520"/>
            </p14:xfrm>
          </p:contentPart>
        </mc:Choice>
        <mc:Fallback xmlns="">
          <p:pic>
            <p:nvPicPr>
              <p:cNvPr id="2" name="Ink 1">
                <a:extLst>
                  <a:ext uri="{FF2B5EF4-FFF2-40B4-BE49-F238E27FC236}">
                    <a16:creationId xmlns:a16="http://schemas.microsoft.com/office/drawing/2014/main" id="{B0B39AA8-040B-9956-F28B-6C23DD20CEAB}"/>
                  </a:ext>
                </a:extLst>
              </p:cNvPr>
              <p:cNvPicPr/>
              <p:nvPr/>
            </p:nvPicPr>
            <p:blipFill>
              <a:blip r:embed="rId4"/>
              <a:stretch>
                <a:fillRect/>
              </a:stretch>
            </p:blipFill>
            <p:spPr>
              <a:xfrm>
                <a:off x="1455533" y="2542351"/>
                <a:ext cx="2351520" cy="587160"/>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3AA3CB-1CA3-E2A2-470E-C26F07C0C192}"/>
              </a:ext>
            </a:extLst>
          </p:cNvPr>
          <p:cNvSpPr>
            <a:spLocks noGrp="1"/>
          </p:cNvSpPr>
          <p:nvPr>
            <p:ph idx="1"/>
          </p:nvPr>
        </p:nvSpPr>
        <p:spPr>
          <a:xfrm>
            <a:off x="1210892" y="1242573"/>
            <a:ext cx="5029112" cy="3914189"/>
          </a:xfrm>
        </p:spPr>
        <p:txBody>
          <a:bodyPr>
            <a:normAutofit/>
          </a:bodyPr>
          <a:lstStyle/>
          <a:p>
            <a:pPr marL="0" indent="0" algn="ctr">
              <a:buNone/>
            </a:pPr>
            <a:r>
              <a:rPr lang="en-IN" sz="11500" dirty="0">
                <a:latin typeface="Franklin Gothic Heavy" panose="020B0903020102020204" pitchFamily="34" charset="0"/>
              </a:rPr>
              <a:t>THANK YOU</a:t>
            </a:r>
          </a:p>
        </p:txBody>
      </p:sp>
      <p:sp>
        <p:nvSpPr>
          <p:cNvPr id="4" name="Google Shape;3482;p72">
            <a:extLst>
              <a:ext uri="{FF2B5EF4-FFF2-40B4-BE49-F238E27FC236}">
                <a16:creationId xmlns:a16="http://schemas.microsoft.com/office/drawing/2014/main" id="{7A1B1CAC-4C94-A017-E2E2-97E91C159C0E}"/>
              </a:ext>
            </a:extLst>
          </p:cNvPr>
          <p:cNvSpPr/>
          <p:nvPr/>
        </p:nvSpPr>
        <p:spPr>
          <a:xfrm>
            <a:off x="6306231" y="1343024"/>
            <a:ext cx="7382512" cy="5767452"/>
          </a:xfrm>
          <a:custGeom>
            <a:avLst/>
            <a:gdLst/>
            <a:ahLst/>
            <a:cxnLst/>
            <a:rect l="l" t="t" r="r" b="b"/>
            <a:pathLst>
              <a:path w="230920" h="180402" extrusionOk="0">
                <a:moveTo>
                  <a:pt x="163974" y="0"/>
                </a:moveTo>
                <a:cubicBezTo>
                  <a:pt x="162156" y="0"/>
                  <a:pt x="160300" y="60"/>
                  <a:pt x="158408" y="182"/>
                </a:cubicBezTo>
                <a:cubicBezTo>
                  <a:pt x="120215" y="2634"/>
                  <a:pt x="110015" y="32006"/>
                  <a:pt x="102736" y="55896"/>
                </a:cubicBezTo>
                <a:cubicBezTo>
                  <a:pt x="98563" y="69592"/>
                  <a:pt x="90620" y="72450"/>
                  <a:pt x="78734" y="72450"/>
                </a:cubicBezTo>
                <a:cubicBezTo>
                  <a:pt x="70221" y="72450"/>
                  <a:pt x="59684" y="70984"/>
                  <a:pt x="47061" y="70984"/>
                </a:cubicBezTo>
                <a:cubicBezTo>
                  <a:pt x="46569" y="70984"/>
                  <a:pt x="46073" y="70986"/>
                  <a:pt x="45574" y="70991"/>
                </a:cubicBezTo>
                <a:cubicBezTo>
                  <a:pt x="14440" y="71289"/>
                  <a:pt x="0" y="99299"/>
                  <a:pt x="1218" y="120941"/>
                </a:cubicBezTo>
                <a:cubicBezTo>
                  <a:pt x="2435" y="142592"/>
                  <a:pt x="15776" y="161467"/>
                  <a:pt x="15776" y="161467"/>
                </a:cubicBezTo>
                <a:cubicBezTo>
                  <a:pt x="23481" y="172160"/>
                  <a:pt x="39998" y="180001"/>
                  <a:pt x="39998" y="180001"/>
                </a:cubicBezTo>
                <a:lnTo>
                  <a:pt x="175801" y="180402"/>
                </a:lnTo>
                <a:lnTo>
                  <a:pt x="185771" y="172220"/>
                </a:lnTo>
                <a:cubicBezTo>
                  <a:pt x="230919" y="132094"/>
                  <a:pt x="229225" y="76363"/>
                  <a:pt x="224526" y="48438"/>
                </a:cubicBezTo>
                <a:cubicBezTo>
                  <a:pt x="220051" y="21896"/>
                  <a:pt x="198848" y="0"/>
                  <a:pt x="163974"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grpSp>
        <p:nvGrpSpPr>
          <p:cNvPr id="5" name="Google Shape;3522;p72">
            <a:extLst>
              <a:ext uri="{FF2B5EF4-FFF2-40B4-BE49-F238E27FC236}">
                <a16:creationId xmlns:a16="http://schemas.microsoft.com/office/drawing/2014/main" id="{ECB394B7-CCE1-9FC2-F188-D19C0D175D99}"/>
              </a:ext>
            </a:extLst>
          </p:cNvPr>
          <p:cNvGrpSpPr/>
          <p:nvPr/>
        </p:nvGrpSpPr>
        <p:grpSpPr>
          <a:xfrm>
            <a:off x="6977330" y="2504874"/>
            <a:ext cx="3610001" cy="3716405"/>
            <a:chOff x="5401072" y="2010603"/>
            <a:chExt cx="2603868" cy="2680615"/>
          </a:xfrm>
        </p:grpSpPr>
        <p:grpSp>
          <p:nvGrpSpPr>
            <p:cNvPr id="6" name="Google Shape;3523;p72">
              <a:extLst>
                <a:ext uri="{FF2B5EF4-FFF2-40B4-BE49-F238E27FC236}">
                  <a16:creationId xmlns:a16="http://schemas.microsoft.com/office/drawing/2014/main" id="{233420B5-2400-63F2-A383-122280CCAE03}"/>
                </a:ext>
              </a:extLst>
            </p:cNvPr>
            <p:cNvGrpSpPr/>
            <p:nvPr/>
          </p:nvGrpSpPr>
          <p:grpSpPr>
            <a:xfrm flipH="1">
              <a:off x="5949567" y="2010603"/>
              <a:ext cx="661866" cy="609994"/>
              <a:chOff x="7578342" y="1656053"/>
              <a:chExt cx="661866" cy="609994"/>
            </a:xfrm>
          </p:grpSpPr>
          <p:sp>
            <p:nvSpPr>
              <p:cNvPr id="50" name="Google Shape;3524;p72">
                <a:extLst>
                  <a:ext uri="{FF2B5EF4-FFF2-40B4-BE49-F238E27FC236}">
                    <a16:creationId xmlns:a16="http://schemas.microsoft.com/office/drawing/2014/main" id="{E7DEB45C-D51B-1B41-D48E-36575AFE2AF2}"/>
                  </a:ext>
                </a:extLst>
              </p:cNvPr>
              <p:cNvSpPr/>
              <p:nvPr/>
            </p:nvSpPr>
            <p:spPr>
              <a:xfrm>
                <a:off x="7582991" y="1660543"/>
                <a:ext cx="652710" cy="596348"/>
              </a:xfrm>
              <a:custGeom>
                <a:avLst/>
                <a:gdLst/>
                <a:ahLst/>
                <a:cxnLst/>
                <a:rect l="l" t="t" r="r" b="b"/>
                <a:pathLst>
                  <a:path w="37070" h="33869" extrusionOk="0">
                    <a:moveTo>
                      <a:pt x="5628" y="1"/>
                    </a:moveTo>
                    <a:cubicBezTo>
                      <a:pt x="2521" y="1"/>
                      <a:pt x="1" y="2521"/>
                      <a:pt x="1" y="5628"/>
                    </a:cubicBezTo>
                    <a:lnTo>
                      <a:pt x="1" y="19744"/>
                    </a:lnTo>
                    <a:cubicBezTo>
                      <a:pt x="1" y="22622"/>
                      <a:pt x="2172" y="25040"/>
                      <a:pt x="5041" y="25338"/>
                    </a:cubicBezTo>
                    <a:lnTo>
                      <a:pt x="5041" y="33869"/>
                    </a:lnTo>
                    <a:lnTo>
                      <a:pt x="16449" y="25372"/>
                    </a:lnTo>
                    <a:lnTo>
                      <a:pt x="31442" y="25372"/>
                    </a:lnTo>
                    <a:cubicBezTo>
                      <a:pt x="34550" y="25372"/>
                      <a:pt x="37070" y="22852"/>
                      <a:pt x="37070" y="19744"/>
                    </a:cubicBezTo>
                    <a:lnTo>
                      <a:pt x="37070" y="5628"/>
                    </a:lnTo>
                    <a:cubicBezTo>
                      <a:pt x="37070" y="2521"/>
                      <a:pt x="34550" y="1"/>
                      <a:pt x="31442" y="1"/>
                    </a:cubicBez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51" name="Google Shape;3525;p72">
                <a:extLst>
                  <a:ext uri="{FF2B5EF4-FFF2-40B4-BE49-F238E27FC236}">
                    <a16:creationId xmlns:a16="http://schemas.microsoft.com/office/drawing/2014/main" id="{743C8CB7-B38A-6F47-6FD3-1B1DD34249B6}"/>
                  </a:ext>
                </a:extLst>
              </p:cNvPr>
              <p:cNvSpPr/>
              <p:nvPr/>
            </p:nvSpPr>
            <p:spPr>
              <a:xfrm>
                <a:off x="7578342" y="1656053"/>
                <a:ext cx="661866" cy="609994"/>
              </a:xfrm>
              <a:custGeom>
                <a:avLst/>
                <a:gdLst/>
                <a:ahLst/>
                <a:cxnLst/>
                <a:rect l="l" t="t" r="r" b="b"/>
                <a:pathLst>
                  <a:path w="37590" h="34644" extrusionOk="0">
                    <a:moveTo>
                      <a:pt x="31706" y="511"/>
                    </a:moveTo>
                    <a:cubicBezTo>
                      <a:pt x="34669" y="520"/>
                      <a:pt x="37070" y="2921"/>
                      <a:pt x="37078" y="5883"/>
                    </a:cubicBezTo>
                    <a:lnTo>
                      <a:pt x="37078" y="19999"/>
                    </a:lnTo>
                    <a:cubicBezTo>
                      <a:pt x="37070" y="22962"/>
                      <a:pt x="34669" y="25363"/>
                      <a:pt x="31706" y="25372"/>
                    </a:cubicBezTo>
                    <a:lnTo>
                      <a:pt x="16628" y="25372"/>
                    </a:lnTo>
                    <a:lnTo>
                      <a:pt x="5560" y="33613"/>
                    </a:lnTo>
                    <a:lnTo>
                      <a:pt x="5560" y="25363"/>
                    </a:lnTo>
                    <a:lnTo>
                      <a:pt x="5330" y="25338"/>
                    </a:lnTo>
                    <a:cubicBezTo>
                      <a:pt x="2598" y="25057"/>
                      <a:pt x="520" y="22749"/>
                      <a:pt x="520" y="19999"/>
                    </a:cubicBezTo>
                    <a:lnTo>
                      <a:pt x="520" y="5883"/>
                    </a:lnTo>
                    <a:cubicBezTo>
                      <a:pt x="529" y="2921"/>
                      <a:pt x="2930" y="520"/>
                      <a:pt x="5892" y="511"/>
                    </a:cubicBezTo>
                    <a:close/>
                    <a:moveTo>
                      <a:pt x="5892" y="0"/>
                    </a:moveTo>
                    <a:cubicBezTo>
                      <a:pt x="2640" y="0"/>
                      <a:pt x="9" y="2640"/>
                      <a:pt x="9" y="5883"/>
                    </a:cubicBezTo>
                    <a:lnTo>
                      <a:pt x="9" y="19999"/>
                    </a:lnTo>
                    <a:cubicBezTo>
                      <a:pt x="1" y="22920"/>
                      <a:pt x="2146" y="25406"/>
                      <a:pt x="5041" y="25823"/>
                    </a:cubicBezTo>
                    <a:lnTo>
                      <a:pt x="5041" y="34643"/>
                    </a:lnTo>
                    <a:lnTo>
                      <a:pt x="16807" y="25882"/>
                    </a:lnTo>
                    <a:lnTo>
                      <a:pt x="31706" y="25882"/>
                    </a:lnTo>
                    <a:cubicBezTo>
                      <a:pt x="34950" y="25882"/>
                      <a:pt x="37589" y="23243"/>
                      <a:pt x="37589" y="19999"/>
                    </a:cubicBezTo>
                    <a:lnTo>
                      <a:pt x="37589" y="5883"/>
                    </a:lnTo>
                    <a:cubicBezTo>
                      <a:pt x="37589" y="2640"/>
                      <a:pt x="34950" y="0"/>
                      <a:pt x="3170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2" name="Google Shape;3526;p72">
                <a:extLst>
                  <a:ext uri="{FF2B5EF4-FFF2-40B4-BE49-F238E27FC236}">
                    <a16:creationId xmlns:a16="http://schemas.microsoft.com/office/drawing/2014/main" id="{3F38BA53-88E5-8591-71CB-D988DE28C3EF}"/>
                  </a:ext>
                </a:extLst>
              </p:cNvPr>
              <p:cNvSpPr/>
              <p:nvPr/>
            </p:nvSpPr>
            <p:spPr>
              <a:xfrm>
                <a:off x="7690027" y="1842234"/>
                <a:ext cx="106455" cy="91154"/>
              </a:xfrm>
              <a:custGeom>
                <a:avLst/>
                <a:gdLst/>
                <a:ahLst/>
                <a:cxnLst/>
                <a:rect l="l" t="t" r="r" b="b"/>
                <a:pathLst>
                  <a:path w="6046" h="5177" extrusionOk="0">
                    <a:moveTo>
                      <a:pt x="3457" y="1"/>
                    </a:moveTo>
                    <a:cubicBezTo>
                      <a:pt x="1150" y="1"/>
                      <a:pt x="1" y="2785"/>
                      <a:pt x="1627" y="4411"/>
                    </a:cubicBezTo>
                    <a:cubicBezTo>
                      <a:pt x="2156" y="4940"/>
                      <a:pt x="2805" y="5176"/>
                      <a:pt x="3442" y="5176"/>
                    </a:cubicBezTo>
                    <a:cubicBezTo>
                      <a:pt x="4772" y="5176"/>
                      <a:pt x="6045" y="4143"/>
                      <a:pt x="6045" y="2589"/>
                    </a:cubicBezTo>
                    <a:cubicBezTo>
                      <a:pt x="6045" y="1158"/>
                      <a:pt x="4887" y="1"/>
                      <a:pt x="345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3" name="Google Shape;3527;p72">
                <a:extLst>
                  <a:ext uri="{FF2B5EF4-FFF2-40B4-BE49-F238E27FC236}">
                    <a16:creationId xmlns:a16="http://schemas.microsoft.com/office/drawing/2014/main" id="{6F4CDF96-443B-24A7-2D48-5CF2D6369F53}"/>
                  </a:ext>
                </a:extLst>
              </p:cNvPr>
              <p:cNvSpPr/>
              <p:nvPr/>
            </p:nvSpPr>
            <p:spPr>
              <a:xfrm>
                <a:off x="7848336" y="1842234"/>
                <a:ext cx="106596" cy="91154"/>
              </a:xfrm>
              <a:custGeom>
                <a:avLst/>
                <a:gdLst/>
                <a:ahLst/>
                <a:cxnLst/>
                <a:rect l="l" t="t" r="r" b="b"/>
                <a:pathLst>
                  <a:path w="6054" h="5177" extrusionOk="0">
                    <a:moveTo>
                      <a:pt x="3465" y="1"/>
                    </a:moveTo>
                    <a:cubicBezTo>
                      <a:pt x="1158" y="1"/>
                      <a:pt x="0" y="2785"/>
                      <a:pt x="1635" y="4411"/>
                    </a:cubicBezTo>
                    <a:cubicBezTo>
                      <a:pt x="2161" y="4940"/>
                      <a:pt x="2810" y="5176"/>
                      <a:pt x="3446" y="5176"/>
                    </a:cubicBezTo>
                    <a:cubicBezTo>
                      <a:pt x="4776" y="5176"/>
                      <a:pt x="6053" y="4143"/>
                      <a:pt x="6053" y="2589"/>
                    </a:cubicBezTo>
                    <a:cubicBezTo>
                      <a:pt x="6053" y="1158"/>
                      <a:pt x="4896" y="1"/>
                      <a:pt x="346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54" name="Google Shape;3528;p72">
                <a:extLst>
                  <a:ext uri="{FF2B5EF4-FFF2-40B4-BE49-F238E27FC236}">
                    <a16:creationId xmlns:a16="http://schemas.microsoft.com/office/drawing/2014/main" id="{24F009C4-1ED0-8191-1DDC-5CB9EF76257A}"/>
                  </a:ext>
                </a:extLst>
              </p:cNvPr>
              <p:cNvSpPr/>
              <p:nvPr/>
            </p:nvSpPr>
            <p:spPr>
              <a:xfrm>
                <a:off x="8006926" y="1842234"/>
                <a:ext cx="106296" cy="91154"/>
              </a:xfrm>
              <a:custGeom>
                <a:avLst/>
                <a:gdLst/>
                <a:ahLst/>
                <a:cxnLst/>
                <a:rect l="l" t="t" r="r" b="b"/>
                <a:pathLst>
                  <a:path w="6037" h="5177" extrusionOk="0">
                    <a:moveTo>
                      <a:pt x="3457" y="1"/>
                    </a:moveTo>
                    <a:cubicBezTo>
                      <a:pt x="1150" y="1"/>
                      <a:pt x="1" y="2785"/>
                      <a:pt x="1627" y="4411"/>
                    </a:cubicBezTo>
                    <a:cubicBezTo>
                      <a:pt x="2153" y="4940"/>
                      <a:pt x="2801" y="5176"/>
                      <a:pt x="3436" y="5176"/>
                    </a:cubicBezTo>
                    <a:cubicBezTo>
                      <a:pt x="4763" y="5176"/>
                      <a:pt x="6037" y="4143"/>
                      <a:pt x="6037" y="2589"/>
                    </a:cubicBezTo>
                    <a:cubicBezTo>
                      <a:pt x="6037" y="1158"/>
                      <a:pt x="4879" y="1"/>
                      <a:pt x="345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grpSp>
          <p:nvGrpSpPr>
            <p:cNvPr id="7" name="Google Shape;3529;p72">
              <a:extLst>
                <a:ext uri="{FF2B5EF4-FFF2-40B4-BE49-F238E27FC236}">
                  <a16:creationId xmlns:a16="http://schemas.microsoft.com/office/drawing/2014/main" id="{FFD5A564-7728-0DF5-6A2E-A4922930A8A3}"/>
                </a:ext>
              </a:extLst>
            </p:cNvPr>
            <p:cNvGrpSpPr/>
            <p:nvPr/>
          </p:nvGrpSpPr>
          <p:grpSpPr>
            <a:xfrm>
              <a:off x="5401072" y="2489928"/>
              <a:ext cx="2603868" cy="2201290"/>
              <a:chOff x="6467872" y="2261328"/>
              <a:chExt cx="2603868" cy="2201290"/>
            </a:xfrm>
          </p:grpSpPr>
          <p:sp>
            <p:nvSpPr>
              <p:cNvPr id="14" name="Google Shape;3530;p72">
                <a:extLst>
                  <a:ext uri="{FF2B5EF4-FFF2-40B4-BE49-F238E27FC236}">
                    <a16:creationId xmlns:a16="http://schemas.microsoft.com/office/drawing/2014/main" id="{EFD3F231-6135-45C4-2D9A-44F7DA45C5F0}"/>
                  </a:ext>
                </a:extLst>
              </p:cNvPr>
              <p:cNvSpPr/>
              <p:nvPr/>
            </p:nvSpPr>
            <p:spPr>
              <a:xfrm>
                <a:off x="7093256" y="3308939"/>
                <a:ext cx="1024985" cy="1057577"/>
              </a:xfrm>
              <a:custGeom>
                <a:avLst/>
                <a:gdLst/>
                <a:ahLst/>
                <a:cxnLst/>
                <a:rect l="l" t="t" r="r" b="b"/>
                <a:pathLst>
                  <a:path w="58213" h="60064" extrusionOk="0">
                    <a:moveTo>
                      <a:pt x="51377" y="1"/>
                    </a:moveTo>
                    <a:cubicBezTo>
                      <a:pt x="51149" y="1"/>
                      <a:pt x="50954" y="92"/>
                      <a:pt x="50810" y="272"/>
                    </a:cubicBezTo>
                    <a:cubicBezTo>
                      <a:pt x="50810" y="272"/>
                      <a:pt x="36933" y="23200"/>
                      <a:pt x="17028" y="38099"/>
                    </a:cubicBezTo>
                    <a:cubicBezTo>
                      <a:pt x="0" y="50844"/>
                      <a:pt x="25133" y="59579"/>
                      <a:pt x="30394" y="60056"/>
                    </a:cubicBezTo>
                    <a:cubicBezTo>
                      <a:pt x="30454" y="60061"/>
                      <a:pt x="30515" y="60064"/>
                      <a:pt x="30577" y="60064"/>
                    </a:cubicBezTo>
                    <a:cubicBezTo>
                      <a:pt x="35942" y="60064"/>
                      <a:pt x="48341" y="39725"/>
                      <a:pt x="53509" y="22740"/>
                    </a:cubicBezTo>
                    <a:cubicBezTo>
                      <a:pt x="58212" y="7291"/>
                      <a:pt x="53427" y="1"/>
                      <a:pt x="51377" y="1"/>
                    </a:cubicBezTo>
                    <a:close/>
                  </a:path>
                </a:pathLst>
              </a:custGeom>
              <a:solidFill>
                <a:srgbClr val="F6C3FF"/>
              </a:solidFill>
              <a:ln>
                <a:noFill/>
              </a:ln>
            </p:spPr>
            <p:txBody>
              <a:bodyPr spcFirstLastPara="1" wrap="square" lIns="121900" tIns="121900" rIns="121900" bIns="121900" anchor="ctr" anchorCtr="0">
                <a:noAutofit/>
              </a:bodyPr>
              <a:lstStyle/>
              <a:p>
                <a:endParaRPr sz="2400"/>
              </a:p>
            </p:txBody>
          </p:sp>
          <p:sp>
            <p:nvSpPr>
              <p:cNvPr id="15" name="Google Shape;3531;p72">
                <a:extLst>
                  <a:ext uri="{FF2B5EF4-FFF2-40B4-BE49-F238E27FC236}">
                    <a16:creationId xmlns:a16="http://schemas.microsoft.com/office/drawing/2014/main" id="{95AB2270-9843-A81E-3C4B-C39601E6A539}"/>
                  </a:ext>
                </a:extLst>
              </p:cNvPr>
              <p:cNvSpPr/>
              <p:nvPr/>
            </p:nvSpPr>
            <p:spPr>
              <a:xfrm>
                <a:off x="7259946" y="3305576"/>
                <a:ext cx="825845" cy="1064479"/>
              </a:xfrm>
              <a:custGeom>
                <a:avLst/>
                <a:gdLst/>
                <a:ahLst/>
                <a:cxnLst/>
                <a:rect l="l" t="t" r="r" b="b"/>
                <a:pathLst>
                  <a:path w="46903" h="60456" extrusionOk="0">
                    <a:moveTo>
                      <a:pt x="41932" y="383"/>
                    </a:moveTo>
                    <a:cubicBezTo>
                      <a:pt x="42453" y="383"/>
                      <a:pt x="43071" y="1021"/>
                      <a:pt x="43336" y="1331"/>
                    </a:cubicBezTo>
                    <a:cubicBezTo>
                      <a:pt x="44468" y="2668"/>
                      <a:pt x="45038" y="4464"/>
                      <a:pt x="45396" y="6150"/>
                    </a:cubicBezTo>
                    <a:cubicBezTo>
                      <a:pt x="46852" y="13038"/>
                      <a:pt x="44868" y="20317"/>
                      <a:pt x="42569" y="26779"/>
                    </a:cubicBezTo>
                    <a:cubicBezTo>
                      <a:pt x="40032" y="33888"/>
                      <a:pt x="36797" y="40716"/>
                      <a:pt x="32906" y="47178"/>
                    </a:cubicBezTo>
                    <a:cubicBezTo>
                      <a:pt x="31280" y="49886"/>
                      <a:pt x="29535" y="52542"/>
                      <a:pt x="27543" y="54994"/>
                    </a:cubicBezTo>
                    <a:cubicBezTo>
                      <a:pt x="26214" y="56637"/>
                      <a:pt x="24733" y="58374"/>
                      <a:pt x="22894" y="59464"/>
                    </a:cubicBezTo>
                    <a:cubicBezTo>
                      <a:pt x="22355" y="59782"/>
                      <a:pt x="21738" y="60061"/>
                      <a:pt x="21096" y="60061"/>
                    </a:cubicBezTo>
                    <a:cubicBezTo>
                      <a:pt x="21068" y="60061"/>
                      <a:pt x="21040" y="60061"/>
                      <a:pt x="21013" y="60060"/>
                    </a:cubicBezTo>
                    <a:cubicBezTo>
                      <a:pt x="20434" y="60034"/>
                      <a:pt x="19846" y="59898"/>
                      <a:pt x="19276" y="59770"/>
                    </a:cubicBezTo>
                    <a:cubicBezTo>
                      <a:pt x="17505" y="59353"/>
                      <a:pt x="15768" y="58808"/>
                      <a:pt x="14074" y="58135"/>
                    </a:cubicBezTo>
                    <a:cubicBezTo>
                      <a:pt x="10200" y="56628"/>
                      <a:pt x="5901" y="54517"/>
                      <a:pt x="3398" y="51069"/>
                    </a:cubicBezTo>
                    <a:cubicBezTo>
                      <a:pt x="2308" y="49554"/>
                      <a:pt x="1678" y="47732"/>
                      <a:pt x="2018" y="45859"/>
                    </a:cubicBezTo>
                    <a:cubicBezTo>
                      <a:pt x="2461" y="43364"/>
                      <a:pt x="4274" y="41312"/>
                      <a:pt x="6130" y="39686"/>
                    </a:cubicBezTo>
                    <a:cubicBezTo>
                      <a:pt x="7535" y="38460"/>
                      <a:pt x="9085" y="37387"/>
                      <a:pt x="10541" y="36212"/>
                    </a:cubicBezTo>
                    <a:cubicBezTo>
                      <a:pt x="12065" y="34978"/>
                      <a:pt x="13554" y="33709"/>
                      <a:pt x="15010" y="32390"/>
                    </a:cubicBezTo>
                    <a:cubicBezTo>
                      <a:pt x="17854" y="29827"/>
                      <a:pt x="20578" y="27120"/>
                      <a:pt x="23192" y="24310"/>
                    </a:cubicBezTo>
                    <a:cubicBezTo>
                      <a:pt x="27568" y="19602"/>
                      <a:pt x="31663" y="14638"/>
                      <a:pt x="35460" y="9445"/>
                    </a:cubicBezTo>
                    <a:cubicBezTo>
                      <a:pt x="37478" y="6687"/>
                      <a:pt x="39453" y="3869"/>
                      <a:pt x="41267" y="957"/>
                    </a:cubicBezTo>
                    <a:cubicBezTo>
                      <a:pt x="41345" y="839"/>
                      <a:pt x="41423" y="715"/>
                      <a:pt x="41495" y="590"/>
                    </a:cubicBezTo>
                    <a:lnTo>
                      <a:pt x="41495" y="590"/>
                    </a:lnTo>
                    <a:cubicBezTo>
                      <a:pt x="41623" y="443"/>
                      <a:pt x="41773" y="383"/>
                      <a:pt x="41932" y="383"/>
                    </a:cubicBezTo>
                    <a:close/>
                    <a:moveTo>
                      <a:pt x="41911" y="0"/>
                    </a:moveTo>
                    <a:cubicBezTo>
                      <a:pt x="41640" y="0"/>
                      <a:pt x="41383" y="116"/>
                      <a:pt x="41210" y="324"/>
                    </a:cubicBezTo>
                    <a:lnTo>
                      <a:pt x="41210" y="324"/>
                    </a:lnTo>
                    <a:cubicBezTo>
                      <a:pt x="41196" y="336"/>
                      <a:pt x="41184" y="351"/>
                      <a:pt x="41173" y="369"/>
                    </a:cubicBezTo>
                    <a:cubicBezTo>
                      <a:pt x="39845" y="2566"/>
                      <a:pt x="38372" y="4694"/>
                      <a:pt x="36891" y="6797"/>
                    </a:cubicBezTo>
                    <a:cubicBezTo>
                      <a:pt x="33238" y="11974"/>
                      <a:pt x="29288" y="16946"/>
                      <a:pt x="25074" y="21679"/>
                    </a:cubicBezTo>
                    <a:cubicBezTo>
                      <a:pt x="19718" y="27682"/>
                      <a:pt x="13895" y="33275"/>
                      <a:pt x="7467" y="38119"/>
                    </a:cubicBezTo>
                    <a:cubicBezTo>
                      <a:pt x="3908" y="40810"/>
                      <a:pt x="1" y="45041"/>
                      <a:pt x="2189" y="49783"/>
                    </a:cubicBezTo>
                    <a:cubicBezTo>
                      <a:pt x="3040" y="51622"/>
                      <a:pt x="4555" y="53104"/>
                      <a:pt x="6147" y="54313"/>
                    </a:cubicBezTo>
                    <a:cubicBezTo>
                      <a:pt x="7961" y="55683"/>
                      <a:pt x="9962" y="56773"/>
                      <a:pt x="12022" y="57701"/>
                    </a:cubicBezTo>
                    <a:cubicBezTo>
                      <a:pt x="13904" y="58544"/>
                      <a:pt x="15853" y="59251"/>
                      <a:pt x="17837" y="59804"/>
                    </a:cubicBezTo>
                    <a:cubicBezTo>
                      <a:pt x="18780" y="60066"/>
                      <a:pt x="19924" y="60455"/>
                      <a:pt x="20971" y="60455"/>
                    </a:cubicBezTo>
                    <a:cubicBezTo>
                      <a:pt x="21218" y="60455"/>
                      <a:pt x="21461" y="60434"/>
                      <a:pt x="21694" y="60383"/>
                    </a:cubicBezTo>
                    <a:cubicBezTo>
                      <a:pt x="23422" y="60008"/>
                      <a:pt x="24886" y="58510"/>
                      <a:pt x="26061" y="57284"/>
                    </a:cubicBezTo>
                    <a:cubicBezTo>
                      <a:pt x="28053" y="55190"/>
                      <a:pt x="29756" y="52814"/>
                      <a:pt x="31340" y="50405"/>
                    </a:cubicBezTo>
                    <a:cubicBezTo>
                      <a:pt x="35494" y="44079"/>
                      <a:pt x="38926" y="37217"/>
                      <a:pt x="41710" y="30176"/>
                    </a:cubicBezTo>
                    <a:cubicBezTo>
                      <a:pt x="44434" y="23271"/>
                      <a:pt x="46903" y="15703"/>
                      <a:pt x="46111" y="8185"/>
                    </a:cubicBezTo>
                    <a:cubicBezTo>
                      <a:pt x="45890" y="6108"/>
                      <a:pt x="45413" y="3971"/>
                      <a:pt x="44366" y="2140"/>
                    </a:cubicBezTo>
                    <a:cubicBezTo>
                      <a:pt x="43898" y="1314"/>
                      <a:pt x="43097" y="131"/>
                      <a:pt x="42059" y="12"/>
                    </a:cubicBezTo>
                    <a:cubicBezTo>
                      <a:pt x="42009" y="4"/>
                      <a:pt x="41960" y="0"/>
                      <a:pt x="4191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6" name="Google Shape;3532;p72">
                <a:extLst>
                  <a:ext uri="{FF2B5EF4-FFF2-40B4-BE49-F238E27FC236}">
                    <a16:creationId xmlns:a16="http://schemas.microsoft.com/office/drawing/2014/main" id="{9D0B9C0B-1245-5B71-A89B-F175C44209C3}"/>
                  </a:ext>
                </a:extLst>
              </p:cNvPr>
              <p:cNvSpPr/>
              <p:nvPr/>
            </p:nvSpPr>
            <p:spPr>
              <a:xfrm>
                <a:off x="7695432" y="3154222"/>
                <a:ext cx="1172272" cy="1228493"/>
              </a:xfrm>
              <a:custGeom>
                <a:avLst/>
                <a:gdLst/>
                <a:ahLst/>
                <a:cxnLst/>
                <a:rect l="l" t="t" r="r" b="b"/>
                <a:pathLst>
                  <a:path w="66578" h="69771" extrusionOk="0">
                    <a:moveTo>
                      <a:pt x="27993" y="0"/>
                    </a:moveTo>
                    <a:cubicBezTo>
                      <a:pt x="27993" y="0"/>
                      <a:pt x="22936" y="622"/>
                      <a:pt x="17564" y="7688"/>
                    </a:cubicBezTo>
                    <a:cubicBezTo>
                      <a:pt x="12183" y="14763"/>
                      <a:pt x="3831" y="37870"/>
                      <a:pt x="0" y="61836"/>
                    </a:cubicBezTo>
                    <a:lnTo>
                      <a:pt x="1277" y="68332"/>
                    </a:lnTo>
                    <a:lnTo>
                      <a:pt x="15878" y="69771"/>
                    </a:lnTo>
                    <a:lnTo>
                      <a:pt x="57579" y="68136"/>
                    </a:lnTo>
                    <a:lnTo>
                      <a:pt x="66578" y="53927"/>
                    </a:lnTo>
                    <a:cubicBezTo>
                      <a:pt x="66578" y="53927"/>
                      <a:pt x="55246" y="341"/>
                      <a:pt x="27993" y="0"/>
                    </a:cubicBezTo>
                    <a:close/>
                  </a:path>
                </a:pathLst>
              </a:custGeom>
              <a:solidFill>
                <a:srgbClr val="F6C3FF"/>
              </a:solidFill>
              <a:ln>
                <a:noFill/>
              </a:ln>
            </p:spPr>
            <p:txBody>
              <a:bodyPr spcFirstLastPara="1" wrap="square" lIns="121900" tIns="121900" rIns="121900" bIns="121900" anchor="ctr" anchorCtr="0">
                <a:noAutofit/>
              </a:bodyPr>
              <a:lstStyle/>
              <a:p>
                <a:endParaRPr sz="2400"/>
              </a:p>
            </p:txBody>
          </p:sp>
          <p:sp>
            <p:nvSpPr>
              <p:cNvPr id="17" name="Google Shape;3533;p72">
                <a:extLst>
                  <a:ext uri="{FF2B5EF4-FFF2-40B4-BE49-F238E27FC236}">
                    <a16:creationId xmlns:a16="http://schemas.microsoft.com/office/drawing/2014/main" id="{D94B0314-D25D-2063-F107-87A7BEA7D8AE}"/>
                  </a:ext>
                </a:extLst>
              </p:cNvPr>
              <p:cNvSpPr/>
              <p:nvPr/>
            </p:nvSpPr>
            <p:spPr>
              <a:xfrm>
                <a:off x="7691083" y="3150736"/>
                <a:ext cx="1179931" cy="1235377"/>
              </a:xfrm>
              <a:custGeom>
                <a:avLst/>
                <a:gdLst/>
                <a:ahLst/>
                <a:cxnLst/>
                <a:rect l="l" t="t" r="r" b="b"/>
                <a:pathLst>
                  <a:path w="67013" h="70162" extrusionOk="0">
                    <a:moveTo>
                      <a:pt x="66646" y="54048"/>
                    </a:moveTo>
                    <a:cubicBezTo>
                      <a:pt x="66646" y="54048"/>
                      <a:pt x="66646" y="54049"/>
                      <a:pt x="66645" y="54049"/>
                    </a:cubicBezTo>
                    <a:lnTo>
                      <a:pt x="66645" y="54049"/>
                    </a:lnTo>
                    <a:cubicBezTo>
                      <a:pt x="66646" y="54049"/>
                      <a:pt x="66646" y="54048"/>
                      <a:pt x="66646" y="54048"/>
                    </a:cubicBezTo>
                    <a:close/>
                    <a:moveTo>
                      <a:pt x="57760" y="68133"/>
                    </a:moveTo>
                    <a:cubicBezTo>
                      <a:pt x="57795" y="68133"/>
                      <a:pt x="57811" y="68155"/>
                      <a:pt x="57757" y="68155"/>
                    </a:cubicBezTo>
                    <a:cubicBezTo>
                      <a:pt x="57744" y="68155"/>
                      <a:pt x="57727" y="68154"/>
                      <a:pt x="57706" y="68151"/>
                    </a:cubicBezTo>
                    <a:lnTo>
                      <a:pt x="57706" y="68151"/>
                    </a:lnTo>
                    <a:cubicBezTo>
                      <a:pt x="57725" y="68138"/>
                      <a:pt x="57744" y="68133"/>
                      <a:pt x="57760" y="68133"/>
                    </a:cubicBezTo>
                    <a:close/>
                    <a:moveTo>
                      <a:pt x="28223" y="394"/>
                    </a:moveTo>
                    <a:cubicBezTo>
                      <a:pt x="28226" y="394"/>
                      <a:pt x="28229" y="394"/>
                      <a:pt x="28232" y="394"/>
                    </a:cubicBezTo>
                    <a:cubicBezTo>
                      <a:pt x="34166" y="488"/>
                      <a:pt x="39521" y="3246"/>
                      <a:pt x="43838" y="7180"/>
                    </a:cubicBezTo>
                    <a:cubicBezTo>
                      <a:pt x="48529" y="11445"/>
                      <a:pt x="52113" y="16843"/>
                      <a:pt x="55093" y="22394"/>
                    </a:cubicBezTo>
                    <a:cubicBezTo>
                      <a:pt x="57996" y="27826"/>
                      <a:pt x="60363" y="33530"/>
                      <a:pt x="62372" y="39345"/>
                    </a:cubicBezTo>
                    <a:cubicBezTo>
                      <a:pt x="63777" y="43406"/>
                      <a:pt x="65011" y="47518"/>
                      <a:pt x="66050" y="51690"/>
                    </a:cubicBezTo>
                    <a:cubicBezTo>
                      <a:pt x="66245" y="52462"/>
                      <a:pt x="66339" y="53336"/>
                      <a:pt x="66618" y="54092"/>
                    </a:cubicBezTo>
                    <a:lnTo>
                      <a:pt x="66618" y="54092"/>
                    </a:lnTo>
                    <a:cubicBezTo>
                      <a:pt x="66516" y="54249"/>
                      <a:pt x="66415" y="54412"/>
                      <a:pt x="66314" y="54567"/>
                    </a:cubicBezTo>
                    <a:lnTo>
                      <a:pt x="64586" y="57300"/>
                    </a:lnTo>
                    <a:lnTo>
                      <a:pt x="59673" y="65065"/>
                    </a:lnTo>
                    <a:lnTo>
                      <a:pt x="57970" y="67747"/>
                    </a:lnTo>
                    <a:cubicBezTo>
                      <a:pt x="57893" y="67860"/>
                      <a:pt x="57756" y="68008"/>
                      <a:pt x="57688" y="68148"/>
                    </a:cubicBezTo>
                    <a:lnTo>
                      <a:pt x="57688" y="68148"/>
                    </a:lnTo>
                    <a:cubicBezTo>
                      <a:pt x="57686" y="68148"/>
                      <a:pt x="57683" y="68147"/>
                      <a:pt x="57681" y="68147"/>
                    </a:cubicBezTo>
                    <a:cubicBezTo>
                      <a:pt x="57591" y="68134"/>
                      <a:pt x="57497" y="68128"/>
                      <a:pt x="57400" y="68128"/>
                    </a:cubicBezTo>
                    <a:cubicBezTo>
                      <a:pt x="57065" y="68128"/>
                      <a:pt x="56698" y="68191"/>
                      <a:pt x="56387" y="68198"/>
                    </a:cubicBezTo>
                    <a:lnTo>
                      <a:pt x="53884" y="68300"/>
                    </a:lnTo>
                    <a:lnTo>
                      <a:pt x="46392" y="68590"/>
                    </a:lnTo>
                    <a:lnTo>
                      <a:pt x="27542" y="69330"/>
                    </a:lnTo>
                    <a:cubicBezTo>
                      <a:pt x="23788" y="69475"/>
                      <a:pt x="20016" y="69747"/>
                      <a:pt x="16253" y="69773"/>
                    </a:cubicBezTo>
                    <a:cubicBezTo>
                      <a:pt x="16231" y="69773"/>
                      <a:pt x="16210" y="69773"/>
                      <a:pt x="16188" y="69773"/>
                    </a:cubicBezTo>
                    <a:cubicBezTo>
                      <a:pt x="14837" y="69773"/>
                      <a:pt x="13439" y="69515"/>
                      <a:pt x="12107" y="69381"/>
                    </a:cubicBezTo>
                    <a:lnTo>
                      <a:pt x="3269" y="68513"/>
                    </a:lnTo>
                    <a:lnTo>
                      <a:pt x="1679" y="68359"/>
                    </a:lnTo>
                    <a:lnTo>
                      <a:pt x="1679" y="68359"/>
                    </a:lnTo>
                    <a:lnTo>
                      <a:pt x="877" y="64290"/>
                    </a:lnTo>
                    <a:cubicBezTo>
                      <a:pt x="741" y="63592"/>
                      <a:pt x="554" y="62885"/>
                      <a:pt x="460" y="62179"/>
                    </a:cubicBezTo>
                    <a:cubicBezTo>
                      <a:pt x="417" y="61813"/>
                      <a:pt x="519" y="61472"/>
                      <a:pt x="579" y="61115"/>
                    </a:cubicBezTo>
                    <a:cubicBezTo>
                      <a:pt x="741" y="60135"/>
                      <a:pt x="911" y="59165"/>
                      <a:pt x="1081" y="58194"/>
                    </a:cubicBezTo>
                    <a:cubicBezTo>
                      <a:pt x="2384" y="51000"/>
                      <a:pt x="4053" y="43883"/>
                      <a:pt x="6079" y="36859"/>
                    </a:cubicBezTo>
                    <a:cubicBezTo>
                      <a:pt x="7782" y="30959"/>
                      <a:pt x="9714" y="25101"/>
                      <a:pt x="12047" y="19422"/>
                    </a:cubicBezTo>
                    <a:cubicBezTo>
                      <a:pt x="13622" y="15574"/>
                      <a:pt x="15325" y="11581"/>
                      <a:pt x="17802" y="8210"/>
                    </a:cubicBezTo>
                    <a:cubicBezTo>
                      <a:pt x="19701" y="5630"/>
                      <a:pt x="22085" y="3255"/>
                      <a:pt x="24903" y="1688"/>
                    </a:cubicBezTo>
                    <a:cubicBezTo>
                      <a:pt x="25678" y="1246"/>
                      <a:pt x="26495" y="879"/>
                      <a:pt x="27338" y="615"/>
                    </a:cubicBezTo>
                    <a:cubicBezTo>
                      <a:pt x="27568" y="547"/>
                      <a:pt x="27789" y="479"/>
                      <a:pt x="28019" y="437"/>
                    </a:cubicBezTo>
                    <a:cubicBezTo>
                      <a:pt x="28053" y="425"/>
                      <a:pt x="28172" y="402"/>
                      <a:pt x="28223" y="394"/>
                    </a:cubicBezTo>
                    <a:close/>
                    <a:moveTo>
                      <a:pt x="28270" y="0"/>
                    </a:moveTo>
                    <a:cubicBezTo>
                      <a:pt x="28260" y="0"/>
                      <a:pt x="28251" y="1"/>
                      <a:pt x="28240" y="2"/>
                    </a:cubicBezTo>
                    <a:cubicBezTo>
                      <a:pt x="28240" y="3"/>
                      <a:pt x="28240" y="3"/>
                      <a:pt x="28239" y="3"/>
                    </a:cubicBezTo>
                    <a:lnTo>
                      <a:pt x="28239" y="3"/>
                    </a:lnTo>
                    <a:cubicBezTo>
                      <a:pt x="28237" y="3"/>
                      <a:pt x="28234" y="3"/>
                      <a:pt x="28232" y="2"/>
                    </a:cubicBezTo>
                    <a:cubicBezTo>
                      <a:pt x="28208" y="2"/>
                      <a:pt x="28186" y="6"/>
                      <a:pt x="28166" y="13"/>
                    </a:cubicBezTo>
                    <a:lnTo>
                      <a:pt x="28166" y="13"/>
                    </a:lnTo>
                    <a:cubicBezTo>
                      <a:pt x="27289" y="142"/>
                      <a:pt x="26422" y="507"/>
                      <a:pt x="25635" y="879"/>
                    </a:cubicBezTo>
                    <a:cubicBezTo>
                      <a:pt x="23294" y="1978"/>
                      <a:pt x="21259" y="3672"/>
                      <a:pt x="19514" y="5562"/>
                    </a:cubicBezTo>
                    <a:cubicBezTo>
                      <a:pt x="16466" y="8848"/>
                      <a:pt x="14474" y="12858"/>
                      <a:pt x="12686" y="16936"/>
                    </a:cubicBezTo>
                    <a:cubicBezTo>
                      <a:pt x="10268" y="22470"/>
                      <a:pt x="8284" y="28200"/>
                      <a:pt x="6530" y="33981"/>
                    </a:cubicBezTo>
                    <a:cubicBezTo>
                      <a:pt x="4393" y="41039"/>
                      <a:pt x="2614" y="48199"/>
                      <a:pt x="1209" y="55436"/>
                    </a:cubicBezTo>
                    <a:cubicBezTo>
                      <a:pt x="809" y="57530"/>
                      <a:pt x="426" y="59633"/>
                      <a:pt x="94" y="61745"/>
                    </a:cubicBezTo>
                    <a:cubicBezTo>
                      <a:pt x="0" y="62340"/>
                      <a:pt x="230" y="62996"/>
                      <a:pt x="349" y="63592"/>
                    </a:cubicBezTo>
                    <a:lnTo>
                      <a:pt x="1328" y="68590"/>
                    </a:lnTo>
                    <a:cubicBezTo>
                      <a:pt x="1354" y="68675"/>
                      <a:pt x="1430" y="68734"/>
                      <a:pt x="1516" y="68734"/>
                    </a:cubicBezTo>
                    <a:lnTo>
                      <a:pt x="15666" y="70131"/>
                    </a:lnTo>
                    <a:cubicBezTo>
                      <a:pt x="15898" y="70153"/>
                      <a:pt x="16131" y="70162"/>
                      <a:pt x="16364" y="70162"/>
                    </a:cubicBezTo>
                    <a:cubicBezTo>
                      <a:pt x="16830" y="70162"/>
                      <a:pt x="17297" y="70128"/>
                      <a:pt x="17768" y="70105"/>
                    </a:cubicBezTo>
                    <a:lnTo>
                      <a:pt x="23958" y="69867"/>
                    </a:lnTo>
                    <a:lnTo>
                      <a:pt x="42646" y="69135"/>
                    </a:lnTo>
                    <a:lnTo>
                      <a:pt x="56796" y="68581"/>
                    </a:lnTo>
                    <a:cubicBezTo>
                      <a:pt x="56837" y="68579"/>
                      <a:pt x="56881" y="68578"/>
                      <a:pt x="56926" y="68578"/>
                    </a:cubicBezTo>
                    <a:cubicBezTo>
                      <a:pt x="57060" y="68578"/>
                      <a:pt x="57208" y="68586"/>
                      <a:pt x="57354" y="68586"/>
                    </a:cubicBezTo>
                    <a:cubicBezTo>
                      <a:pt x="57512" y="68586"/>
                      <a:pt x="57667" y="68577"/>
                      <a:pt x="57800" y="68539"/>
                    </a:cubicBezTo>
                    <a:cubicBezTo>
                      <a:pt x="58115" y="68453"/>
                      <a:pt x="58285" y="67977"/>
                      <a:pt x="58456" y="67713"/>
                    </a:cubicBezTo>
                    <a:cubicBezTo>
                      <a:pt x="59920" y="65405"/>
                      <a:pt x="61376" y="63098"/>
                      <a:pt x="62832" y="60791"/>
                    </a:cubicBezTo>
                    <a:cubicBezTo>
                      <a:pt x="64160" y="58705"/>
                      <a:pt x="65480" y="56619"/>
                      <a:pt x="66799" y="54533"/>
                    </a:cubicBezTo>
                    <a:cubicBezTo>
                      <a:pt x="66935" y="54320"/>
                      <a:pt x="67012" y="54210"/>
                      <a:pt x="66987" y="53971"/>
                    </a:cubicBezTo>
                    <a:cubicBezTo>
                      <a:pt x="66935" y="53665"/>
                      <a:pt x="66867" y="53367"/>
                      <a:pt x="66782" y="53069"/>
                    </a:cubicBezTo>
                    <a:cubicBezTo>
                      <a:pt x="65956" y="49527"/>
                      <a:pt x="64952" y="46028"/>
                      <a:pt x="63845" y="42563"/>
                    </a:cubicBezTo>
                    <a:cubicBezTo>
                      <a:pt x="62032" y="36867"/>
                      <a:pt x="59886" y="31257"/>
                      <a:pt x="57289" y="25867"/>
                    </a:cubicBezTo>
                    <a:cubicBezTo>
                      <a:pt x="54514" y="20112"/>
                      <a:pt x="51211" y="14493"/>
                      <a:pt x="46911" y="9725"/>
                    </a:cubicBezTo>
                    <a:cubicBezTo>
                      <a:pt x="43029" y="5409"/>
                      <a:pt x="38142" y="1722"/>
                      <a:pt x="32370" y="479"/>
                    </a:cubicBezTo>
                    <a:cubicBezTo>
                      <a:pt x="31031" y="187"/>
                      <a:pt x="29669" y="33"/>
                      <a:pt x="28305" y="4"/>
                    </a:cubicBezTo>
                    <a:lnTo>
                      <a:pt x="28305" y="4"/>
                    </a:lnTo>
                    <a:cubicBezTo>
                      <a:pt x="28294" y="2"/>
                      <a:pt x="28282" y="0"/>
                      <a:pt x="28270"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8" name="Google Shape;3534;p72">
                <a:extLst>
                  <a:ext uri="{FF2B5EF4-FFF2-40B4-BE49-F238E27FC236}">
                    <a16:creationId xmlns:a16="http://schemas.microsoft.com/office/drawing/2014/main" id="{5766901B-81E6-4474-5F86-1270038C8158}"/>
                  </a:ext>
                </a:extLst>
              </p:cNvPr>
              <p:cNvSpPr/>
              <p:nvPr/>
            </p:nvSpPr>
            <p:spPr>
              <a:xfrm>
                <a:off x="7635021" y="4089444"/>
                <a:ext cx="508188" cy="276984"/>
              </a:xfrm>
              <a:custGeom>
                <a:avLst/>
                <a:gdLst/>
                <a:ahLst/>
                <a:cxnLst/>
                <a:rect l="l" t="t" r="r" b="b"/>
                <a:pathLst>
                  <a:path w="28862" h="15731" extrusionOk="0">
                    <a:moveTo>
                      <a:pt x="11247" y="1"/>
                    </a:moveTo>
                    <a:cubicBezTo>
                      <a:pt x="10262" y="1"/>
                      <a:pt x="9408" y="21"/>
                      <a:pt x="8837" y="71"/>
                    </a:cubicBezTo>
                    <a:cubicBezTo>
                      <a:pt x="6794" y="250"/>
                      <a:pt x="4768" y="1433"/>
                      <a:pt x="3661" y="2506"/>
                    </a:cubicBezTo>
                    <a:cubicBezTo>
                      <a:pt x="2554" y="3579"/>
                      <a:pt x="1217" y="6337"/>
                      <a:pt x="868" y="7631"/>
                    </a:cubicBezTo>
                    <a:cubicBezTo>
                      <a:pt x="528" y="8925"/>
                      <a:pt x="0" y="10892"/>
                      <a:pt x="511" y="12263"/>
                    </a:cubicBezTo>
                    <a:cubicBezTo>
                      <a:pt x="872" y="13226"/>
                      <a:pt x="1549" y="13419"/>
                      <a:pt x="2010" y="13419"/>
                    </a:cubicBezTo>
                    <a:cubicBezTo>
                      <a:pt x="2201" y="13419"/>
                      <a:pt x="2355" y="13386"/>
                      <a:pt x="2435" y="13361"/>
                    </a:cubicBezTo>
                    <a:cubicBezTo>
                      <a:pt x="2563" y="13322"/>
                      <a:pt x="2659" y="13312"/>
                      <a:pt x="2725" y="13312"/>
                    </a:cubicBezTo>
                    <a:cubicBezTo>
                      <a:pt x="2806" y="13312"/>
                      <a:pt x="2844" y="13327"/>
                      <a:pt x="2844" y="13327"/>
                    </a:cubicBezTo>
                    <a:cubicBezTo>
                      <a:pt x="3005" y="13668"/>
                      <a:pt x="3193" y="13991"/>
                      <a:pt x="3414" y="14289"/>
                    </a:cubicBezTo>
                    <a:cubicBezTo>
                      <a:pt x="3600" y="14552"/>
                      <a:pt x="3888" y="14640"/>
                      <a:pt x="4167" y="14640"/>
                    </a:cubicBezTo>
                    <a:cubicBezTo>
                      <a:pt x="4503" y="14640"/>
                      <a:pt x="4826" y="14514"/>
                      <a:pt x="4947" y="14417"/>
                    </a:cubicBezTo>
                    <a:cubicBezTo>
                      <a:pt x="5012" y="14359"/>
                      <a:pt x="5065" y="14340"/>
                      <a:pt x="5109" y="14340"/>
                    </a:cubicBezTo>
                    <a:cubicBezTo>
                      <a:pt x="5208" y="14340"/>
                      <a:pt x="5253" y="14442"/>
                      <a:pt x="5253" y="14442"/>
                    </a:cubicBezTo>
                    <a:cubicBezTo>
                      <a:pt x="5253" y="14442"/>
                      <a:pt x="5253" y="14441"/>
                      <a:pt x="5256" y="14441"/>
                    </a:cubicBezTo>
                    <a:cubicBezTo>
                      <a:pt x="5267" y="14441"/>
                      <a:pt x="5323" y="14476"/>
                      <a:pt x="5585" y="14902"/>
                    </a:cubicBezTo>
                    <a:cubicBezTo>
                      <a:pt x="5724" y="15124"/>
                      <a:pt x="5930" y="15203"/>
                      <a:pt x="6139" y="15203"/>
                    </a:cubicBezTo>
                    <a:cubicBezTo>
                      <a:pt x="6403" y="15203"/>
                      <a:pt x="6672" y="15077"/>
                      <a:pt x="6820" y="14953"/>
                    </a:cubicBezTo>
                    <a:cubicBezTo>
                      <a:pt x="6957" y="14838"/>
                      <a:pt x="7071" y="14810"/>
                      <a:pt x="7149" y="14810"/>
                    </a:cubicBezTo>
                    <a:cubicBezTo>
                      <a:pt x="7221" y="14810"/>
                      <a:pt x="7262" y="14834"/>
                      <a:pt x="7262" y="14834"/>
                    </a:cubicBezTo>
                    <a:lnTo>
                      <a:pt x="7688" y="15336"/>
                    </a:lnTo>
                    <a:cubicBezTo>
                      <a:pt x="7894" y="15588"/>
                      <a:pt x="8128" y="15730"/>
                      <a:pt x="8397" y="15730"/>
                    </a:cubicBezTo>
                    <a:cubicBezTo>
                      <a:pt x="8673" y="15730"/>
                      <a:pt x="8985" y="15579"/>
                      <a:pt x="9340" y="15243"/>
                    </a:cubicBezTo>
                    <a:cubicBezTo>
                      <a:pt x="10038" y="14570"/>
                      <a:pt x="10463" y="13225"/>
                      <a:pt x="10574" y="12859"/>
                    </a:cubicBezTo>
                    <a:cubicBezTo>
                      <a:pt x="10693" y="12501"/>
                      <a:pt x="10719" y="11914"/>
                      <a:pt x="11902" y="10926"/>
                    </a:cubicBezTo>
                    <a:cubicBezTo>
                      <a:pt x="12467" y="10450"/>
                      <a:pt x="13073" y="10326"/>
                      <a:pt x="13552" y="10326"/>
                    </a:cubicBezTo>
                    <a:cubicBezTo>
                      <a:pt x="14076" y="10326"/>
                      <a:pt x="14448" y="10475"/>
                      <a:pt x="14448" y="10475"/>
                    </a:cubicBezTo>
                    <a:lnTo>
                      <a:pt x="28802" y="13029"/>
                    </a:lnTo>
                    <a:lnTo>
                      <a:pt x="28862" y="820"/>
                    </a:lnTo>
                    <a:cubicBezTo>
                      <a:pt x="28862" y="820"/>
                      <a:pt x="21225" y="343"/>
                      <a:pt x="18858" y="224"/>
                    </a:cubicBezTo>
                    <a:cubicBezTo>
                      <a:pt x="17161" y="132"/>
                      <a:pt x="13773" y="1"/>
                      <a:pt x="11247" y="1"/>
                    </a:cubicBezTo>
                    <a:close/>
                  </a:path>
                </a:pathLst>
              </a:custGeom>
              <a:solidFill>
                <a:schemeClr val="bg2"/>
              </a:solidFill>
              <a:ln>
                <a:noFill/>
              </a:ln>
            </p:spPr>
            <p:txBody>
              <a:bodyPr spcFirstLastPara="1" wrap="square" lIns="121900" tIns="121900" rIns="121900" bIns="121900" anchor="ctr" anchorCtr="0">
                <a:noAutofit/>
              </a:bodyPr>
              <a:lstStyle/>
              <a:p>
                <a:endParaRPr sz="2400"/>
              </a:p>
            </p:txBody>
          </p:sp>
          <p:sp>
            <p:nvSpPr>
              <p:cNvPr id="19" name="Google Shape;3535;p72">
                <a:extLst>
                  <a:ext uri="{FF2B5EF4-FFF2-40B4-BE49-F238E27FC236}">
                    <a16:creationId xmlns:a16="http://schemas.microsoft.com/office/drawing/2014/main" id="{9C4F9528-13D8-4E3E-3D16-EDB430B7787C}"/>
                  </a:ext>
                </a:extLst>
              </p:cNvPr>
              <p:cNvSpPr/>
              <p:nvPr/>
            </p:nvSpPr>
            <p:spPr>
              <a:xfrm>
                <a:off x="7748043" y="4201921"/>
                <a:ext cx="407913" cy="168962"/>
              </a:xfrm>
              <a:custGeom>
                <a:avLst/>
                <a:gdLst/>
                <a:ahLst/>
                <a:cxnLst/>
                <a:rect l="l" t="t" r="r" b="b"/>
                <a:pathLst>
                  <a:path w="23167" h="9596" extrusionOk="0">
                    <a:moveTo>
                      <a:pt x="3380" y="0"/>
                    </a:moveTo>
                    <a:cubicBezTo>
                      <a:pt x="3278" y="145"/>
                      <a:pt x="937" y="3636"/>
                      <a:pt x="392" y="5679"/>
                    </a:cubicBezTo>
                    <a:cubicBezTo>
                      <a:pt x="0" y="7143"/>
                      <a:pt x="384" y="8352"/>
                      <a:pt x="886" y="9008"/>
                    </a:cubicBezTo>
                    <a:cubicBezTo>
                      <a:pt x="1167" y="9382"/>
                      <a:pt x="1499" y="9595"/>
                      <a:pt x="1814" y="9595"/>
                    </a:cubicBezTo>
                    <a:lnTo>
                      <a:pt x="1831" y="9595"/>
                    </a:lnTo>
                    <a:cubicBezTo>
                      <a:pt x="2648" y="9595"/>
                      <a:pt x="3721" y="8880"/>
                      <a:pt x="4308" y="6837"/>
                    </a:cubicBezTo>
                    <a:cubicBezTo>
                      <a:pt x="4812" y="5104"/>
                      <a:pt x="6019" y="4195"/>
                      <a:pt x="6953" y="4195"/>
                    </a:cubicBezTo>
                    <a:cubicBezTo>
                      <a:pt x="6983" y="4195"/>
                      <a:pt x="7012" y="4196"/>
                      <a:pt x="7041" y="4198"/>
                    </a:cubicBezTo>
                    <a:cubicBezTo>
                      <a:pt x="7816" y="4240"/>
                      <a:pt x="17871" y="6071"/>
                      <a:pt x="23073" y="7033"/>
                    </a:cubicBezTo>
                    <a:lnTo>
                      <a:pt x="23166" y="6522"/>
                    </a:lnTo>
                    <a:cubicBezTo>
                      <a:pt x="22553" y="6411"/>
                      <a:pt x="8071" y="3738"/>
                      <a:pt x="7075" y="3687"/>
                    </a:cubicBezTo>
                    <a:cubicBezTo>
                      <a:pt x="7036" y="3684"/>
                      <a:pt x="6996" y="3683"/>
                      <a:pt x="6955" y="3683"/>
                    </a:cubicBezTo>
                    <a:cubicBezTo>
                      <a:pt x="5823" y="3683"/>
                      <a:pt x="4390" y="4719"/>
                      <a:pt x="3815" y="6692"/>
                    </a:cubicBezTo>
                    <a:cubicBezTo>
                      <a:pt x="3304" y="8454"/>
                      <a:pt x="2427" y="9076"/>
                      <a:pt x="1831" y="9076"/>
                    </a:cubicBezTo>
                    <a:lnTo>
                      <a:pt x="1822" y="9076"/>
                    </a:lnTo>
                    <a:cubicBezTo>
                      <a:pt x="1712" y="9076"/>
                      <a:pt x="1499" y="8974"/>
                      <a:pt x="1286" y="8684"/>
                    </a:cubicBezTo>
                    <a:cubicBezTo>
                      <a:pt x="869" y="8139"/>
                      <a:pt x="545" y="7092"/>
                      <a:pt x="886" y="5815"/>
                    </a:cubicBezTo>
                    <a:cubicBezTo>
                      <a:pt x="1414" y="3857"/>
                      <a:pt x="3781" y="324"/>
                      <a:pt x="3806" y="290"/>
                    </a:cubicBezTo>
                    <a:lnTo>
                      <a:pt x="3380"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0" name="Google Shape;3536;p72">
                <a:extLst>
                  <a:ext uri="{FF2B5EF4-FFF2-40B4-BE49-F238E27FC236}">
                    <a16:creationId xmlns:a16="http://schemas.microsoft.com/office/drawing/2014/main" id="{7D12A9AB-AA42-D77C-CDA7-EA5FA1D98604}"/>
                  </a:ext>
                </a:extLst>
              </p:cNvPr>
              <p:cNvSpPr/>
              <p:nvPr/>
            </p:nvSpPr>
            <p:spPr>
              <a:xfrm>
                <a:off x="7712511" y="4190071"/>
                <a:ext cx="56837" cy="171814"/>
              </a:xfrm>
              <a:custGeom>
                <a:avLst/>
                <a:gdLst/>
                <a:ahLst/>
                <a:cxnLst/>
                <a:rect l="l" t="t" r="r" b="b"/>
                <a:pathLst>
                  <a:path w="3228" h="9758" extrusionOk="0">
                    <a:moveTo>
                      <a:pt x="2768" y="1"/>
                    </a:moveTo>
                    <a:cubicBezTo>
                      <a:pt x="2682" y="162"/>
                      <a:pt x="690" y="3934"/>
                      <a:pt x="350" y="6037"/>
                    </a:cubicBezTo>
                    <a:cubicBezTo>
                      <a:pt x="1" y="8250"/>
                      <a:pt x="920" y="9604"/>
                      <a:pt x="1542" y="9740"/>
                    </a:cubicBezTo>
                    <a:cubicBezTo>
                      <a:pt x="1593" y="9749"/>
                      <a:pt x="1644" y="9757"/>
                      <a:pt x="1703" y="9757"/>
                    </a:cubicBezTo>
                    <a:cubicBezTo>
                      <a:pt x="2223" y="9757"/>
                      <a:pt x="2827" y="9281"/>
                      <a:pt x="2955" y="9170"/>
                    </a:cubicBezTo>
                    <a:lnTo>
                      <a:pt x="2623" y="8778"/>
                    </a:lnTo>
                    <a:cubicBezTo>
                      <a:pt x="2387" y="8975"/>
                      <a:pt x="1948" y="9244"/>
                      <a:pt x="1708" y="9244"/>
                    </a:cubicBezTo>
                    <a:cubicBezTo>
                      <a:pt x="1688" y="9244"/>
                      <a:pt x="1669" y="9242"/>
                      <a:pt x="1652" y="9238"/>
                    </a:cubicBezTo>
                    <a:cubicBezTo>
                      <a:pt x="1363" y="9170"/>
                      <a:pt x="554" y="8072"/>
                      <a:pt x="861" y="6114"/>
                    </a:cubicBezTo>
                    <a:cubicBezTo>
                      <a:pt x="1184" y="4104"/>
                      <a:pt x="3202" y="282"/>
                      <a:pt x="3227" y="248"/>
                    </a:cubicBezTo>
                    <a:lnTo>
                      <a:pt x="2768"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1" name="Google Shape;3537;p72">
                <a:extLst>
                  <a:ext uri="{FF2B5EF4-FFF2-40B4-BE49-F238E27FC236}">
                    <a16:creationId xmlns:a16="http://schemas.microsoft.com/office/drawing/2014/main" id="{BCB68CCA-BEE8-BCB5-48CE-B026B759FA49}"/>
                  </a:ext>
                </a:extLst>
              </p:cNvPr>
              <p:cNvSpPr/>
              <p:nvPr/>
            </p:nvSpPr>
            <p:spPr>
              <a:xfrm>
                <a:off x="7672930" y="4160684"/>
                <a:ext cx="57436" cy="190707"/>
              </a:xfrm>
              <a:custGeom>
                <a:avLst/>
                <a:gdLst/>
                <a:ahLst/>
                <a:cxnLst/>
                <a:rect l="l" t="t" r="r" b="b"/>
                <a:pathLst>
                  <a:path w="3262" h="10831" extrusionOk="0">
                    <a:moveTo>
                      <a:pt x="2819" y="1"/>
                    </a:moveTo>
                    <a:cubicBezTo>
                      <a:pt x="2734" y="154"/>
                      <a:pt x="588" y="3704"/>
                      <a:pt x="299" y="5909"/>
                    </a:cubicBezTo>
                    <a:cubicBezTo>
                      <a:pt x="1" y="8157"/>
                      <a:pt x="325" y="9834"/>
                      <a:pt x="1201" y="10532"/>
                    </a:cubicBezTo>
                    <a:cubicBezTo>
                      <a:pt x="1448" y="10728"/>
                      <a:pt x="1746" y="10830"/>
                      <a:pt x="2053" y="10830"/>
                    </a:cubicBezTo>
                    <a:cubicBezTo>
                      <a:pt x="2487" y="10822"/>
                      <a:pt x="2896" y="10669"/>
                      <a:pt x="3228" y="10396"/>
                    </a:cubicBezTo>
                    <a:lnTo>
                      <a:pt x="2896" y="9996"/>
                    </a:lnTo>
                    <a:cubicBezTo>
                      <a:pt x="2890" y="10002"/>
                      <a:pt x="2507" y="10319"/>
                      <a:pt x="2065" y="10319"/>
                    </a:cubicBezTo>
                    <a:cubicBezTo>
                      <a:pt x="1891" y="10319"/>
                      <a:pt x="1707" y="10270"/>
                      <a:pt x="1533" y="10132"/>
                    </a:cubicBezTo>
                    <a:cubicBezTo>
                      <a:pt x="818" y="9562"/>
                      <a:pt x="546" y="8004"/>
                      <a:pt x="818" y="5978"/>
                    </a:cubicBezTo>
                    <a:cubicBezTo>
                      <a:pt x="1091" y="3883"/>
                      <a:pt x="3245" y="307"/>
                      <a:pt x="3262" y="265"/>
                    </a:cubicBezTo>
                    <a:lnTo>
                      <a:pt x="2819" y="1"/>
                    </a:lnTo>
                    <a:close/>
                  </a:path>
                </a:pathLst>
              </a:custGeom>
              <a:solidFill>
                <a:srgbClr val="231F20"/>
              </a:solidFill>
              <a:ln>
                <a:noFill/>
              </a:ln>
            </p:spPr>
            <p:txBody>
              <a:bodyPr spcFirstLastPara="1" wrap="square" lIns="121900" tIns="121900" rIns="121900" bIns="121900" anchor="ctr" anchorCtr="0">
                <a:noAutofit/>
              </a:bodyPr>
              <a:lstStyle/>
              <a:p>
                <a:endParaRPr sz="2400"/>
              </a:p>
            </p:txBody>
          </p:sp>
          <p:sp>
            <p:nvSpPr>
              <p:cNvPr id="22" name="Google Shape;3538;p72">
                <a:extLst>
                  <a:ext uri="{FF2B5EF4-FFF2-40B4-BE49-F238E27FC236}">
                    <a16:creationId xmlns:a16="http://schemas.microsoft.com/office/drawing/2014/main" id="{C30765D0-4E0D-7FFB-C79D-69C7667EB37C}"/>
                  </a:ext>
                </a:extLst>
              </p:cNvPr>
              <p:cNvSpPr/>
              <p:nvPr/>
            </p:nvSpPr>
            <p:spPr>
              <a:xfrm>
                <a:off x="7630513" y="4084338"/>
                <a:ext cx="520038" cy="246822"/>
              </a:xfrm>
              <a:custGeom>
                <a:avLst/>
                <a:gdLst/>
                <a:ahLst/>
                <a:cxnLst/>
                <a:rect l="l" t="t" r="r" b="b"/>
                <a:pathLst>
                  <a:path w="29535" h="14018" extrusionOk="0">
                    <a:moveTo>
                      <a:pt x="11291" y="1"/>
                    </a:moveTo>
                    <a:cubicBezTo>
                      <a:pt x="10941" y="1"/>
                      <a:pt x="10621" y="4"/>
                      <a:pt x="10336" y="12"/>
                    </a:cubicBezTo>
                    <a:cubicBezTo>
                      <a:pt x="6377" y="123"/>
                      <a:pt x="3627" y="1825"/>
                      <a:pt x="1933" y="5214"/>
                    </a:cubicBezTo>
                    <a:cubicBezTo>
                      <a:pt x="631" y="7802"/>
                      <a:pt x="1" y="11250"/>
                      <a:pt x="571" y="12578"/>
                    </a:cubicBezTo>
                    <a:cubicBezTo>
                      <a:pt x="920" y="13387"/>
                      <a:pt x="1371" y="13855"/>
                      <a:pt x="1925" y="13983"/>
                    </a:cubicBezTo>
                    <a:cubicBezTo>
                      <a:pt x="2018" y="14009"/>
                      <a:pt x="2112" y="14017"/>
                      <a:pt x="2214" y="14017"/>
                    </a:cubicBezTo>
                    <a:cubicBezTo>
                      <a:pt x="2572" y="14009"/>
                      <a:pt x="2912" y="13881"/>
                      <a:pt x="3193" y="13660"/>
                    </a:cubicBezTo>
                    <a:lnTo>
                      <a:pt x="2853" y="13268"/>
                    </a:lnTo>
                    <a:cubicBezTo>
                      <a:pt x="2853" y="13268"/>
                      <a:pt x="2569" y="13501"/>
                      <a:pt x="2213" y="13501"/>
                    </a:cubicBezTo>
                    <a:cubicBezTo>
                      <a:pt x="2156" y="13501"/>
                      <a:pt x="2096" y="13495"/>
                      <a:pt x="2035" y="13481"/>
                    </a:cubicBezTo>
                    <a:cubicBezTo>
                      <a:pt x="1661" y="13387"/>
                      <a:pt x="1320" y="13012"/>
                      <a:pt x="1048" y="12374"/>
                    </a:cubicBezTo>
                    <a:cubicBezTo>
                      <a:pt x="597" y="11318"/>
                      <a:pt x="1082" y="8066"/>
                      <a:pt x="2393" y="5444"/>
                    </a:cubicBezTo>
                    <a:cubicBezTo>
                      <a:pt x="4019" y="2200"/>
                      <a:pt x="6548" y="633"/>
                      <a:pt x="10353" y="523"/>
                    </a:cubicBezTo>
                    <a:cubicBezTo>
                      <a:pt x="10636" y="515"/>
                      <a:pt x="10954" y="511"/>
                      <a:pt x="11302" y="511"/>
                    </a:cubicBezTo>
                    <a:cubicBezTo>
                      <a:pt x="16692" y="511"/>
                      <a:pt x="29364" y="1383"/>
                      <a:pt x="29492" y="1391"/>
                    </a:cubicBezTo>
                    <a:lnTo>
                      <a:pt x="29535" y="880"/>
                    </a:lnTo>
                    <a:cubicBezTo>
                      <a:pt x="29399" y="872"/>
                      <a:pt x="16711" y="1"/>
                      <a:pt x="11291"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3" name="Google Shape;3539;p72">
                <a:extLst>
                  <a:ext uri="{FF2B5EF4-FFF2-40B4-BE49-F238E27FC236}">
                    <a16:creationId xmlns:a16="http://schemas.microsoft.com/office/drawing/2014/main" id="{7809E1E4-C00F-5A74-4D7E-8C6FEC7242E2}"/>
                  </a:ext>
                </a:extLst>
              </p:cNvPr>
              <p:cNvSpPr/>
              <p:nvPr/>
            </p:nvSpPr>
            <p:spPr>
              <a:xfrm>
                <a:off x="8135708" y="3200248"/>
                <a:ext cx="923425" cy="1239797"/>
              </a:xfrm>
              <a:custGeom>
                <a:avLst/>
                <a:gdLst/>
                <a:ahLst/>
                <a:cxnLst/>
                <a:rect l="l" t="t" r="r" b="b"/>
                <a:pathLst>
                  <a:path w="52445" h="70413" extrusionOk="0">
                    <a:moveTo>
                      <a:pt x="16508" y="0"/>
                    </a:moveTo>
                    <a:lnTo>
                      <a:pt x="7594" y="9161"/>
                    </a:lnTo>
                    <a:lnTo>
                      <a:pt x="20391" y="31339"/>
                    </a:lnTo>
                    <a:cubicBezTo>
                      <a:pt x="20391" y="31339"/>
                      <a:pt x="20995" y="32582"/>
                      <a:pt x="23277" y="35928"/>
                    </a:cubicBezTo>
                    <a:cubicBezTo>
                      <a:pt x="25558" y="39266"/>
                      <a:pt x="28342" y="45030"/>
                      <a:pt x="28555" y="45566"/>
                    </a:cubicBezTo>
                    <a:cubicBezTo>
                      <a:pt x="28756" y="46079"/>
                      <a:pt x="28104" y="46094"/>
                      <a:pt x="28026" y="46094"/>
                    </a:cubicBezTo>
                    <a:cubicBezTo>
                      <a:pt x="28021" y="46094"/>
                      <a:pt x="28019" y="46094"/>
                      <a:pt x="28019" y="46094"/>
                    </a:cubicBezTo>
                    <a:cubicBezTo>
                      <a:pt x="28019" y="46094"/>
                      <a:pt x="27738" y="46264"/>
                      <a:pt x="25635" y="46613"/>
                    </a:cubicBezTo>
                    <a:cubicBezTo>
                      <a:pt x="23541" y="46954"/>
                      <a:pt x="16908" y="47788"/>
                      <a:pt x="12481" y="48120"/>
                    </a:cubicBezTo>
                    <a:cubicBezTo>
                      <a:pt x="8658" y="48399"/>
                      <a:pt x="2955" y="48418"/>
                      <a:pt x="1470" y="48418"/>
                    </a:cubicBezTo>
                    <a:cubicBezTo>
                      <a:pt x="1236" y="48418"/>
                      <a:pt x="1107" y="48418"/>
                      <a:pt x="1107" y="48418"/>
                    </a:cubicBezTo>
                    <a:lnTo>
                      <a:pt x="179" y="59826"/>
                    </a:lnTo>
                    <a:lnTo>
                      <a:pt x="0" y="66867"/>
                    </a:lnTo>
                    <a:cubicBezTo>
                      <a:pt x="0" y="66867"/>
                      <a:pt x="2256" y="67719"/>
                      <a:pt x="8156" y="68809"/>
                    </a:cubicBezTo>
                    <a:cubicBezTo>
                      <a:pt x="12564" y="69623"/>
                      <a:pt x="18748" y="70413"/>
                      <a:pt x="24512" y="70413"/>
                    </a:cubicBezTo>
                    <a:cubicBezTo>
                      <a:pt x="26464" y="70413"/>
                      <a:pt x="28368" y="70322"/>
                      <a:pt x="30139" y="70111"/>
                    </a:cubicBezTo>
                    <a:cubicBezTo>
                      <a:pt x="37137" y="69285"/>
                      <a:pt x="39819" y="67276"/>
                      <a:pt x="39819" y="67276"/>
                    </a:cubicBezTo>
                    <a:cubicBezTo>
                      <a:pt x="52079" y="60925"/>
                      <a:pt x="52445" y="50844"/>
                      <a:pt x="52428" y="45847"/>
                    </a:cubicBezTo>
                    <a:cubicBezTo>
                      <a:pt x="52402" y="40849"/>
                      <a:pt x="49346" y="33664"/>
                      <a:pt x="48861" y="32608"/>
                    </a:cubicBezTo>
                    <a:cubicBezTo>
                      <a:pt x="48384" y="31552"/>
                      <a:pt x="47209" y="27295"/>
                      <a:pt x="37273" y="15640"/>
                    </a:cubicBezTo>
                    <a:cubicBezTo>
                      <a:pt x="27338" y="3993"/>
                      <a:pt x="16508" y="0"/>
                      <a:pt x="16508" y="0"/>
                    </a:cubicBezTo>
                    <a:close/>
                  </a:path>
                </a:pathLst>
              </a:custGeom>
              <a:solidFill>
                <a:srgbClr val="F6C3FF"/>
              </a:solidFill>
              <a:ln>
                <a:noFill/>
              </a:ln>
            </p:spPr>
            <p:txBody>
              <a:bodyPr spcFirstLastPara="1" wrap="square" lIns="121900" tIns="121900" rIns="121900" bIns="121900" anchor="ctr" anchorCtr="0">
                <a:noAutofit/>
              </a:bodyPr>
              <a:lstStyle/>
              <a:p>
                <a:endParaRPr sz="2400"/>
              </a:p>
            </p:txBody>
          </p:sp>
          <p:sp>
            <p:nvSpPr>
              <p:cNvPr id="24" name="Google Shape;3540;p72">
                <a:extLst>
                  <a:ext uri="{FF2B5EF4-FFF2-40B4-BE49-F238E27FC236}">
                    <a16:creationId xmlns:a16="http://schemas.microsoft.com/office/drawing/2014/main" id="{97E2876B-443D-8BA9-0D6A-96ED87269F4C}"/>
                  </a:ext>
                </a:extLst>
              </p:cNvPr>
              <p:cNvSpPr/>
              <p:nvPr/>
            </p:nvSpPr>
            <p:spPr>
              <a:xfrm>
                <a:off x="8069433" y="4047521"/>
                <a:ext cx="138694" cy="340899"/>
              </a:xfrm>
              <a:custGeom>
                <a:avLst/>
                <a:gdLst/>
                <a:ahLst/>
                <a:cxnLst/>
                <a:rect l="l" t="t" r="r" b="b"/>
                <a:pathLst>
                  <a:path w="7877" h="19361" extrusionOk="0">
                    <a:moveTo>
                      <a:pt x="1874" y="0"/>
                    </a:moveTo>
                    <a:lnTo>
                      <a:pt x="1" y="17666"/>
                    </a:lnTo>
                    <a:cubicBezTo>
                      <a:pt x="1" y="17666"/>
                      <a:pt x="2300" y="18441"/>
                      <a:pt x="5961" y="19360"/>
                    </a:cubicBezTo>
                    <a:lnTo>
                      <a:pt x="7876" y="392"/>
                    </a:lnTo>
                    <a:cubicBezTo>
                      <a:pt x="3764" y="358"/>
                      <a:pt x="1874" y="0"/>
                      <a:pt x="1874" y="0"/>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5" name="Google Shape;3541;p72">
                <a:extLst>
                  <a:ext uri="{FF2B5EF4-FFF2-40B4-BE49-F238E27FC236}">
                    <a16:creationId xmlns:a16="http://schemas.microsoft.com/office/drawing/2014/main" id="{D83696E7-2891-6677-D135-378F987041D6}"/>
                  </a:ext>
                </a:extLst>
              </p:cNvPr>
              <p:cNvSpPr/>
              <p:nvPr/>
            </p:nvSpPr>
            <p:spPr>
              <a:xfrm>
                <a:off x="8066000" y="4044087"/>
                <a:ext cx="145544" cy="347854"/>
              </a:xfrm>
              <a:custGeom>
                <a:avLst/>
                <a:gdLst/>
                <a:ahLst/>
                <a:cxnLst/>
                <a:rect l="l" t="t" r="r" b="b"/>
                <a:pathLst>
                  <a:path w="8266" h="19756" extrusionOk="0">
                    <a:moveTo>
                      <a:pt x="2241" y="415"/>
                    </a:moveTo>
                    <a:lnTo>
                      <a:pt x="2241" y="415"/>
                    </a:lnTo>
                    <a:cubicBezTo>
                      <a:pt x="4079" y="737"/>
                      <a:pt x="5998" y="757"/>
                      <a:pt x="7857" y="780"/>
                    </a:cubicBezTo>
                    <a:lnTo>
                      <a:pt x="7857" y="780"/>
                    </a:lnTo>
                    <a:lnTo>
                      <a:pt x="6198" y="17197"/>
                    </a:lnTo>
                    <a:cubicBezTo>
                      <a:pt x="6129" y="17908"/>
                      <a:pt x="6061" y="18612"/>
                      <a:pt x="5986" y="19321"/>
                    </a:cubicBezTo>
                    <a:lnTo>
                      <a:pt x="5986" y="19321"/>
                    </a:lnTo>
                    <a:cubicBezTo>
                      <a:pt x="4112" y="18848"/>
                      <a:pt x="2234" y="18343"/>
                      <a:pt x="406" y="17735"/>
                    </a:cubicBezTo>
                    <a:lnTo>
                      <a:pt x="406" y="17735"/>
                    </a:lnTo>
                    <a:lnTo>
                      <a:pt x="2026" y="2426"/>
                    </a:lnTo>
                    <a:cubicBezTo>
                      <a:pt x="2103" y="1760"/>
                      <a:pt x="2173" y="1088"/>
                      <a:pt x="2241" y="415"/>
                    </a:cubicBezTo>
                    <a:close/>
                    <a:moveTo>
                      <a:pt x="2070" y="1"/>
                    </a:moveTo>
                    <a:cubicBezTo>
                      <a:pt x="1970" y="1"/>
                      <a:pt x="1880" y="85"/>
                      <a:pt x="1873" y="195"/>
                    </a:cubicBezTo>
                    <a:lnTo>
                      <a:pt x="239" y="15631"/>
                    </a:lnTo>
                    <a:lnTo>
                      <a:pt x="0" y="17870"/>
                    </a:lnTo>
                    <a:cubicBezTo>
                      <a:pt x="0" y="17955"/>
                      <a:pt x="60" y="18031"/>
                      <a:pt x="145" y="18057"/>
                    </a:cubicBezTo>
                    <a:cubicBezTo>
                      <a:pt x="2103" y="18713"/>
                      <a:pt x="4104" y="19249"/>
                      <a:pt x="6104" y="19751"/>
                    </a:cubicBezTo>
                    <a:cubicBezTo>
                      <a:pt x="6119" y="19754"/>
                      <a:pt x="6133" y="19756"/>
                      <a:pt x="6147" y="19756"/>
                    </a:cubicBezTo>
                    <a:cubicBezTo>
                      <a:pt x="6251" y="19756"/>
                      <a:pt x="6344" y="19676"/>
                      <a:pt x="6351" y="19564"/>
                    </a:cubicBezTo>
                    <a:cubicBezTo>
                      <a:pt x="6905" y="14030"/>
                      <a:pt x="7467" y="8496"/>
                      <a:pt x="8020" y="2962"/>
                    </a:cubicBezTo>
                    <a:lnTo>
                      <a:pt x="8258" y="595"/>
                    </a:lnTo>
                    <a:cubicBezTo>
                      <a:pt x="8265" y="527"/>
                      <a:pt x="8242" y="478"/>
                      <a:pt x="8203" y="448"/>
                    </a:cubicBezTo>
                    <a:lnTo>
                      <a:pt x="8203" y="448"/>
                    </a:lnTo>
                    <a:cubicBezTo>
                      <a:pt x="8172" y="415"/>
                      <a:pt x="8128" y="393"/>
                      <a:pt x="8071" y="391"/>
                    </a:cubicBezTo>
                    <a:cubicBezTo>
                      <a:pt x="6104" y="374"/>
                      <a:pt x="4061" y="374"/>
                      <a:pt x="2120" y="8"/>
                    </a:cubicBezTo>
                    <a:cubicBezTo>
                      <a:pt x="2103" y="3"/>
                      <a:pt x="2087" y="1"/>
                      <a:pt x="207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6" name="Google Shape;3542;p72">
                <a:extLst>
                  <a:ext uri="{FF2B5EF4-FFF2-40B4-BE49-F238E27FC236}">
                    <a16:creationId xmlns:a16="http://schemas.microsoft.com/office/drawing/2014/main" id="{4667E929-BD3D-BDC7-ECF4-7E992CD64D28}"/>
                  </a:ext>
                </a:extLst>
              </p:cNvPr>
              <p:cNvSpPr/>
              <p:nvPr/>
            </p:nvSpPr>
            <p:spPr>
              <a:xfrm>
                <a:off x="8066000" y="3179225"/>
                <a:ext cx="1005740" cy="1265222"/>
              </a:xfrm>
              <a:custGeom>
                <a:avLst/>
                <a:gdLst/>
                <a:ahLst/>
                <a:cxnLst/>
                <a:rect l="l" t="t" r="r" b="b"/>
                <a:pathLst>
                  <a:path w="57120" h="71857" extrusionOk="0">
                    <a:moveTo>
                      <a:pt x="16547" y="0"/>
                    </a:moveTo>
                    <a:cubicBezTo>
                      <a:pt x="16331" y="0"/>
                      <a:pt x="16348" y="361"/>
                      <a:pt x="16576" y="385"/>
                    </a:cubicBezTo>
                    <a:lnTo>
                      <a:pt x="16585" y="385"/>
                    </a:lnTo>
                    <a:cubicBezTo>
                      <a:pt x="17411" y="487"/>
                      <a:pt x="18654" y="853"/>
                      <a:pt x="19565" y="1160"/>
                    </a:cubicBezTo>
                    <a:cubicBezTo>
                      <a:pt x="22323" y="2088"/>
                      <a:pt x="24937" y="3433"/>
                      <a:pt x="27397" y="4983"/>
                    </a:cubicBezTo>
                    <a:cubicBezTo>
                      <a:pt x="31467" y="7537"/>
                      <a:pt x="35136" y="10678"/>
                      <a:pt x="38474" y="14127"/>
                    </a:cubicBezTo>
                    <a:cubicBezTo>
                      <a:pt x="43250" y="19056"/>
                      <a:pt x="47567" y="24658"/>
                      <a:pt x="50955" y="30643"/>
                    </a:cubicBezTo>
                    <a:cubicBezTo>
                      <a:pt x="53935" y="35896"/>
                      <a:pt x="56148" y="41805"/>
                      <a:pt x="56217" y="47909"/>
                    </a:cubicBezTo>
                    <a:cubicBezTo>
                      <a:pt x="56259" y="52464"/>
                      <a:pt x="55016" y="56959"/>
                      <a:pt x="52436" y="60731"/>
                    </a:cubicBezTo>
                    <a:cubicBezTo>
                      <a:pt x="50053" y="64213"/>
                      <a:pt x="46664" y="66921"/>
                      <a:pt x="42858" y="68700"/>
                    </a:cubicBezTo>
                    <a:cubicBezTo>
                      <a:pt x="38261" y="70854"/>
                      <a:pt x="33170" y="71441"/>
                      <a:pt x="28138" y="71458"/>
                    </a:cubicBezTo>
                    <a:cubicBezTo>
                      <a:pt x="28045" y="71459"/>
                      <a:pt x="27951" y="71459"/>
                      <a:pt x="27858" y="71459"/>
                    </a:cubicBezTo>
                    <a:cubicBezTo>
                      <a:pt x="22060" y="71459"/>
                      <a:pt x="16264" y="70682"/>
                      <a:pt x="10591" y="69500"/>
                    </a:cubicBezTo>
                    <a:cubicBezTo>
                      <a:pt x="7262" y="68811"/>
                      <a:pt x="3968" y="67959"/>
                      <a:pt x="715" y="66946"/>
                    </a:cubicBezTo>
                    <a:cubicBezTo>
                      <a:pt x="614" y="66912"/>
                      <a:pt x="510" y="66875"/>
                      <a:pt x="406" y="66841"/>
                    </a:cubicBezTo>
                    <a:lnTo>
                      <a:pt x="406" y="66841"/>
                    </a:lnTo>
                    <a:lnTo>
                      <a:pt x="2026" y="51536"/>
                    </a:lnTo>
                    <a:cubicBezTo>
                      <a:pt x="2103" y="50871"/>
                      <a:pt x="2173" y="50198"/>
                      <a:pt x="2241" y="49525"/>
                    </a:cubicBezTo>
                    <a:lnTo>
                      <a:pt x="2241" y="49525"/>
                    </a:lnTo>
                    <a:cubicBezTo>
                      <a:pt x="3773" y="49795"/>
                      <a:pt x="5362" y="49835"/>
                      <a:pt x="6905" y="49867"/>
                    </a:cubicBezTo>
                    <a:cubicBezTo>
                      <a:pt x="7577" y="49885"/>
                      <a:pt x="8250" y="49893"/>
                      <a:pt x="8923" y="49893"/>
                    </a:cubicBezTo>
                    <a:cubicBezTo>
                      <a:pt x="13496" y="49893"/>
                      <a:pt x="18070" y="49507"/>
                      <a:pt x="22604" y="48965"/>
                    </a:cubicBezTo>
                    <a:cubicBezTo>
                      <a:pt x="27304" y="48403"/>
                      <a:pt x="31978" y="47645"/>
                      <a:pt x="36626" y="46760"/>
                    </a:cubicBezTo>
                    <a:cubicBezTo>
                      <a:pt x="36850" y="46712"/>
                      <a:pt x="36774" y="46380"/>
                      <a:pt x="36561" y="46380"/>
                    </a:cubicBezTo>
                    <a:cubicBezTo>
                      <a:pt x="36547" y="46380"/>
                      <a:pt x="36531" y="46382"/>
                      <a:pt x="36516" y="46385"/>
                    </a:cubicBezTo>
                    <a:cubicBezTo>
                      <a:pt x="29160" y="47790"/>
                      <a:pt x="21727" y="48897"/>
                      <a:pt x="14252" y="49331"/>
                    </a:cubicBezTo>
                    <a:cubicBezTo>
                      <a:pt x="12399" y="49442"/>
                      <a:pt x="10537" y="49519"/>
                      <a:pt x="8677" y="49519"/>
                    </a:cubicBezTo>
                    <a:cubicBezTo>
                      <a:pt x="6981" y="49519"/>
                      <a:pt x="5286" y="49455"/>
                      <a:pt x="3601" y="49297"/>
                    </a:cubicBezTo>
                    <a:cubicBezTo>
                      <a:pt x="3108" y="49254"/>
                      <a:pt x="2605" y="49203"/>
                      <a:pt x="2120" y="49110"/>
                    </a:cubicBezTo>
                    <a:cubicBezTo>
                      <a:pt x="2105" y="49107"/>
                      <a:pt x="2090" y="49105"/>
                      <a:pt x="2075" y="49105"/>
                    </a:cubicBezTo>
                    <a:cubicBezTo>
                      <a:pt x="1965" y="49105"/>
                      <a:pt x="1873" y="49185"/>
                      <a:pt x="1873" y="49297"/>
                    </a:cubicBezTo>
                    <a:cubicBezTo>
                      <a:pt x="1328" y="54448"/>
                      <a:pt x="783" y="59590"/>
                      <a:pt x="239" y="64741"/>
                    </a:cubicBezTo>
                    <a:lnTo>
                      <a:pt x="0" y="66980"/>
                    </a:lnTo>
                    <a:cubicBezTo>
                      <a:pt x="0" y="67065"/>
                      <a:pt x="60" y="67142"/>
                      <a:pt x="145" y="67167"/>
                    </a:cubicBezTo>
                    <a:cubicBezTo>
                      <a:pt x="2563" y="67976"/>
                      <a:pt x="5057" y="68623"/>
                      <a:pt x="7543" y="69211"/>
                    </a:cubicBezTo>
                    <a:cubicBezTo>
                      <a:pt x="13026" y="70513"/>
                      <a:pt x="18628" y="71433"/>
                      <a:pt x="24256" y="71739"/>
                    </a:cubicBezTo>
                    <a:cubicBezTo>
                      <a:pt x="25576" y="71812"/>
                      <a:pt x="26912" y="71857"/>
                      <a:pt x="28254" y="71857"/>
                    </a:cubicBezTo>
                    <a:cubicBezTo>
                      <a:pt x="32425" y="71857"/>
                      <a:pt x="36645" y="71424"/>
                      <a:pt x="40568" y="70045"/>
                    </a:cubicBezTo>
                    <a:cubicBezTo>
                      <a:pt x="44544" y="68640"/>
                      <a:pt x="48222" y="66308"/>
                      <a:pt x="51032" y="63140"/>
                    </a:cubicBezTo>
                    <a:cubicBezTo>
                      <a:pt x="53935" y="59863"/>
                      <a:pt x="55799" y="55793"/>
                      <a:pt x="56378" y="51451"/>
                    </a:cubicBezTo>
                    <a:cubicBezTo>
                      <a:pt x="57119" y="46011"/>
                      <a:pt x="55910" y="40502"/>
                      <a:pt x="53790" y="35496"/>
                    </a:cubicBezTo>
                    <a:cubicBezTo>
                      <a:pt x="50998" y="28889"/>
                      <a:pt x="46664" y="22870"/>
                      <a:pt x="42016" y="17438"/>
                    </a:cubicBezTo>
                    <a:cubicBezTo>
                      <a:pt x="38491" y="13326"/>
                      <a:pt x="34566" y="9521"/>
                      <a:pt x="30156" y="6370"/>
                    </a:cubicBezTo>
                    <a:cubicBezTo>
                      <a:pt x="27389" y="4387"/>
                      <a:pt x="24426" y="2641"/>
                      <a:pt x="21259" y="1381"/>
                    </a:cubicBezTo>
                    <a:cubicBezTo>
                      <a:pt x="19854" y="811"/>
                      <a:pt x="18339" y="241"/>
                      <a:pt x="16815" y="36"/>
                    </a:cubicBezTo>
                    <a:cubicBezTo>
                      <a:pt x="16738" y="19"/>
                      <a:pt x="16662" y="11"/>
                      <a:pt x="16576" y="2"/>
                    </a:cubicBezTo>
                    <a:cubicBezTo>
                      <a:pt x="16566" y="1"/>
                      <a:pt x="16556" y="0"/>
                      <a:pt x="1654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 name="Google Shape;3543;p72">
                <a:extLst>
                  <a:ext uri="{FF2B5EF4-FFF2-40B4-BE49-F238E27FC236}">
                    <a16:creationId xmlns:a16="http://schemas.microsoft.com/office/drawing/2014/main" id="{1AC00807-DCDD-60B8-0EC6-635857C564B6}"/>
                  </a:ext>
                </a:extLst>
              </p:cNvPr>
              <p:cNvSpPr/>
              <p:nvPr/>
            </p:nvSpPr>
            <p:spPr>
              <a:xfrm>
                <a:off x="8516628" y="3791279"/>
                <a:ext cx="129662" cy="224038"/>
              </a:xfrm>
              <a:custGeom>
                <a:avLst/>
                <a:gdLst/>
                <a:ahLst/>
                <a:cxnLst/>
                <a:rect l="l" t="t" r="r" b="b"/>
                <a:pathLst>
                  <a:path w="7364" h="12724" extrusionOk="0">
                    <a:moveTo>
                      <a:pt x="272" y="0"/>
                    </a:moveTo>
                    <a:cubicBezTo>
                      <a:pt x="135" y="0"/>
                      <a:pt x="1" y="136"/>
                      <a:pt x="102" y="284"/>
                    </a:cubicBezTo>
                    <a:cubicBezTo>
                      <a:pt x="2690" y="4200"/>
                      <a:pt x="4963" y="8372"/>
                      <a:pt x="6955" y="12620"/>
                    </a:cubicBezTo>
                    <a:cubicBezTo>
                      <a:pt x="6988" y="12693"/>
                      <a:pt x="7044" y="12723"/>
                      <a:pt x="7102" y="12723"/>
                    </a:cubicBezTo>
                    <a:cubicBezTo>
                      <a:pt x="7228" y="12723"/>
                      <a:pt x="7363" y="12582"/>
                      <a:pt x="7287" y="12425"/>
                    </a:cubicBezTo>
                    <a:cubicBezTo>
                      <a:pt x="5295" y="8168"/>
                      <a:pt x="3022" y="4004"/>
                      <a:pt x="434" y="88"/>
                    </a:cubicBezTo>
                    <a:cubicBezTo>
                      <a:pt x="392" y="26"/>
                      <a:pt x="332" y="0"/>
                      <a:pt x="27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8" name="Google Shape;3544;p72">
                <a:extLst>
                  <a:ext uri="{FF2B5EF4-FFF2-40B4-BE49-F238E27FC236}">
                    <a16:creationId xmlns:a16="http://schemas.microsoft.com/office/drawing/2014/main" id="{7A56EAA7-245E-2BE6-CB9B-F751FF336C25}"/>
                  </a:ext>
                </a:extLst>
              </p:cNvPr>
              <p:cNvSpPr/>
              <p:nvPr/>
            </p:nvSpPr>
            <p:spPr>
              <a:xfrm>
                <a:off x="8013969" y="3069336"/>
                <a:ext cx="396979" cy="596648"/>
              </a:xfrm>
              <a:custGeom>
                <a:avLst/>
                <a:gdLst/>
                <a:ahLst/>
                <a:cxnLst/>
                <a:rect l="l" t="t" r="r" b="b"/>
                <a:pathLst>
                  <a:path w="22546" h="33886" extrusionOk="0">
                    <a:moveTo>
                      <a:pt x="16769" y="392"/>
                    </a:moveTo>
                    <a:cubicBezTo>
                      <a:pt x="16815" y="421"/>
                      <a:pt x="16861" y="454"/>
                      <a:pt x="16901" y="488"/>
                    </a:cubicBezTo>
                    <a:cubicBezTo>
                      <a:pt x="18910" y="2276"/>
                      <a:pt x="20604" y="4217"/>
                      <a:pt x="21447" y="6831"/>
                    </a:cubicBezTo>
                    <a:cubicBezTo>
                      <a:pt x="22358" y="9640"/>
                      <a:pt x="22009" y="12756"/>
                      <a:pt x="21158" y="15540"/>
                    </a:cubicBezTo>
                    <a:cubicBezTo>
                      <a:pt x="19072" y="22428"/>
                      <a:pt x="13155" y="27459"/>
                      <a:pt x="7433" y="31384"/>
                    </a:cubicBezTo>
                    <a:cubicBezTo>
                      <a:pt x="6410" y="32085"/>
                      <a:pt x="5379" y="32756"/>
                      <a:pt x="4326" y="33410"/>
                    </a:cubicBezTo>
                    <a:lnTo>
                      <a:pt x="4326" y="33410"/>
                    </a:lnTo>
                    <a:cubicBezTo>
                      <a:pt x="2644" y="30149"/>
                      <a:pt x="1591" y="26431"/>
                      <a:pt x="997" y="22837"/>
                    </a:cubicBezTo>
                    <a:cubicBezTo>
                      <a:pt x="452" y="19491"/>
                      <a:pt x="384" y="16025"/>
                      <a:pt x="1074" y="12688"/>
                    </a:cubicBezTo>
                    <a:cubicBezTo>
                      <a:pt x="1865" y="8840"/>
                      <a:pt x="3730" y="5290"/>
                      <a:pt x="6446" y="2454"/>
                    </a:cubicBezTo>
                    <a:cubicBezTo>
                      <a:pt x="6778" y="2114"/>
                      <a:pt x="6837" y="1961"/>
                      <a:pt x="7255" y="1901"/>
                    </a:cubicBezTo>
                    <a:lnTo>
                      <a:pt x="8472" y="1705"/>
                    </a:lnTo>
                    <a:lnTo>
                      <a:pt x="12337" y="1092"/>
                    </a:lnTo>
                    <a:lnTo>
                      <a:pt x="15888" y="530"/>
                    </a:lnTo>
                    <a:cubicBezTo>
                      <a:pt x="16176" y="489"/>
                      <a:pt x="16480" y="448"/>
                      <a:pt x="16769" y="392"/>
                    </a:cubicBezTo>
                    <a:close/>
                    <a:moveTo>
                      <a:pt x="16713" y="0"/>
                    </a:moveTo>
                    <a:cubicBezTo>
                      <a:pt x="16519" y="0"/>
                      <a:pt x="16289" y="82"/>
                      <a:pt x="16109" y="113"/>
                    </a:cubicBezTo>
                    <a:lnTo>
                      <a:pt x="14602" y="352"/>
                    </a:lnTo>
                    <a:lnTo>
                      <a:pt x="7169" y="1518"/>
                    </a:lnTo>
                    <a:cubicBezTo>
                      <a:pt x="6795" y="1578"/>
                      <a:pt x="6752" y="1595"/>
                      <a:pt x="6446" y="1901"/>
                    </a:cubicBezTo>
                    <a:cubicBezTo>
                      <a:pt x="5722" y="2625"/>
                      <a:pt x="5050" y="3400"/>
                      <a:pt x="4428" y="4225"/>
                    </a:cubicBezTo>
                    <a:cubicBezTo>
                      <a:pt x="3270" y="5766"/>
                      <a:pt x="2342" y="7478"/>
                      <a:pt x="1653" y="9283"/>
                    </a:cubicBezTo>
                    <a:cubicBezTo>
                      <a:pt x="375" y="12663"/>
                      <a:pt x="1" y="16332"/>
                      <a:pt x="265" y="19925"/>
                    </a:cubicBezTo>
                    <a:cubicBezTo>
                      <a:pt x="597" y="24565"/>
                      <a:pt x="1840" y="29409"/>
                      <a:pt x="3968" y="33572"/>
                    </a:cubicBezTo>
                    <a:cubicBezTo>
                      <a:pt x="4002" y="33641"/>
                      <a:pt x="4045" y="33717"/>
                      <a:pt x="4079" y="33794"/>
                    </a:cubicBezTo>
                    <a:cubicBezTo>
                      <a:pt x="4118" y="33858"/>
                      <a:pt x="4175" y="33885"/>
                      <a:pt x="4233" y="33885"/>
                    </a:cubicBezTo>
                    <a:cubicBezTo>
                      <a:pt x="4238" y="33885"/>
                      <a:pt x="4242" y="33885"/>
                      <a:pt x="4246" y="33885"/>
                    </a:cubicBezTo>
                    <a:lnTo>
                      <a:pt x="4246" y="33885"/>
                    </a:lnTo>
                    <a:cubicBezTo>
                      <a:pt x="4273" y="33884"/>
                      <a:pt x="4302" y="33877"/>
                      <a:pt x="4331" y="33860"/>
                    </a:cubicBezTo>
                    <a:lnTo>
                      <a:pt x="4331" y="33860"/>
                    </a:lnTo>
                    <a:cubicBezTo>
                      <a:pt x="4340" y="33856"/>
                      <a:pt x="4349" y="33850"/>
                      <a:pt x="4357" y="33845"/>
                    </a:cubicBezTo>
                    <a:lnTo>
                      <a:pt x="4357" y="33845"/>
                    </a:lnTo>
                    <a:cubicBezTo>
                      <a:pt x="10874" y="29794"/>
                      <a:pt x="17907" y="24687"/>
                      <a:pt x="20928" y="17337"/>
                    </a:cubicBezTo>
                    <a:cubicBezTo>
                      <a:pt x="21932" y="14876"/>
                      <a:pt x="22545" y="12024"/>
                      <a:pt x="22332" y="9351"/>
                    </a:cubicBezTo>
                    <a:cubicBezTo>
                      <a:pt x="22086" y="6115"/>
                      <a:pt x="20400" y="3144"/>
                      <a:pt x="18050" y="965"/>
                    </a:cubicBezTo>
                    <a:cubicBezTo>
                      <a:pt x="17735" y="667"/>
                      <a:pt x="17216" y="45"/>
                      <a:pt x="16764" y="3"/>
                    </a:cubicBezTo>
                    <a:cubicBezTo>
                      <a:pt x="16748" y="1"/>
                      <a:pt x="16731" y="0"/>
                      <a:pt x="1671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9" name="Google Shape;3545;p72">
                <a:extLst>
                  <a:ext uri="{FF2B5EF4-FFF2-40B4-BE49-F238E27FC236}">
                    <a16:creationId xmlns:a16="http://schemas.microsoft.com/office/drawing/2014/main" id="{3DEE51D1-0F42-4E5C-DDAD-C911D2A3A2A9}"/>
                  </a:ext>
                </a:extLst>
              </p:cNvPr>
              <p:cNvSpPr/>
              <p:nvPr/>
            </p:nvSpPr>
            <p:spPr>
              <a:xfrm>
                <a:off x="7994337" y="3645471"/>
                <a:ext cx="189052" cy="316618"/>
              </a:xfrm>
              <a:custGeom>
                <a:avLst/>
                <a:gdLst/>
                <a:ahLst/>
                <a:cxnLst/>
                <a:rect l="l" t="t" r="r" b="b"/>
                <a:pathLst>
                  <a:path w="10737" h="17982" extrusionOk="0">
                    <a:moveTo>
                      <a:pt x="2001" y="0"/>
                    </a:moveTo>
                    <a:cubicBezTo>
                      <a:pt x="894" y="0"/>
                      <a:pt x="1" y="894"/>
                      <a:pt x="1" y="2001"/>
                    </a:cubicBezTo>
                    <a:lnTo>
                      <a:pt x="1" y="15980"/>
                    </a:lnTo>
                    <a:cubicBezTo>
                      <a:pt x="1" y="17087"/>
                      <a:pt x="894" y="17981"/>
                      <a:pt x="2001" y="17981"/>
                    </a:cubicBezTo>
                    <a:lnTo>
                      <a:pt x="8736" y="17981"/>
                    </a:lnTo>
                    <a:cubicBezTo>
                      <a:pt x="9842" y="17981"/>
                      <a:pt x="10736" y="17087"/>
                      <a:pt x="10736" y="15980"/>
                    </a:cubicBezTo>
                    <a:lnTo>
                      <a:pt x="10736" y="2001"/>
                    </a:lnTo>
                    <a:cubicBezTo>
                      <a:pt x="10736" y="894"/>
                      <a:pt x="9842" y="0"/>
                      <a:pt x="8736" y="0"/>
                    </a:cubicBezTo>
                    <a:close/>
                  </a:path>
                </a:pathLst>
              </a:custGeom>
              <a:solidFill>
                <a:srgbClr val="A3DBFF"/>
              </a:solidFill>
              <a:ln>
                <a:noFill/>
              </a:ln>
            </p:spPr>
            <p:txBody>
              <a:bodyPr spcFirstLastPara="1" wrap="square" lIns="121900" tIns="121900" rIns="121900" bIns="121900" anchor="ctr" anchorCtr="0">
                <a:noAutofit/>
              </a:bodyPr>
              <a:lstStyle/>
              <a:p>
                <a:endParaRPr sz="2400"/>
              </a:p>
            </p:txBody>
          </p:sp>
          <p:sp>
            <p:nvSpPr>
              <p:cNvPr id="30" name="Google Shape;3546;p72">
                <a:extLst>
                  <a:ext uri="{FF2B5EF4-FFF2-40B4-BE49-F238E27FC236}">
                    <a16:creationId xmlns:a16="http://schemas.microsoft.com/office/drawing/2014/main" id="{53D8EEA1-819A-A288-4F73-57215E3EACE7}"/>
                  </a:ext>
                </a:extLst>
              </p:cNvPr>
              <p:cNvSpPr/>
              <p:nvPr/>
            </p:nvSpPr>
            <p:spPr>
              <a:xfrm>
                <a:off x="7990287" y="3641879"/>
                <a:ext cx="196852" cy="323714"/>
              </a:xfrm>
              <a:custGeom>
                <a:avLst/>
                <a:gdLst/>
                <a:ahLst/>
                <a:cxnLst/>
                <a:rect l="l" t="t" r="r" b="b"/>
                <a:pathLst>
                  <a:path w="11180" h="18385" extrusionOk="0">
                    <a:moveTo>
                      <a:pt x="2673" y="385"/>
                    </a:moveTo>
                    <a:cubicBezTo>
                      <a:pt x="2872" y="385"/>
                      <a:pt x="3072" y="391"/>
                      <a:pt x="3270" y="391"/>
                    </a:cubicBezTo>
                    <a:lnTo>
                      <a:pt x="8821" y="391"/>
                    </a:lnTo>
                    <a:cubicBezTo>
                      <a:pt x="9928" y="408"/>
                      <a:pt x="10737" y="1132"/>
                      <a:pt x="10779" y="2264"/>
                    </a:cubicBezTo>
                    <a:cubicBezTo>
                      <a:pt x="10830" y="3610"/>
                      <a:pt x="10779" y="4963"/>
                      <a:pt x="10779" y="6317"/>
                    </a:cubicBezTo>
                    <a:lnTo>
                      <a:pt x="10779" y="12762"/>
                    </a:lnTo>
                    <a:cubicBezTo>
                      <a:pt x="10779" y="13903"/>
                      <a:pt x="10830" y="15044"/>
                      <a:pt x="10779" y="16176"/>
                    </a:cubicBezTo>
                    <a:cubicBezTo>
                      <a:pt x="10754" y="17172"/>
                      <a:pt x="9962" y="17964"/>
                      <a:pt x="8966" y="17989"/>
                    </a:cubicBezTo>
                    <a:lnTo>
                      <a:pt x="4002" y="17989"/>
                    </a:lnTo>
                    <a:cubicBezTo>
                      <a:pt x="3611" y="17989"/>
                      <a:pt x="3215" y="18004"/>
                      <a:pt x="2823" y="18004"/>
                    </a:cubicBezTo>
                    <a:cubicBezTo>
                      <a:pt x="2628" y="18004"/>
                      <a:pt x="2433" y="18001"/>
                      <a:pt x="2240" y="17989"/>
                    </a:cubicBezTo>
                    <a:cubicBezTo>
                      <a:pt x="1073" y="17938"/>
                      <a:pt x="426" y="17036"/>
                      <a:pt x="426" y="15946"/>
                    </a:cubicBezTo>
                    <a:cubicBezTo>
                      <a:pt x="409" y="12268"/>
                      <a:pt x="426" y="8590"/>
                      <a:pt x="426" y="4912"/>
                    </a:cubicBezTo>
                    <a:lnTo>
                      <a:pt x="426" y="2758"/>
                    </a:lnTo>
                    <a:cubicBezTo>
                      <a:pt x="426" y="2086"/>
                      <a:pt x="435" y="1447"/>
                      <a:pt x="963" y="928"/>
                    </a:cubicBezTo>
                    <a:cubicBezTo>
                      <a:pt x="1446" y="444"/>
                      <a:pt x="2052" y="385"/>
                      <a:pt x="2673" y="385"/>
                    </a:cubicBezTo>
                    <a:close/>
                    <a:moveTo>
                      <a:pt x="4376" y="1"/>
                    </a:moveTo>
                    <a:cubicBezTo>
                      <a:pt x="3716" y="1"/>
                      <a:pt x="3054" y="3"/>
                      <a:pt x="2393" y="8"/>
                    </a:cubicBezTo>
                    <a:cubicBezTo>
                      <a:pt x="1312" y="17"/>
                      <a:pt x="350" y="630"/>
                      <a:pt x="103" y="1728"/>
                    </a:cubicBezTo>
                    <a:cubicBezTo>
                      <a:pt x="1" y="2171"/>
                      <a:pt x="43" y="2647"/>
                      <a:pt x="43" y="3090"/>
                    </a:cubicBezTo>
                    <a:lnTo>
                      <a:pt x="43" y="15359"/>
                    </a:lnTo>
                    <a:cubicBezTo>
                      <a:pt x="43" y="15844"/>
                      <a:pt x="1" y="16355"/>
                      <a:pt x="145" y="16823"/>
                    </a:cubicBezTo>
                    <a:cubicBezTo>
                      <a:pt x="460" y="17862"/>
                      <a:pt x="1405" y="18372"/>
                      <a:pt x="2436" y="18381"/>
                    </a:cubicBezTo>
                    <a:cubicBezTo>
                      <a:pt x="3100" y="18384"/>
                      <a:pt x="3764" y="18385"/>
                      <a:pt x="4428" y="18385"/>
                    </a:cubicBezTo>
                    <a:cubicBezTo>
                      <a:pt x="5756" y="18385"/>
                      <a:pt x="7084" y="18381"/>
                      <a:pt x="8412" y="18381"/>
                    </a:cubicBezTo>
                    <a:lnTo>
                      <a:pt x="8974" y="18381"/>
                    </a:lnTo>
                    <a:cubicBezTo>
                      <a:pt x="8997" y="18380"/>
                      <a:pt x="9017" y="18377"/>
                      <a:pt x="9036" y="18370"/>
                    </a:cubicBezTo>
                    <a:lnTo>
                      <a:pt x="9036" y="18370"/>
                    </a:lnTo>
                    <a:cubicBezTo>
                      <a:pt x="10220" y="18317"/>
                      <a:pt x="11154" y="17344"/>
                      <a:pt x="11171" y="16159"/>
                    </a:cubicBezTo>
                    <a:cubicBezTo>
                      <a:pt x="11179" y="15699"/>
                      <a:pt x="11171" y="15231"/>
                      <a:pt x="11171" y="14780"/>
                    </a:cubicBezTo>
                    <a:lnTo>
                      <a:pt x="11171" y="2630"/>
                    </a:lnTo>
                    <a:cubicBezTo>
                      <a:pt x="11171" y="1958"/>
                      <a:pt x="11103" y="1319"/>
                      <a:pt x="10634" y="774"/>
                    </a:cubicBezTo>
                    <a:cubicBezTo>
                      <a:pt x="10021" y="59"/>
                      <a:pt x="9204" y="8"/>
                      <a:pt x="8336" y="8"/>
                    </a:cubicBezTo>
                    <a:cubicBezTo>
                      <a:pt x="7019" y="8"/>
                      <a:pt x="5698" y="1"/>
                      <a:pt x="437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1" name="Google Shape;3547;p72">
                <a:extLst>
                  <a:ext uri="{FF2B5EF4-FFF2-40B4-BE49-F238E27FC236}">
                    <a16:creationId xmlns:a16="http://schemas.microsoft.com/office/drawing/2014/main" id="{ECE3174C-F3A1-186D-71EC-C9B1531C9C88}"/>
                  </a:ext>
                </a:extLst>
              </p:cNvPr>
              <p:cNvSpPr/>
              <p:nvPr/>
            </p:nvSpPr>
            <p:spPr>
              <a:xfrm>
                <a:off x="8043216" y="3694790"/>
                <a:ext cx="91453" cy="91453"/>
              </a:xfrm>
              <a:custGeom>
                <a:avLst/>
                <a:gdLst/>
                <a:ahLst/>
                <a:cxnLst/>
                <a:rect l="l" t="t" r="r" b="b"/>
                <a:pathLst>
                  <a:path w="5194" h="5194" extrusionOk="0">
                    <a:moveTo>
                      <a:pt x="2597" y="0"/>
                    </a:moveTo>
                    <a:cubicBezTo>
                      <a:pt x="1158" y="0"/>
                      <a:pt x="0" y="1158"/>
                      <a:pt x="0" y="2597"/>
                    </a:cubicBezTo>
                    <a:cubicBezTo>
                      <a:pt x="0" y="4027"/>
                      <a:pt x="1158" y="5193"/>
                      <a:pt x="2597" y="5193"/>
                    </a:cubicBezTo>
                    <a:cubicBezTo>
                      <a:pt x="4027" y="5193"/>
                      <a:pt x="5193" y="4027"/>
                      <a:pt x="5193" y="2597"/>
                    </a:cubicBezTo>
                    <a:cubicBezTo>
                      <a:pt x="5193" y="1158"/>
                      <a:pt x="4027" y="0"/>
                      <a:pt x="2597" y="0"/>
                    </a:cubicBezTo>
                    <a:close/>
                  </a:path>
                </a:pathLst>
              </a:custGeom>
              <a:solidFill>
                <a:srgbClr val="FFC6C6"/>
              </a:solidFill>
              <a:ln>
                <a:noFill/>
              </a:ln>
            </p:spPr>
            <p:txBody>
              <a:bodyPr spcFirstLastPara="1" wrap="square" lIns="121900" tIns="121900" rIns="121900" bIns="121900" anchor="ctr" anchorCtr="0">
                <a:noAutofit/>
              </a:bodyPr>
              <a:lstStyle/>
              <a:p>
                <a:endParaRPr sz="2400"/>
              </a:p>
            </p:txBody>
          </p:sp>
          <p:sp>
            <p:nvSpPr>
              <p:cNvPr id="32" name="Google Shape;3548;p72">
                <a:extLst>
                  <a:ext uri="{FF2B5EF4-FFF2-40B4-BE49-F238E27FC236}">
                    <a16:creationId xmlns:a16="http://schemas.microsoft.com/office/drawing/2014/main" id="{D2E27D9B-54E3-4047-076D-1203944AF58B}"/>
                  </a:ext>
                </a:extLst>
              </p:cNvPr>
              <p:cNvSpPr/>
              <p:nvPr/>
            </p:nvSpPr>
            <p:spPr>
              <a:xfrm>
                <a:off x="8035415" y="3808710"/>
                <a:ext cx="106895" cy="22203"/>
              </a:xfrm>
              <a:custGeom>
                <a:avLst/>
                <a:gdLst/>
                <a:ahLst/>
                <a:cxnLst/>
                <a:rect l="l" t="t" r="r" b="b"/>
                <a:pathLst>
                  <a:path w="6071" h="1261" extrusionOk="0">
                    <a:moveTo>
                      <a:pt x="0" y="1"/>
                    </a:moveTo>
                    <a:lnTo>
                      <a:pt x="0" y="1261"/>
                    </a:lnTo>
                    <a:lnTo>
                      <a:pt x="6071" y="1261"/>
                    </a:lnTo>
                    <a:lnTo>
                      <a:pt x="6071"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33" name="Google Shape;3549;p72">
                <a:extLst>
                  <a:ext uri="{FF2B5EF4-FFF2-40B4-BE49-F238E27FC236}">
                    <a16:creationId xmlns:a16="http://schemas.microsoft.com/office/drawing/2014/main" id="{EFC61837-60DB-B955-DAF0-6AAB890FF517}"/>
                  </a:ext>
                </a:extLst>
              </p:cNvPr>
              <p:cNvSpPr/>
              <p:nvPr/>
            </p:nvSpPr>
            <p:spPr>
              <a:xfrm>
                <a:off x="8045610" y="3853979"/>
                <a:ext cx="86506" cy="16217"/>
              </a:xfrm>
              <a:custGeom>
                <a:avLst/>
                <a:gdLst/>
                <a:ahLst/>
                <a:cxnLst/>
                <a:rect l="l" t="t" r="r" b="b"/>
                <a:pathLst>
                  <a:path w="4913" h="921" extrusionOk="0">
                    <a:moveTo>
                      <a:pt x="0" y="1"/>
                    </a:moveTo>
                    <a:lnTo>
                      <a:pt x="0" y="920"/>
                    </a:lnTo>
                    <a:lnTo>
                      <a:pt x="4913" y="920"/>
                    </a:lnTo>
                    <a:lnTo>
                      <a:pt x="4913"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34" name="Google Shape;3550;p72">
                <a:extLst>
                  <a:ext uri="{FF2B5EF4-FFF2-40B4-BE49-F238E27FC236}">
                    <a16:creationId xmlns:a16="http://schemas.microsoft.com/office/drawing/2014/main" id="{CC51CE52-BD09-F993-4BC6-A9221542B232}"/>
                  </a:ext>
                </a:extLst>
              </p:cNvPr>
              <p:cNvSpPr/>
              <p:nvPr/>
            </p:nvSpPr>
            <p:spPr>
              <a:xfrm>
                <a:off x="7957907" y="3019930"/>
                <a:ext cx="724425" cy="408829"/>
              </a:xfrm>
              <a:custGeom>
                <a:avLst/>
                <a:gdLst/>
                <a:ahLst/>
                <a:cxnLst/>
                <a:rect l="l" t="t" r="r" b="b"/>
                <a:pathLst>
                  <a:path w="41143" h="23219" extrusionOk="0">
                    <a:moveTo>
                      <a:pt x="21431" y="0"/>
                    </a:moveTo>
                    <a:cubicBezTo>
                      <a:pt x="17669" y="0"/>
                      <a:pt x="13877" y="480"/>
                      <a:pt x="10413" y="1812"/>
                    </a:cubicBezTo>
                    <a:cubicBezTo>
                      <a:pt x="3508" y="4469"/>
                      <a:pt x="1" y="8010"/>
                      <a:pt x="2904" y="16405"/>
                    </a:cubicBezTo>
                    <a:cubicBezTo>
                      <a:pt x="4960" y="22351"/>
                      <a:pt x="8379" y="23218"/>
                      <a:pt x="10199" y="23218"/>
                    </a:cubicBezTo>
                    <a:cubicBezTo>
                      <a:pt x="10948" y="23218"/>
                      <a:pt x="11426" y="23071"/>
                      <a:pt x="11426" y="23071"/>
                    </a:cubicBezTo>
                    <a:cubicBezTo>
                      <a:pt x="15206" y="22348"/>
                      <a:pt x="21881" y="19232"/>
                      <a:pt x="26734" y="15503"/>
                    </a:cubicBezTo>
                    <a:cubicBezTo>
                      <a:pt x="28083" y="14466"/>
                      <a:pt x="29455" y="14088"/>
                      <a:pt x="30757" y="14088"/>
                    </a:cubicBezTo>
                    <a:cubicBezTo>
                      <a:pt x="34136" y="14088"/>
                      <a:pt x="37042" y="16635"/>
                      <a:pt x="37853" y="16814"/>
                    </a:cubicBezTo>
                    <a:cubicBezTo>
                      <a:pt x="37878" y="16819"/>
                      <a:pt x="37904" y="16822"/>
                      <a:pt x="37930" y="16822"/>
                    </a:cubicBezTo>
                    <a:cubicBezTo>
                      <a:pt x="39073" y="16822"/>
                      <a:pt x="41142" y="11809"/>
                      <a:pt x="40909" y="8904"/>
                    </a:cubicBezTo>
                    <a:cubicBezTo>
                      <a:pt x="40671" y="5925"/>
                      <a:pt x="38900" y="2213"/>
                      <a:pt x="32208" y="1055"/>
                    </a:cubicBezTo>
                    <a:cubicBezTo>
                      <a:pt x="28878" y="473"/>
                      <a:pt x="25169" y="0"/>
                      <a:pt x="21431" y="0"/>
                    </a:cubicBezTo>
                    <a:close/>
                  </a:path>
                </a:pathLst>
              </a:custGeom>
              <a:solidFill>
                <a:srgbClr val="F6C3FF"/>
              </a:solidFill>
              <a:ln>
                <a:noFill/>
              </a:ln>
            </p:spPr>
            <p:txBody>
              <a:bodyPr spcFirstLastPara="1" wrap="square" lIns="121900" tIns="121900" rIns="121900" bIns="121900" anchor="ctr" anchorCtr="0">
                <a:noAutofit/>
              </a:bodyPr>
              <a:lstStyle/>
              <a:p>
                <a:endParaRPr sz="2400"/>
              </a:p>
            </p:txBody>
          </p:sp>
          <p:sp>
            <p:nvSpPr>
              <p:cNvPr id="35" name="Google Shape;3551;p72">
                <a:extLst>
                  <a:ext uri="{FF2B5EF4-FFF2-40B4-BE49-F238E27FC236}">
                    <a16:creationId xmlns:a16="http://schemas.microsoft.com/office/drawing/2014/main" id="{D3FE1732-8067-C64C-DEE2-43C13C4094E3}"/>
                  </a:ext>
                </a:extLst>
              </p:cNvPr>
              <p:cNvSpPr/>
              <p:nvPr/>
            </p:nvSpPr>
            <p:spPr>
              <a:xfrm>
                <a:off x="7985498" y="3016285"/>
                <a:ext cx="706078" cy="416153"/>
              </a:xfrm>
              <a:custGeom>
                <a:avLst/>
                <a:gdLst/>
                <a:ahLst/>
                <a:cxnLst/>
                <a:rect l="l" t="t" r="r" b="b"/>
                <a:pathLst>
                  <a:path w="40101" h="23635" extrusionOk="0">
                    <a:moveTo>
                      <a:pt x="19877" y="394"/>
                    </a:moveTo>
                    <a:cubicBezTo>
                      <a:pt x="22312" y="394"/>
                      <a:pt x="24751" y="599"/>
                      <a:pt x="27151" y="913"/>
                    </a:cubicBezTo>
                    <a:cubicBezTo>
                      <a:pt x="30880" y="1406"/>
                      <a:pt x="35324" y="1926"/>
                      <a:pt x="37725" y="5195"/>
                    </a:cubicBezTo>
                    <a:cubicBezTo>
                      <a:pt x="39521" y="7638"/>
                      <a:pt x="39376" y="10627"/>
                      <a:pt x="38448" y="13377"/>
                    </a:cubicBezTo>
                    <a:cubicBezTo>
                      <a:pt x="38193" y="14177"/>
                      <a:pt x="37844" y="14960"/>
                      <a:pt x="37435" y="15693"/>
                    </a:cubicBezTo>
                    <a:cubicBezTo>
                      <a:pt x="37239" y="16033"/>
                      <a:pt x="36848" y="16791"/>
                      <a:pt x="36388" y="16833"/>
                    </a:cubicBezTo>
                    <a:cubicBezTo>
                      <a:pt x="36378" y="16834"/>
                      <a:pt x="36368" y="16835"/>
                      <a:pt x="36358" y="16835"/>
                    </a:cubicBezTo>
                    <a:cubicBezTo>
                      <a:pt x="36027" y="16835"/>
                      <a:pt x="35554" y="16445"/>
                      <a:pt x="35298" y="16289"/>
                    </a:cubicBezTo>
                    <a:cubicBezTo>
                      <a:pt x="34702" y="15931"/>
                      <a:pt x="34106" y="15573"/>
                      <a:pt x="33485" y="15267"/>
                    </a:cubicBezTo>
                    <a:cubicBezTo>
                      <a:pt x="32158" y="14604"/>
                      <a:pt x="30703" y="14105"/>
                      <a:pt x="29204" y="14105"/>
                    </a:cubicBezTo>
                    <a:cubicBezTo>
                      <a:pt x="29068" y="14105"/>
                      <a:pt x="28931" y="14109"/>
                      <a:pt x="28794" y="14117"/>
                    </a:cubicBezTo>
                    <a:cubicBezTo>
                      <a:pt x="26665" y="14245"/>
                      <a:pt x="25218" y="15497"/>
                      <a:pt x="23549" y="16655"/>
                    </a:cubicBezTo>
                    <a:cubicBezTo>
                      <a:pt x="20025" y="19098"/>
                      <a:pt x="16108" y="21184"/>
                      <a:pt x="12022" y="22504"/>
                    </a:cubicBezTo>
                    <a:cubicBezTo>
                      <a:pt x="11309" y="22738"/>
                      <a:pt x="10579" y="22932"/>
                      <a:pt x="9841" y="23084"/>
                    </a:cubicBezTo>
                    <a:lnTo>
                      <a:pt x="9841" y="23084"/>
                    </a:lnTo>
                    <a:cubicBezTo>
                      <a:pt x="9830" y="23086"/>
                      <a:pt x="9819" y="23088"/>
                      <a:pt x="9808" y="23091"/>
                    </a:cubicBezTo>
                    <a:cubicBezTo>
                      <a:pt x="9794" y="23094"/>
                      <a:pt x="9782" y="23098"/>
                      <a:pt x="9770" y="23102"/>
                    </a:cubicBezTo>
                    <a:lnTo>
                      <a:pt x="9770" y="23102"/>
                    </a:lnTo>
                    <a:cubicBezTo>
                      <a:pt x="9409" y="23209"/>
                      <a:pt x="9026" y="23257"/>
                      <a:pt x="8639" y="23257"/>
                    </a:cubicBezTo>
                    <a:cubicBezTo>
                      <a:pt x="7756" y="23257"/>
                      <a:pt x="6845" y="23009"/>
                      <a:pt x="6096" y="22640"/>
                    </a:cubicBezTo>
                    <a:cubicBezTo>
                      <a:pt x="2903" y="21065"/>
                      <a:pt x="1439" y="17131"/>
                      <a:pt x="775" y="13871"/>
                    </a:cubicBezTo>
                    <a:cubicBezTo>
                      <a:pt x="153" y="10772"/>
                      <a:pt x="656" y="7698"/>
                      <a:pt x="3057" y="5493"/>
                    </a:cubicBezTo>
                    <a:cubicBezTo>
                      <a:pt x="4206" y="4437"/>
                      <a:pt x="5594" y="3654"/>
                      <a:pt x="7007" y="3007"/>
                    </a:cubicBezTo>
                    <a:cubicBezTo>
                      <a:pt x="8957" y="2096"/>
                      <a:pt x="11017" y="1423"/>
                      <a:pt x="13128" y="1006"/>
                    </a:cubicBezTo>
                    <a:cubicBezTo>
                      <a:pt x="15352" y="571"/>
                      <a:pt x="17612" y="394"/>
                      <a:pt x="19877" y="394"/>
                    </a:cubicBezTo>
                    <a:close/>
                    <a:moveTo>
                      <a:pt x="19909" y="1"/>
                    </a:moveTo>
                    <a:cubicBezTo>
                      <a:pt x="18396" y="1"/>
                      <a:pt x="16883" y="79"/>
                      <a:pt x="15376" y="257"/>
                    </a:cubicBezTo>
                    <a:cubicBezTo>
                      <a:pt x="11375" y="734"/>
                      <a:pt x="7126" y="1968"/>
                      <a:pt x="3823" y="4369"/>
                    </a:cubicBezTo>
                    <a:cubicBezTo>
                      <a:pt x="1354" y="6166"/>
                      <a:pt x="0" y="8737"/>
                      <a:pt x="128" y="11802"/>
                    </a:cubicBezTo>
                    <a:cubicBezTo>
                      <a:pt x="312" y="16304"/>
                      <a:pt x="3092" y="23634"/>
                      <a:pt x="8476" y="23634"/>
                    </a:cubicBezTo>
                    <a:cubicBezTo>
                      <a:pt x="8835" y="23634"/>
                      <a:pt x="9205" y="23602"/>
                      <a:pt x="9587" y="23534"/>
                    </a:cubicBezTo>
                    <a:cubicBezTo>
                      <a:pt x="9692" y="23518"/>
                      <a:pt x="9789" y="23494"/>
                      <a:pt x="9894" y="23469"/>
                    </a:cubicBezTo>
                    <a:lnTo>
                      <a:pt x="9894" y="23469"/>
                    </a:lnTo>
                    <a:cubicBezTo>
                      <a:pt x="9902" y="23469"/>
                      <a:pt x="9910" y="23467"/>
                      <a:pt x="9919" y="23466"/>
                    </a:cubicBezTo>
                    <a:cubicBezTo>
                      <a:pt x="11707" y="23117"/>
                      <a:pt x="13443" y="22461"/>
                      <a:pt x="15121" y="21746"/>
                    </a:cubicBezTo>
                    <a:cubicBezTo>
                      <a:pt x="17292" y="20818"/>
                      <a:pt x="19386" y="19728"/>
                      <a:pt x="21404" y="18502"/>
                    </a:cubicBezTo>
                    <a:cubicBezTo>
                      <a:pt x="22443" y="17872"/>
                      <a:pt x="23456" y="17208"/>
                      <a:pt x="24435" y="16501"/>
                    </a:cubicBezTo>
                    <a:cubicBezTo>
                      <a:pt x="25414" y="15786"/>
                      <a:pt x="26342" y="15045"/>
                      <a:pt x="27534" y="14713"/>
                    </a:cubicBezTo>
                    <a:cubicBezTo>
                      <a:pt x="28077" y="14563"/>
                      <a:pt x="28624" y="14496"/>
                      <a:pt x="29169" y="14496"/>
                    </a:cubicBezTo>
                    <a:cubicBezTo>
                      <a:pt x="30597" y="14496"/>
                      <a:pt x="32010" y="14958"/>
                      <a:pt x="33298" y="15599"/>
                    </a:cubicBezTo>
                    <a:cubicBezTo>
                      <a:pt x="33945" y="15922"/>
                      <a:pt x="34575" y="16306"/>
                      <a:pt x="35196" y="16672"/>
                    </a:cubicBezTo>
                    <a:cubicBezTo>
                      <a:pt x="35511" y="16867"/>
                      <a:pt x="35911" y="17174"/>
                      <a:pt x="36286" y="17208"/>
                    </a:cubicBezTo>
                    <a:cubicBezTo>
                      <a:pt x="36313" y="17211"/>
                      <a:pt x="36341" y="17212"/>
                      <a:pt x="36368" y="17212"/>
                    </a:cubicBezTo>
                    <a:cubicBezTo>
                      <a:pt x="37338" y="17212"/>
                      <a:pt x="38022" y="15470"/>
                      <a:pt x="38312" y="14799"/>
                    </a:cubicBezTo>
                    <a:cubicBezTo>
                      <a:pt x="39521" y="12049"/>
                      <a:pt x="40100" y="8873"/>
                      <a:pt x="38721" y="6080"/>
                    </a:cubicBezTo>
                    <a:cubicBezTo>
                      <a:pt x="37061" y="2726"/>
                      <a:pt x="33340" y="1509"/>
                      <a:pt x="29892" y="930"/>
                    </a:cubicBezTo>
                    <a:cubicBezTo>
                      <a:pt x="26604" y="384"/>
                      <a:pt x="23255" y="1"/>
                      <a:pt x="1990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6" name="Google Shape;3552;p72">
                <a:extLst>
                  <a:ext uri="{FF2B5EF4-FFF2-40B4-BE49-F238E27FC236}">
                    <a16:creationId xmlns:a16="http://schemas.microsoft.com/office/drawing/2014/main" id="{65C9B538-EAEC-DDED-2515-D3BDABF665D1}"/>
                  </a:ext>
                </a:extLst>
              </p:cNvPr>
              <p:cNvSpPr/>
              <p:nvPr/>
            </p:nvSpPr>
            <p:spPr>
              <a:xfrm>
                <a:off x="7746247" y="2261328"/>
                <a:ext cx="1016234" cy="913090"/>
              </a:xfrm>
              <a:custGeom>
                <a:avLst/>
                <a:gdLst/>
                <a:ahLst/>
                <a:cxnLst/>
                <a:rect l="l" t="t" r="r" b="b"/>
                <a:pathLst>
                  <a:path w="57716" h="51858" extrusionOk="0">
                    <a:moveTo>
                      <a:pt x="20390" y="1"/>
                    </a:moveTo>
                    <a:cubicBezTo>
                      <a:pt x="19893" y="1"/>
                      <a:pt x="19363" y="39"/>
                      <a:pt x="18799" y="122"/>
                    </a:cubicBezTo>
                    <a:cubicBezTo>
                      <a:pt x="10489" y="1340"/>
                      <a:pt x="12396" y="9275"/>
                      <a:pt x="12396" y="9275"/>
                    </a:cubicBezTo>
                    <a:cubicBezTo>
                      <a:pt x="7603" y="9283"/>
                      <a:pt x="0" y="14340"/>
                      <a:pt x="1652" y="20385"/>
                    </a:cubicBezTo>
                    <a:cubicBezTo>
                      <a:pt x="2904" y="24963"/>
                      <a:pt x="5988" y="26730"/>
                      <a:pt x="9819" y="26730"/>
                    </a:cubicBezTo>
                    <a:cubicBezTo>
                      <a:pt x="11040" y="26730"/>
                      <a:pt x="12336" y="26551"/>
                      <a:pt x="13673" y="26226"/>
                    </a:cubicBezTo>
                    <a:cubicBezTo>
                      <a:pt x="19216" y="24872"/>
                      <a:pt x="22681" y="19432"/>
                      <a:pt x="22681" y="19432"/>
                    </a:cubicBezTo>
                    <a:cubicBezTo>
                      <a:pt x="22800" y="28039"/>
                      <a:pt x="31544" y="30466"/>
                      <a:pt x="31535" y="30474"/>
                    </a:cubicBezTo>
                    <a:cubicBezTo>
                      <a:pt x="30863" y="32849"/>
                      <a:pt x="24971" y="42708"/>
                      <a:pt x="27602" y="45194"/>
                    </a:cubicBezTo>
                    <a:cubicBezTo>
                      <a:pt x="29692" y="47163"/>
                      <a:pt x="33137" y="51857"/>
                      <a:pt x="37792" y="51857"/>
                    </a:cubicBezTo>
                    <a:cubicBezTo>
                      <a:pt x="38995" y="51857"/>
                      <a:pt x="40279" y="51543"/>
                      <a:pt x="41641" y="50788"/>
                    </a:cubicBezTo>
                    <a:cubicBezTo>
                      <a:pt x="47439" y="47570"/>
                      <a:pt x="43863" y="41977"/>
                      <a:pt x="43863" y="41976"/>
                    </a:cubicBezTo>
                    <a:lnTo>
                      <a:pt x="43863" y="41976"/>
                    </a:lnTo>
                    <a:cubicBezTo>
                      <a:pt x="44354" y="42251"/>
                      <a:pt x="45098" y="42345"/>
                      <a:pt x="45885" y="42345"/>
                    </a:cubicBezTo>
                    <a:cubicBezTo>
                      <a:pt x="47583" y="42345"/>
                      <a:pt x="49482" y="41908"/>
                      <a:pt x="49482" y="41908"/>
                    </a:cubicBezTo>
                    <a:cubicBezTo>
                      <a:pt x="55272" y="39950"/>
                      <a:pt x="57715" y="36987"/>
                      <a:pt x="56421" y="30542"/>
                    </a:cubicBezTo>
                    <a:cubicBezTo>
                      <a:pt x="55118" y="24097"/>
                      <a:pt x="48827" y="23059"/>
                      <a:pt x="48827" y="23059"/>
                    </a:cubicBezTo>
                    <a:cubicBezTo>
                      <a:pt x="50121" y="19534"/>
                      <a:pt x="50189" y="10143"/>
                      <a:pt x="41769" y="5512"/>
                    </a:cubicBezTo>
                    <a:cubicBezTo>
                      <a:pt x="39193" y="4096"/>
                      <a:pt x="36891" y="3605"/>
                      <a:pt x="34937" y="3605"/>
                    </a:cubicBezTo>
                    <a:cubicBezTo>
                      <a:pt x="30497" y="3605"/>
                      <a:pt x="27849" y="6142"/>
                      <a:pt x="27849" y="6142"/>
                    </a:cubicBezTo>
                    <a:cubicBezTo>
                      <a:pt x="27849" y="6142"/>
                      <a:pt x="26679" y="1"/>
                      <a:pt x="2039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7" name="Google Shape;3553;p72">
                <a:extLst>
                  <a:ext uri="{FF2B5EF4-FFF2-40B4-BE49-F238E27FC236}">
                    <a16:creationId xmlns:a16="http://schemas.microsoft.com/office/drawing/2014/main" id="{33C6BC8C-6E46-B410-5B13-9E155AEE3E19}"/>
                  </a:ext>
                </a:extLst>
              </p:cNvPr>
              <p:cNvSpPr/>
              <p:nvPr/>
            </p:nvSpPr>
            <p:spPr>
              <a:xfrm>
                <a:off x="7909487" y="2562240"/>
                <a:ext cx="569779" cy="680600"/>
              </a:xfrm>
              <a:custGeom>
                <a:avLst/>
                <a:gdLst/>
                <a:ahLst/>
                <a:cxnLst/>
                <a:rect l="l" t="t" r="r" b="b"/>
                <a:pathLst>
                  <a:path w="32360" h="38654" extrusionOk="0">
                    <a:moveTo>
                      <a:pt x="14849" y="0"/>
                    </a:moveTo>
                    <a:cubicBezTo>
                      <a:pt x="14826" y="0"/>
                      <a:pt x="14804" y="0"/>
                      <a:pt x="14781" y="0"/>
                    </a:cubicBezTo>
                    <a:lnTo>
                      <a:pt x="8072" y="68"/>
                    </a:lnTo>
                    <a:cubicBezTo>
                      <a:pt x="3611" y="120"/>
                      <a:pt x="1" y="4317"/>
                      <a:pt x="52" y="9391"/>
                    </a:cubicBezTo>
                    <a:lnTo>
                      <a:pt x="154" y="19795"/>
                    </a:lnTo>
                    <a:cubicBezTo>
                      <a:pt x="205" y="24846"/>
                      <a:pt x="3855" y="28948"/>
                      <a:pt x="8279" y="28948"/>
                    </a:cubicBezTo>
                    <a:cubicBezTo>
                      <a:pt x="8307" y="28948"/>
                      <a:pt x="8334" y="28948"/>
                      <a:pt x="8361" y="28947"/>
                    </a:cubicBezTo>
                    <a:lnTo>
                      <a:pt x="12244" y="28913"/>
                    </a:lnTo>
                    <a:lnTo>
                      <a:pt x="12303" y="34515"/>
                    </a:lnTo>
                    <a:cubicBezTo>
                      <a:pt x="12337" y="36812"/>
                      <a:pt x="14202" y="38653"/>
                      <a:pt x="16494" y="38653"/>
                    </a:cubicBezTo>
                    <a:cubicBezTo>
                      <a:pt x="16505" y="38653"/>
                      <a:pt x="16515" y="38653"/>
                      <a:pt x="16526" y="38653"/>
                    </a:cubicBezTo>
                    <a:lnTo>
                      <a:pt x="19182" y="38619"/>
                    </a:lnTo>
                    <a:cubicBezTo>
                      <a:pt x="21490" y="38593"/>
                      <a:pt x="23337" y="36703"/>
                      <a:pt x="23320" y="34396"/>
                    </a:cubicBezTo>
                    <a:lnTo>
                      <a:pt x="23260" y="28070"/>
                    </a:lnTo>
                    <a:lnTo>
                      <a:pt x="23260" y="27713"/>
                    </a:lnTo>
                    <a:lnTo>
                      <a:pt x="23192" y="21378"/>
                    </a:lnTo>
                    <a:cubicBezTo>
                      <a:pt x="23192" y="21251"/>
                      <a:pt x="23175" y="21132"/>
                      <a:pt x="23167" y="21004"/>
                    </a:cubicBezTo>
                    <a:lnTo>
                      <a:pt x="23167" y="21004"/>
                    </a:lnTo>
                    <a:cubicBezTo>
                      <a:pt x="24108" y="21666"/>
                      <a:pt x="25168" y="21973"/>
                      <a:pt x="26211" y="21973"/>
                    </a:cubicBezTo>
                    <a:cubicBezTo>
                      <a:pt x="28441" y="21973"/>
                      <a:pt x="30589" y="20567"/>
                      <a:pt x="31314" y="18211"/>
                    </a:cubicBezTo>
                    <a:cubicBezTo>
                      <a:pt x="32360" y="14780"/>
                      <a:pt x="29790" y="11331"/>
                      <a:pt x="26225" y="11331"/>
                    </a:cubicBezTo>
                    <a:cubicBezTo>
                      <a:pt x="26191" y="11331"/>
                      <a:pt x="26156" y="11332"/>
                      <a:pt x="26121" y="11332"/>
                    </a:cubicBezTo>
                    <a:cubicBezTo>
                      <a:pt x="25006" y="11341"/>
                      <a:pt x="23924" y="11698"/>
                      <a:pt x="23022" y="12362"/>
                    </a:cubicBezTo>
                    <a:lnTo>
                      <a:pt x="22988" y="9153"/>
                    </a:lnTo>
                    <a:cubicBezTo>
                      <a:pt x="22937" y="4104"/>
                      <a:pt x="19280" y="0"/>
                      <a:pt x="14849" y="0"/>
                    </a:cubicBezTo>
                    <a:close/>
                  </a:path>
                </a:pathLst>
              </a:custGeom>
              <a:solidFill>
                <a:schemeClr val="bg2"/>
              </a:solidFill>
              <a:ln>
                <a:noFill/>
              </a:ln>
            </p:spPr>
            <p:txBody>
              <a:bodyPr spcFirstLastPara="1" wrap="square" lIns="121900" tIns="121900" rIns="121900" bIns="121900" anchor="ctr" anchorCtr="0">
                <a:noAutofit/>
              </a:bodyPr>
              <a:lstStyle/>
              <a:p>
                <a:endParaRPr sz="2400" dirty="0"/>
              </a:p>
            </p:txBody>
          </p:sp>
          <p:sp>
            <p:nvSpPr>
              <p:cNvPr id="38" name="Google Shape;3554;p72">
                <a:extLst>
                  <a:ext uri="{FF2B5EF4-FFF2-40B4-BE49-F238E27FC236}">
                    <a16:creationId xmlns:a16="http://schemas.microsoft.com/office/drawing/2014/main" id="{D942FAE3-FEC6-B06C-4BFF-D75F1FA7A8BC}"/>
                  </a:ext>
                </a:extLst>
              </p:cNvPr>
              <p:cNvSpPr/>
              <p:nvPr/>
            </p:nvSpPr>
            <p:spPr>
              <a:xfrm>
                <a:off x="7905437" y="2557733"/>
                <a:ext cx="564268" cy="689598"/>
              </a:xfrm>
              <a:custGeom>
                <a:avLst/>
                <a:gdLst/>
                <a:ahLst/>
                <a:cxnLst/>
                <a:rect l="l" t="t" r="r" b="b"/>
                <a:pathLst>
                  <a:path w="32047" h="39165" extrusionOk="0">
                    <a:moveTo>
                      <a:pt x="15087" y="512"/>
                    </a:moveTo>
                    <a:cubicBezTo>
                      <a:pt x="19378" y="512"/>
                      <a:pt x="22911" y="4488"/>
                      <a:pt x="22963" y="9417"/>
                    </a:cubicBezTo>
                    <a:lnTo>
                      <a:pt x="22997" y="13121"/>
                    </a:lnTo>
                    <a:lnTo>
                      <a:pt x="23405" y="12823"/>
                    </a:lnTo>
                    <a:cubicBezTo>
                      <a:pt x="24257" y="12193"/>
                      <a:pt x="25287" y="11852"/>
                      <a:pt x="26351" y="11844"/>
                    </a:cubicBezTo>
                    <a:lnTo>
                      <a:pt x="26411" y="11844"/>
                    </a:lnTo>
                    <a:cubicBezTo>
                      <a:pt x="29186" y="11844"/>
                      <a:pt x="31459" y="14066"/>
                      <a:pt x="31493" y="16833"/>
                    </a:cubicBezTo>
                    <a:cubicBezTo>
                      <a:pt x="31519" y="19617"/>
                      <a:pt x="29263" y="21898"/>
                      <a:pt x="26453" y="21932"/>
                    </a:cubicBezTo>
                    <a:cubicBezTo>
                      <a:pt x="25414" y="21932"/>
                      <a:pt x="24401" y="21626"/>
                      <a:pt x="23533" y="21047"/>
                    </a:cubicBezTo>
                    <a:lnTo>
                      <a:pt x="23073" y="20732"/>
                    </a:lnTo>
                    <a:lnTo>
                      <a:pt x="23133" y="21285"/>
                    </a:lnTo>
                    <a:cubicBezTo>
                      <a:pt x="23141" y="21405"/>
                      <a:pt x="23158" y="21515"/>
                      <a:pt x="23158" y="21643"/>
                    </a:cubicBezTo>
                    <a:lnTo>
                      <a:pt x="23295" y="34661"/>
                    </a:lnTo>
                    <a:cubicBezTo>
                      <a:pt x="23312" y="36823"/>
                      <a:pt x="21575" y="38594"/>
                      <a:pt x="19412" y="38619"/>
                    </a:cubicBezTo>
                    <a:lnTo>
                      <a:pt x="16756" y="38645"/>
                    </a:lnTo>
                    <a:lnTo>
                      <a:pt x="16713" y="38645"/>
                    </a:lnTo>
                    <a:cubicBezTo>
                      <a:pt x="14568" y="38645"/>
                      <a:pt x="12814" y="36917"/>
                      <a:pt x="12789" y="34771"/>
                    </a:cubicBezTo>
                    <a:lnTo>
                      <a:pt x="12729" y="28905"/>
                    </a:lnTo>
                    <a:lnTo>
                      <a:pt x="8591" y="28948"/>
                    </a:lnTo>
                    <a:cubicBezTo>
                      <a:pt x="8572" y="28948"/>
                      <a:pt x="8552" y="28948"/>
                      <a:pt x="8533" y="28948"/>
                    </a:cubicBezTo>
                    <a:cubicBezTo>
                      <a:pt x="6461" y="28948"/>
                      <a:pt x="4525" y="28047"/>
                      <a:pt x="3032" y="26377"/>
                    </a:cubicBezTo>
                    <a:cubicBezTo>
                      <a:pt x="1516" y="24691"/>
                      <a:pt x="665" y="22443"/>
                      <a:pt x="648" y="20051"/>
                    </a:cubicBezTo>
                    <a:lnTo>
                      <a:pt x="537" y="9647"/>
                    </a:lnTo>
                    <a:cubicBezTo>
                      <a:pt x="512" y="7246"/>
                      <a:pt x="1329" y="4973"/>
                      <a:pt x="2793" y="3270"/>
                    </a:cubicBezTo>
                    <a:cubicBezTo>
                      <a:pt x="4258" y="1559"/>
                      <a:pt x="6216" y="605"/>
                      <a:pt x="8302" y="580"/>
                    </a:cubicBezTo>
                    <a:lnTo>
                      <a:pt x="15011" y="512"/>
                    </a:lnTo>
                    <a:close/>
                    <a:moveTo>
                      <a:pt x="15011" y="1"/>
                    </a:moveTo>
                    <a:lnTo>
                      <a:pt x="8302" y="69"/>
                    </a:lnTo>
                    <a:cubicBezTo>
                      <a:pt x="6063" y="95"/>
                      <a:pt x="3960" y="1116"/>
                      <a:pt x="2402" y="2930"/>
                    </a:cubicBezTo>
                    <a:cubicBezTo>
                      <a:pt x="844" y="4743"/>
                      <a:pt x="1" y="7127"/>
                      <a:pt x="26" y="9647"/>
                    </a:cubicBezTo>
                    <a:lnTo>
                      <a:pt x="129" y="20051"/>
                    </a:lnTo>
                    <a:cubicBezTo>
                      <a:pt x="163" y="22571"/>
                      <a:pt x="1065" y="24955"/>
                      <a:pt x="2649" y="26726"/>
                    </a:cubicBezTo>
                    <a:cubicBezTo>
                      <a:pt x="4241" y="28488"/>
                      <a:pt x="6318" y="29467"/>
                      <a:pt x="8523" y="29467"/>
                    </a:cubicBezTo>
                    <a:lnTo>
                      <a:pt x="8600" y="29467"/>
                    </a:lnTo>
                    <a:lnTo>
                      <a:pt x="12218" y="29425"/>
                    </a:lnTo>
                    <a:lnTo>
                      <a:pt x="12278" y="34771"/>
                    </a:lnTo>
                    <a:cubicBezTo>
                      <a:pt x="12303" y="37206"/>
                      <a:pt x="14278" y="39164"/>
                      <a:pt x="16713" y="39164"/>
                    </a:cubicBezTo>
                    <a:lnTo>
                      <a:pt x="16764" y="39164"/>
                    </a:lnTo>
                    <a:lnTo>
                      <a:pt x="19421" y="39139"/>
                    </a:lnTo>
                    <a:cubicBezTo>
                      <a:pt x="21873" y="39105"/>
                      <a:pt x="23831" y="37104"/>
                      <a:pt x="23814" y="34652"/>
                    </a:cubicBezTo>
                    <a:lnTo>
                      <a:pt x="23686" y="21737"/>
                    </a:lnTo>
                    <a:lnTo>
                      <a:pt x="23686" y="21737"/>
                    </a:lnTo>
                    <a:cubicBezTo>
                      <a:pt x="24523" y="22205"/>
                      <a:pt x="25458" y="22444"/>
                      <a:pt x="26420" y="22444"/>
                    </a:cubicBezTo>
                    <a:cubicBezTo>
                      <a:pt x="26436" y="22444"/>
                      <a:pt x="26453" y="22443"/>
                      <a:pt x="26470" y="22443"/>
                    </a:cubicBezTo>
                    <a:cubicBezTo>
                      <a:pt x="29552" y="22409"/>
                      <a:pt x="32047" y="19898"/>
                      <a:pt x="32013" y="16833"/>
                    </a:cubicBezTo>
                    <a:cubicBezTo>
                      <a:pt x="31979" y="13785"/>
                      <a:pt x="29476" y="11324"/>
                      <a:pt x="26411" y="11324"/>
                    </a:cubicBezTo>
                    <a:lnTo>
                      <a:pt x="26351" y="11324"/>
                    </a:lnTo>
                    <a:cubicBezTo>
                      <a:pt x="25346" y="11333"/>
                      <a:pt x="24367" y="11614"/>
                      <a:pt x="23507" y="12133"/>
                    </a:cubicBezTo>
                    <a:lnTo>
                      <a:pt x="23482" y="9409"/>
                    </a:lnTo>
                    <a:cubicBezTo>
                      <a:pt x="23422" y="4198"/>
                      <a:pt x="19668" y="1"/>
                      <a:pt x="1508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39" name="Google Shape;3555;p72">
                <a:extLst>
                  <a:ext uri="{FF2B5EF4-FFF2-40B4-BE49-F238E27FC236}">
                    <a16:creationId xmlns:a16="http://schemas.microsoft.com/office/drawing/2014/main" id="{182406CE-28B7-5740-27CD-8310E7E9BA99}"/>
                  </a:ext>
                </a:extLst>
              </p:cNvPr>
              <p:cNvSpPr/>
              <p:nvPr/>
            </p:nvSpPr>
            <p:spPr>
              <a:xfrm>
                <a:off x="8314688" y="2805734"/>
                <a:ext cx="70025" cy="66785"/>
              </a:xfrm>
              <a:custGeom>
                <a:avLst/>
                <a:gdLst/>
                <a:ahLst/>
                <a:cxnLst/>
                <a:rect l="l" t="t" r="r" b="b"/>
                <a:pathLst>
                  <a:path w="3977" h="3793" extrusionOk="0">
                    <a:moveTo>
                      <a:pt x="3242" y="1"/>
                    </a:moveTo>
                    <a:cubicBezTo>
                      <a:pt x="2305" y="1"/>
                      <a:pt x="1362" y="278"/>
                      <a:pt x="750" y="1036"/>
                    </a:cubicBezTo>
                    <a:cubicBezTo>
                      <a:pt x="290" y="1615"/>
                      <a:pt x="69" y="2339"/>
                      <a:pt x="18" y="3071"/>
                    </a:cubicBezTo>
                    <a:cubicBezTo>
                      <a:pt x="0" y="3224"/>
                      <a:pt x="0" y="3378"/>
                      <a:pt x="9" y="3531"/>
                    </a:cubicBezTo>
                    <a:cubicBezTo>
                      <a:pt x="22" y="3705"/>
                      <a:pt x="164" y="3793"/>
                      <a:pt x="301" y="3793"/>
                    </a:cubicBezTo>
                    <a:cubicBezTo>
                      <a:pt x="437" y="3793"/>
                      <a:pt x="567" y="3705"/>
                      <a:pt x="554" y="3531"/>
                    </a:cubicBezTo>
                    <a:cubicBezTo>
                      <a:pt x="545" y="3420"/>
                      <a:pt x="545" y="3310"/>
                      <a:pt x="554" y="3190"/>
                    </a:cubicBezTo>
                    <a:cubicBezTo>
                      <a:pt x="554" y="3139"/>
                      <a:pt x="554" y="3088"/>
                      <a:pt x="562" y="3029"/>
                    </a:cubicBezTo>
                    <a:cubicBezTo>
                      <a:pt x="562" y="2995"/>
                      <a:pt x="562" y="2969"/>
                      <a:pt x="571" y="2944"/>
                    </a:cubicBezTo>
                    <a:cubicBezTo>
                      <a:pt x="578" y="2916"/>
                      <a:pt x="585" y="2847"/>
                      <a:pt x="582" y="2847"/>
                    </a:cubicBezTo>
                    <a:lnTo>
                      <a:pt x="582" y="2847"/>
                    </a:lnTo>
                    <a:cubicBezTo>
                      <a:pt x="582" y="2847"/>
                      <a:pt x="581" y="2851"/>
                      <a:pt x="579" y="2858"/>
                    </a:cubicBezTo>
                    <a:cubicBezTo>
                      <a:pt x="578" y="2863"/>
                      <a:pt x="578" y="2865"/>
                      <a:pt x="577" y="2865"/>
                    </a:cubicBezTo>
                    <a:cubicBezTo>
                      <a:pt x="576" y="2865"/>
                      <a:pt x="589" y="2788"/>
                      <a:pt x="596" y="2773"/>
                    </a:cubicBezTo>
                    <a:cubicBezTo>
                      <a:pt x="596" y="2756"/>
                      <a:pt x="605" y="2705"/>
                      <a:pt x="613" y="2671"/>
                    </a:cubicBezTo>
                    <a:cubicBezTo>
                      <a:pt x="622" y="2586"/>
                      <a:pt x="639" y="2509"/>
                      <a:pt x="665" y="2433"/>
                    </a:cubicBezTo>
                    <a:cubicBezTo>
                      <a:pt x="741" y="2101"/>
                      <a:pt x="877" y="1786"/>
                      <a:pt x="1065" y="1513"/>
                    </a:cubicBezTo>
                    <a:cubicBezTo>
                      <a:pt x="1167" y="1368"/>
                      <a:pt x="1286" y="1232"/>
                      <a:pt x="1414" y="1122"/>
                    </a:cubicBezTo>
                    <a:cubicBezTo>
                      <a:pt x="1567" y="985"/>
                      <a:pt x="1729" y="883"/>
                      <a:pt x="1916" y="798"/>
                    </a:cubicBezTo>
                    <a:cubicBezTo>
                      <a:pt x="2302" y="611"/>
                      <a:pt x="2761" y="543"/>
                      <a:pt x="3216" y="543"/>
                    </a:cubicBezTo>
                    <a:cubicBezTo>
                      <a:pt x="3383" y="543"/>
                      <a:pt x="3550" y="552"/>
                      <a:pt x="3712" y="568"/>
                    </a:cubicBezTo>
                    <a:cubicBezTo>
                      <a:pt x="3857" y="568"/>
                      <a:pt x="3976" y="449"/>
                      <a:pt x="3976" y="296"/>
                    </a:cubicBezTo>
                    <a:cubicBezTo>
                      <a:pt x="3976" y="151"/>
                      <a:pt x="3857" y="32"/>
                      <a:pt x="3712" y="23"/>
                    </a:cubicBezTo>
                    <a:cubicBezTo>
                      <a:pt x="3557" y="9"/>
                      <a:pt x="3400" y="1"/>
                      <a:pt x="3242"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0" name="Google Shape;3556;p72">
                <a:extLst>
                  <a:ext uri="{FF2B5EF4-FFF2-40B4-BE49-F238E27FC236}">
                    <a16:creationId xmlns:a16="http://schemas.microsoft.com/office/drawing/2014/main" id="{58B44EE9-77ED-0D11-017D-15A9B960ABBB}"/>
                  </a:ext>
                </a:extLst>
              </p:cNvPr>
              <p:cNvSpPr/>
              <p:nvPr/>
            </p:nvSpPr>
            <p:spPr>
              <a:xfrm>
                <a:off x="8085174" y="2758617"/>
                <a:ext cx="62489" cy="53404"/>
              </a:xfrm>
              <a:custGeom>
                <a:avLst/>
                <a:gdLst/>
                <a:ahLst/>
                <a:cxnLst/>
                <a:rect l="l" t="t" r="r" b="b"/>
                <a:pathLst>
                  <a:path w="3549" h="3033" extrusionOk="0">
                    <a:moveTo>
                      <a:pt x="2026" y="0"/>
                    </a:moveTo>
                    <a:cubicBezTo>
                      <a:pt x="2021" y="0"/>
                      <a:pt x="2015" y="0"/>
                      <a:pt x="2010" y="0"/>
                    </a:cubicBezTo>
                    <a:cubicBezTo>
                      <a:pt x="665" y="17"/>
                      <a:pt x="1" y="1652"/>
                      <a:pt x="963" y="2597"/>
                    </a:cubicBezTo>
                    <a:cubicBezTo>
                      <a:pt x="1269" y="2898"/>
                      <a:pt x="1643" y="3032"/>
                      <a:pt x="2009" y="3032"/>
                    </a:cubicBezTo>
                    <a:cubicBezTo>
                      <a:pt x="2795" y="3032"/>
                      <a:pt x="3548" y="2416"/>
                      <a:pt x="3543" y="1499"/>
                    </a:cubicBezTo>
                    <a:cubicBezTo>
                      <a:pt x="3526" y="670"/>
                      <a:pt x="2853" y="0"/>
                      <a:pt x="202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1" name="Google Shape;3557;p72">
                <a:extLst>
                  <a:ext uri="{FF2B5EF4-FFF2-40B4-BE49-F238E27FC236}">
                    <a16:creationId xmlns:a16="http://schemas.microsoft.com/office/drawing/2014/main" id="{7BE5A17A-FC40-E775-FD09-388C011BB0CA}"/>
                  </a:ext>
                </a:extLst>
              </p:cNvPr>
              <p:cNvSpPr/>
              <p:nvPr/>
            </p:nvSpPr>
            <p:spPr>
              <a:xfrm>
                <a:off x="7919840" y="2760413"/>
                <a:ext cx="53333" cy="45551"/>
              </a:xfrm>
              <a:custGeom>
                <a:avLst/>
                <a:gdLst/>
                <a:ahLst/>
                <a:cxnLst/>
                <a:rect l="l" t="t" r="r" b="b"/>
                <a:pathLst>
                  <a:path w="3029" h="2587" extrusionOk="0">
                    <a:moveTo>
                      <a:pt x="1736" y="0"/>
                    </a:moveTo>
                    <a:cubicBezTo>
                      <a:pt x="1730" y="0"/>
                      <a:pt x="1725" y="1"/>
                      <a:pt x="1720" y="1"/>
                    </a:cubicBezTo>
                    <a:cubicBezTo>
                      <a:pt x="562" y="9"/>
                      <a:pt x="0" y="1414"/>
                      <a:pt x="826" y="2214"/>
                    </a:cubicBezTo>
                    <a:cubicBezTo>
                      <a:pt x="1089" y="2472"/>
                      <a:pt x="1409" y="2587"/>
                      <a:pt x="1721" y="2587"/>
                    </a:cubicBezTo>
                    <a:cubicBezTo>
                      <a:pt x="2390" y="2587"/>
                      <a:pt x="3028" y="2061"/>
                      <a:pt x="3023" y="1278"/>
                    </a:cubicBezTo>
                    <a:cubicBezTo>
                      <a:pt x="3014" y="568"/>
                      <a:pt x="2435" y="0"/>
                      <a:pt x="173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2" name="Google Shape;3558;p72">
                <a:extLst>
                  <a:ext uri="{FF2B5EF4-FFF2-40B4-BE49-F238E27FC236}">
                    <a16:creationId xmlns:a16="http://schemas.microsoft.com/office/drawing/2014/main" id="{8611842C-0F85-554C-9786-34D7373A7919}"/>
                  </a:ext>
                </a:extLst>
              </p:cNvPr>
              <p:cNvSpPr/>
              <p:nvPr/>
            </p:nvSpPr>
            <p:spPr>
              <a:xfrm>
                <a:off x="7991044" y="2759515"/>
                <a:ext cx="47540" cy="98954"/>
              </a:xfrm>
              <a:custGeom>
                <a:avLst/>
                <a:gdLst/>
                <a:ahLst/>
                <a:cxnLst/>
                <a:rect l="l" t="t" r="r" b="b"/>
                <a:pathLst>
                  <a:path w="2700" h="5620" extrusionOk="0">
                    <a:moveTo>
                      <a:pt x="2307" y="0"/>
                    </a:moveTo>
                    <a:lnTo>
                      <a:pt x="0" y="4010"/>
                    </a:lnTo>
                    <a:lnTo>
                      <a:pt x="2699" y="5620"/>
                    </a:lnTo>
                    <a:lnTo>
                      <a:pt x="2307"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43" name="Google Shape;3559;p72">
                <a:extLst>
                  <a:ext uri="{FF2B5EF4-FFF2-40B4-BE49-F238E27FC236}">
                    <a16:creationId xmlns:a16="http://schemas.microsoft.com/office/drawing/2014/main" id="{805AECC7-716C-4080-2E17-90AB1161A611}"/>
                  </a:ext>
                </a:extLst>
              </p:cNvPr>
              <p:cNvSpPr/>
              <p:nvPr/>
            </p:nvSpPr>
            <p:spPr>
              <a:xfrm>
                <a:off x="7985199" y="2920817"/>
                <a:ext cx="89059" cy="48280"/>
              </a:xfrm>
              <a:custGeom>
                <a:avLst/>
                <a:gdLst/>
                <a:ahLst/>
                <a:cxnLst/>
                <a:rect l="l" t="t" r="r" b="b"/>
                <a:pathLst>
                  <a:path w="5058" h="2742" extrusionOk="0">
                    <a:moveTo>
                      <a:pt x="4652" y="386"/>
                    </a:moveTo>
                    <a:cubicBezTo>
                      <a:pt x="4571" y="1474"/>
                      <a:pt x="3665" y="2342"/>
                      <a:pt x="2546" y="2350"/>
                    </a:cubicBezTo>
                    <a:cubicBezTo>
                      <a:pt x="2535" y="2350"/>
                      <a:pt x="2525" y="2350"/>
                      <a:pt x="2515" y="2350"/>
                    </a:cubicBezTo>
                    <a:cubicBezTo>
                      <a:pt x="1418" y="2350"/>
                      <a:pt x="507" y="1513"/>
                      <a:pt x="402" y="432"/>
                    </a:cubicBezTo>
                    <a:lnTo>
                      <a:pt x="402" y="432"/>
                    </a:lnTo>
                    <a:lnTo>
                      <a:pt x="4266" y="392"/>
                    </a:lnTo>
                    <a:lnTo>
                      <a:pt x="4652" y="386"/>
                    </a:lnTo>
                    <a:close/>
                    <a:moveTo>
                      <a:pt x="4861" y="0"/>
                    </a:moveTo>
                    <a:cubicBezTo>
                      <a:pt x="4859" y="0"/>
                      <a:pt x="4856" y="0"/>
                      <a:pt x="4853" y="0"/>
                    </a:cubicBezTo>
                    <a:lnTo>
                      <a:pt x="783" y="43"/>
                    </a:lnTo>
                    <a:lnTo>
                      <a:pt x="196" y="43"/>
                    </a:lnTo>
                    <a:cubicBezTo>
                      <a:pt x="94" y="51"/>
                      <a:pt x="9" y="137"/>
                      <a:pt x="0" y="239"/>
                    </a:cubicBezTo>
                    <a:cubicBezTo>
                      <a:pt x="17" y="1630"/>
                      <a:pt x="1149" y="2742"/>
                      <a:pt x="2530" y="2742"/>
                    </a:cubicBezTo>
                    <a:cubicBezTo>
                      <a:pt x="2535" y="2742"/>
                      <a:pt x="2541" y="2742"/>
                      <a:pt x="2546" y="2742"/>
                    </a:cubicBezTo>
                    <a:cubicBezTo>
                      <a:pt x="3942" y="2725"/>
                      <a:pt x="5057" y="1584"/>
                      <a:pt x="5049" y="188"/>
                    </a:cubicBezTo>
                    <a:cubicBezTo>
                      <a:pt x="5049" y="124"/>
                      <a:pt x="5023" y="76"/>
                      <a:pt x="4985" y="46"/>
                    </a:cubicBezTo>
                    <a:lnTo>
                      <a:pt x="4985" y="46"/>
                    </a:lnTo>
                    <a:cubicBezTo>
                      <a:pt x="4955" y="18"/>
                      <a:pt x="4914" y="0"/>
                      <a:pt x="4861"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4" name="Google Shape;3560;p72">
                <a:extLst>
                  <a:ext uri="{FF2B5EF4-FFF2-40B4-BE49-F238E27FC236}">
                    <a16:creationId xmlns:a16="http://schemas.microsoft.com/office/drawing/2014/main" id="{B8CF6B2D-17F8-0CAB-2C5F-72ED79DC1900}"/>
                  </a:ext>
                </a:extLst>
              </p:cNvPr>
              <p:cNvSpPr/>
              <p:nvPr/>
            </p:nvSpPr>
            <p:spPr>
              <a:xfrm>
                <a:off x="7746247" y="2261328"/>
                <a:ext cx="623165" cy="538561"/>
              </a:xfrm>
              <a:custGeom>
                <a:avLst/>
                <a:gdLst/>
                <a:ahLst/>
                <a:cxnLst/>
                <a:rect l="l" t="t" r="r" b="b"/>
                <a:pathLst>
                  <a:path w="35392" h="30587" extrusionOk="0">
                    <a:moveTo>
                      <a:pt x="20390" y="1"/>
                    </a:moveTo>
                    <a:cubicBezTo>
                      <a:pt x="19893" y="1"/>
                      <a:pt x="19363" y="39"/>
                      <a:pt x="18799" y="122"/>
                    </a:cubicBezTo>
                    <a:cubicBezTo>
                      <a:pt x="10489" y="1340"/>
                      <a:pt x="12396" y="9275"/>
                      <a:pt x="12396" y="9275"/>
                    </a:cubicBezTo>
                    <a:cubicBezTo>
                      <a:pt x="7603" y="9283"/>
                      <a:pt x="0" y="14340"/>
                      <a:pt x="1652" y="20385"/>
                    </a:cubicBezTo>
                    <a:cubicBezTo>
                      <a:pt x="2904" y="24963"/>
                      <a:pt x="5988" y="26730"/>
                      <a:pt x="9819" y="26730"/>
                    </a:cubicBezTo>
                    <a:cubicBezTo>
                      <a:pt x="11040" y="26730"/>
                      <a:pt x="12336" y="26551"/>
                      <a:pt x="13673" y="26226"/>
                    </a:cubicBezTo>
                    <a:cubicBezTo>
                      <a:pt x="19216" y="24872"/>
                      <a:pt x="22681" y="19432"/>
                      <a:pt x="22681" y="19432"/>
                    </a:cubicBezTo>
                    <a:cubicBezTo>
                      <a:pt x="22792" y="28031"/>
                      <a:pt x="31689" y="30585"/>
                      <a:pt x="31689" y="30585"/>
                    </a:cubicBezTo>
                    <a:cubicBezTo>
                      <a:pt x="31688" y="30586"/>
                      <a:pt x="31688" y="30586"/>
                      <a:pt x="31688" y="30586"/>
                    </a:cubicBezTo>
                    <a:cubicBezTo>
                      <a:pt x="31698" y="30586"/>
                      <a:pt x="32318" y="29437"/>
                      <a:pt x="33877" y="28703"/>
                    </a:cubicBezTo>
                    <a:lnTo>
                      <a:pt x="35392" y="28422"/>
                    </a:lnTo>
                    <a:lnTo>
                      <a:pt x="28198" y="7189"/>
                    </a:lnTo>
                    <a:lnTo>
                      <a:pt x="27985" y="6014"/>
                    </a:lnTo>
                    <a:cubicBezTo>
                      <a:pt x="27891" y="6099"/>
                      <a:pt x="27849" y="6142"/>
                      <a:pt x="27849" y="6142"/>
                    </a:cubicBezTo>
                    <a:cubicBezTo>
                      <a:pt x="27849" y="6142"/>
                      <a:pt x="26679" y="1"/>
                      <a:pt x="20390"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5" name="Google Shape;3561;p72">
                <a:extLst>
                  <a:ext uri="{FF2B5EF4-FFF2-40B4-BE49-F238E27FC236}">
                    <a16:creationId xmlns:a16="http://schemas.microsoft.com/office/drawing/2014/main" id="{053EB257-F90C-AA4F-F627-591CD3C2C073}"/>
                  </a:ext>
                </a:extLst>
              </p:cNvPr>
              <p:cNvSpPr/>
              <p:nvPr/>
            </p:nvSpPr>
            <p:spPr>
              <a:xfrm>
                <a:off x="8067197" y="3162850"/>
                <a:ext cx="361588" cy="204405"/>
              </a:xfrm>
              <a:custGeom>
                <a:avLst/>
                <a:gdLst/>
                <a:ahLst/>
                <a:cxnLst/>
                <a:rect l="l" t="t" r="r" b="b"/>
                <a:pathLst>
                  <a:path w="20536" h="11609" extrusionOk="0">
                    <a:moveTo>
                      <a:pt x="9704" y="1"/>
                    </a:moveTo>
                    <a:cubicBezTo>
                      <a:pt x="7514" y="1"/>
                      <a:pt x="5534" y="292"/>
                      <a:pt x="4564" y="694"/>
                    </a:cubicBezTo>
                    <a:cubicBezTo>
                      <a:pt x="1984" y="1758"/>
                      <a:pt x="0" y="5410"/>
                      <a:pt x="0" y="5410"/>
                    </a:cubicBezTo>
                    <a:cubicBezTo>
                      <a:pt x="230" y="8850"/>
                      <a:pt x="5951" y="11608"/>
                      <a:pt x="5951" y="11608"/>
                    </a:cubicBezTo>
                    <a:cubicBezTo>
                      <a:pt x="5951" y="11608"/>
                      <a:pt x="20535" y="7045"/>
                      <a:pt x="18662" y="3188"/>
                    </a:cubicBezTo>
                    <a:cubicBezTo>
                      <a:pt x="17496" y="793"/>
                      <a:pt x="13315" y="1"/>
                      <a:pt x="9704" y="1"/>
                    </a:cubicBezTo>
                    <a:close/>
                  </a:path>
                </a:pathLst>
              </a:custGeom>
              <a:solidFill>
                <a:schemeClr val="bg2"/>
              </a:solidFill>
              <a:ln>
                <a:noFill/>
              </a:ln>
            </p:spPr>
            <p:txBody>
              <a:bodyPr spcFirstLastPara="1" wrap="square" lIns="121900" tIns="121900" rIns="121900" bIns="121900" anchor="ctr" anchorCtr="0">
                <a:noAutofit/>
              </a:bodyPr>
              <a:lstStyle/>
              <a:p>
                <a:endParaRPr sz="2400" dirty="0"/>
              </a:p>
            </p:txBody>
          </p:sp>
          <p:sp>
            <p:nvSpPr>
              <p:cNvPr id="46" name="Google Shape;3562;p72">
                <a:extLst>
                  <a:ext uri="{FF2B5EF4-FFF2-40B4-BE49-F238E27FC236}">
                    <a16:creationId xmlns:a16="http://schemas.microsoft.com/office/drawing/2014/main" id="{4DE5FE68-3ABC-0E45-0FB5-91FC4B4D4F4C}"/>
                  </a:ext>
                </a:extLst>
              </p:cNvPr>
              <p:cNvSpPr/>
              <p:nvPr/>
            </p:nvSpPr>
            <p:spPr>
              <a:xfrm>
                <a:off x="8062689" y="3158131"/>
                <a:ext cx="341656" cy="213914"/>
              </a:xfrm>
              <a:custGeom>
                <a:avLst/>
                <a:gdLst/>
                <a:ahLst/>
                <a:cxnLst/>
                <a:rect l="l" t="t" r="r" b="b"/>
                <a:pathLst>
                  <a:path w="19404" h="12149" extrusionOk="0">
                    <a:moveTo>
                      <a:pt x="9884" y="538"/>
                    </a:moveTo>
                    <a:cubicBezTo>
                      <a:pt x="13439" y="538"/>
                      <a:pt x="17577" y="1302"/>
                      <a:pt x="18680" y="3567"/>
                    </a:cubicBezTo>
                    <a:cubicBezTo>
                      <a:pt x="18867" y="3959"/>
                      <a:pt x="18867" y="4359"/>
                      <a:pt x="18680" y="4801"/>
                    </a:cubicBezTo>
                    <a:cubicBezTo>
                      <a:pt x="17326" y="7943"/>
                      <a:pt x="7331" y="11238"/>
                      <a:pt x="6224" y="11595"/>
                    </a:cubicBezTo>
                    <a:cubicBezTo>
                      <a:pt x="5509" y="11229"/>
                      <a:pt x="801" y="8718"/>
                      <a:pt x="520" y="5738"/>
                    </a:cubicBezTo>
                    <a:cubicBezTo>
                      <a:pt x="801" y="5253"/>
                      <a:pt x="2640" y="2145"/>
                      <a:pt x="4905" y="1200"/>
                    </a:cubicBezTo>
                    <a:cubicBezTo>
                      <a:pt x="5841" y="811"/>
                      <a:pt x="7759" y="538"/>
                      <a:pt x="9884" y="538"/>
                    </a:cubicBezTo>
                    <a:close/>
                    <a:moveTo>
                      <a:pt x="10044" y="1"/>
                    </a:moveTo>
                    <a:cubicBezTo>
                      <a:pt x="7765" y="1"/>
                      <a:pt x="5704" y="315"/>
                      <a:pt x="4717" y="723"/>
                    </a:cubicBezTo>
                    <a:cubicBezTo>
                      <a:pt x="2087" y="1813"/>
                      <a:pt x="120" y="5406"/>
                      <a:pt x="35" y="5559"/>
                    </a:cubicBezTo>
                    <a:lnTo>
                      <a:pt x="1" y="5627"/>
                    </a:lnTo>
                    <a:lnTo>
                      <a:pt x="1" y="5695"/>
                    </a:lnTo>
                    <a:cubicBezTo>
                      <a:pt x="239" y="9246"/>
                      <a:pt x="5858" y="11996"/>
                      <a:pt x="6097" y="12106"/>
                    </a:cubicBezTo>
                    <a:lnTo>
                      <a:pt x="6182" y="12149"/>
                    </a:lnTo>
                    <a:lnTo>
                      <a:pt x="6275" y="12123"/>
                    </a:lnTo>
                    <a:cubicBezTo>
                      <a:pt x="6744" y="11979"/>
                      <a:pt x="17633" y="8539"/>
                      <a:pt x="19157" y="5006"/>
                    </a:cubicBezTo>
                    <a:cubicBezTo>
                      <a:pt x="19404" y="4478"/>
                      <a:pt x="19404" y="3873"/>
                      <a:pt x="19157" y="3346"/>
                    </a:cubicBezTo>
                    <a:cubicBezTo>
                      <a:pt x="17924" y="811"/>
                      <a:pt x="13703" y="1"/>
                      <a:pt x="1004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7" name="Google Shape;3563;p72">
                <a:extLst>
                  <a:ext uri="{FF2B5EF4-FFF2-40B4-BE49-F238E27FC236}">
                    <a16:creationId xmlns:a16="http://schemas.microsoft.com/office/drawing/2014/main" id="{9E2696AE-62EB-2AB2-E87F-CC210B555D39}"/>
                  </a:ext>
                </a:extLst>
              </p:cNvPr>
              <p:cNvSpPr/>
              <p:nvPr/>
            </p:nvSpPr>
            <p:spPr>
              <a:xfrm>
                <a:off x="6467872" y="3632266"/>
                <a:ext cx="1345055" cy="829454"/>
              </a:xfrm>
              <a:custGeom>
                <a:avLst/>
                <a:gdLst/>
                <a:ahLst/>
                <a:cxnLst/>
                <a:rect l="l" t="t" r="r" b="b"/>
                <a:pathLst>
                  <a:path w="76391" h="47108" extrusionOk="0">
                    <a:moveTo>
                      <a:pt x="7006" y="1"/>
                    </a:moveTo>
                    <a:cubicBezTo>
                      <a:pt x="2385" y="1"/>
                      <a:pt x="1" y="3590"/>
                      <a:pt x="1676" y="8021"/>
                    </a:cubicBezTo>
                    <a:lnTo>
                      <a:pt x="13365" y="38968"/>
                    </a:lnTo>
                    <a:cubicBezTo>
                      <a:pt x="15034" y="43404"/>
                      <a:pt x="20151" y="47014"/>
                      <a:pt x="24782" y="47022"/>
                    </a:cubicBezTo>
                    <a:lnTo>
                      <a:pt x="69369" y="47108"/>
                    </a:lnTo>
                    <a:cubicBezTo>
                      <a:pt x="69374" y="47108"/>
                      <a:pt x="69380" y="47108"/>
                      <a:pt x="69385" y="47108"/>
                    </a:cubicBezTo>
                    <a:cubicBezTo>
                      <a:pt x="74006" y="47108"/>
                      <a:pt x="76391" y="43518"/>
                      <a:pt x="74716" y="39079"/>
                    </a:cubicBezTo>
                    <a:lnTo>
                      <a:pt x="63026" y="8131"/>
                    </a:lnTo>
                    <a:cubicBezTo>
                      <a:pt x="61349" y="3696"/>
                      <a:pt x="56241" y="86"/>
                      <a:pt x="51609" y="77"/>
                    </a:cubicBezTo>
                    <a:lnTo>
                      <a:pt x="7023" y="1"/>
                    </a:lnTo>
                    <a:cubicBezTo>
                      <a:pt x="7017" y="1"/>
                      <a:pt x="7012" y="1"/>
                      <a:pt x="700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48" name="Google Shape;3564;p72">
                <a:extLst>
                  <a:ext uri="{FF2B5EF4-FFF2-40B4-BE49-F238E27FC236}">
                    <a16:creationId xmlns:a16="http://schemas.microsoft.com/office/drawing/2014/main" id="{0B87B0B4-98BE-064B-CDB6-A7BA992D2CFF}"/>
                  </a:ext>
                </a:extLst>
              </p:cNvPr>
              <p:cNvSpPr/>
              <p:nvPr/>
            </p:nvSpPr>
            <p:spPr>
              <a:xfrm>
                <a:off x="7013529" y="3941224"/>
                <a:ext cx="143607" cy="125348"/>
              </a:xfrm>
              <a:custGeom>
                <a:avLst/>
                <a:gdLst/>
                <a:ahLst/>
                <a:cxnLst/>
                <a:rect l="l" t="t" r="r" b="b"/>
                <a:pathLst>
                  <a:path w="8156" h="7119" extrusionOk="0">
                    <a:moveTo>
                      <a:pt x="3116" y="1"/>
                    </a:moveTo>
                    <a:cubicBezTo>
                      <a:pt x="1159" y="1"/>
                      <a:pt x="0" y="1590"/>
                      <a:pt x="518" y="3551"/>
                    </a:cubicBezTo>
                    <a:cubicBezTo>
                      <a:pt x="1038" y="5518"/>
                      <a:pt x="3055" y="7110"/>
                      <a:pt x="5022" y="7118"/>
                    </a:cubicBezTo>
                    <a:cubicBezTo>
                      <a:pt x="6989" y="7118"/>
                      <a:pt x="8155" y="5526"/>
                      <a:pt x="7636" y="3568"/>
                    </a:cubicBezTo>
                    <a:cubicBezTo>
                      <a:pt x="7108" y="1601"/>
                      <a:pt x="5090" y="1"/>
                      <a:pt x="3132" y="1"/>
                    </a:cubicBezTo>
                    <a:cubicBezTo>
                      <a:pt x="3127" y="1"/>
                      <a:pt x="3121" y="1"/>
                      <a:pt x="3116" y="1"/>
                    </a:cubicBezTo>
                    <a:close/>
                  </a:path>
                </a:pathLst>
              </a:custGeom>
              <a:solidFill>
                <a:schemeClr val="accent1"/>
              </a:solidFill>
              <a:ln>
                <a:noFill/>
              </a:ln>
            </p:spPr>
            <p:txBody>
              <a:bodyPr spcFirstLastPara="1" wrap="square" lIns="121900" tIns="121900" rIns="121900" bIns="121900" anchor="ctr" anchorCtr="0">
                <a:noAutofit/>
              </a:bodyPr>
              <a:lstStyle/>
              <a:p>
                <a:endParaRPr sz="2400" dirty="0"/>
              </a:p>
            </p:txBody>
          </p:sp>
          <p:sp>
            <p:nvSpPr>
              <p:cNvPr id="49" name="Google Shape;3565;p72">
                <a:extLst>
                  <a:ext uri="{FF2B5EF4-FFF2-40B4-BE49-F238E27FC236}">
                    <a16:creationId xmlns:a16="http://schemas.microsoft.com/office/drawing/2014/main" id="{049C285B-3973-D914-0547-2985FA5A5677}"/>
                  </a:ext>
                </a:extLst>
              </p:cNvPr>
              <p:cNvSpPr/>
              <p:nvPr/>
            </p:nvSpPr>
            <p:spPr>
              <a:xfrm>
                <a:off x="7429788" y="4343732"/>
                <a:ext cx="828697" cy="118886"/>
              </a:xfrm>
              <a:custGeom>
                <a:avLst/>
                <a:gdLst/>
                <a:ahLst/>
                <a:cxnLst/>
                <a:rect l="l" t="t" r="r" b="b"/>
                <a:pathLst>
                  <a:path w="47065" h="6752" extrusionOk="0">
                    <a:moveTo>
                      <a:pt x="511" y="0"/>
                    </a:moveTo>
                    <a:cubicBezTo>
                      <a:pt x="231" y="0"/>
                      <a:pt x="9" y="230"/>
                      <a:pt x="9" y="503"/>
                    </a:cubicBezTo>
                    <a:lnTo>
                      <a:pt x="1" y="6164"/>
                    </a:lnTo>
                    <a:cubicBezTo>
                      <a:pt x="1" y="6445"/>
                      <a:pt x="222" y="6667"/>
                      <a:pt x="503" y="6675"/>
                    </a:cubicBezTo>
                    <a:lnTo>
                      <a:pt x="46554" y="6752"/>
                    </a:lnTo>
                    <a:cubicBezTo>
                      <a:pt x="46826" y="6752"/>
                      <a:pt x="47056" y="6530"/>
                      <a:pt x="47056" y="6249"/>
                    </a:cubicBezTo>
                    <a:lnTo>
                      <a:pt x="47065" y="588"/>
                    </a:lnTo>
                    <a:cubicBezTo>
                      <a:pt x="47065" y="315"/>
                      <a:pt x="46843" y="85"/>
                      <a:pt x="46562" y="85"/>
                    </a:cubicBezTo>
                    <a:lnTo>
                      <a:pt x="511"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sp>
          <p:nvSpPr>
            <p:cNvPr id="8" name="Google Shape;3566;p72">
              <a:extLst>
                <a:ext uri="{FF2B5EF4-FFF2-40B4-BE49-F238E27FC236}">
                  <a16:creationId xmlns:a16="http://schemas.microsoft.com/office/drawing/2014/main" id="{46A13948-A720-A301-E843-3FD1F9717CF7}"/>
                </a:ext>
              </a:extLst>
            </p:cNvPr>
            <p:cNvSpPr/>
            <p:nvPr/>
          </p:nvSpPr>
          <p:spPr>
            <a:xfrm>
              <a:off x="7044925" y="3364700"/>
              <a:ext cx="227400" cy="76500"/>
            </a:xfrm>
            <a:prstGeom prst="roundRect">
              <a:avLst>
                <a:gd name="adj" fmla="val 50000"/>
              </a:avLst>
            </a:prstGeom>
            <a:solidFill>
              <a:schemeClr val="lt2"/>
            </a:solidFill>
            <a:ln>
              <a:noFill/>
            </a:ln>
          </p:spPr>
          <p:txBody>
            <a:bodyPr spcFirstLastPara="1" wrap="square" lIns="121900" tIns="121900" rIns="121900" bIns="121900" anchor="ctr" anchorCtr="0">
              <a:noAutofit/>
            </a:bodyPr>
            <a:lstStyle/>
            <a:p>
              <a:endParaRPr sz="2400"/>
            </a:p>
          </p:txBody>
        </p:sp>
        <p:grpSp>
          <p:nvGrpSpPr>
            <p:cNvPr id="9" name="Google Shape;3567;p72">
              <a:extLst>
                <a:ext uri="{FF2B5EF4-FFF2-40B4-BE49-F238E27FC236}">
                  <a16:creationId xmlns:a16="http://schemas.microsoft.com/office/drawing/2014/main" id="{F8D39DD5-FF5F-FD72-7E46-1A146B299C13}"/>
                </a:ext>
              </a:extLst>
            </p:cNvPr>
            <p:cNvGrpSpPr/>
            <p:nvPr/>
          </p:nvGrpSpPr>
          <p:grpSpPr>
            <a:xfrm>
              <a:off x="6926780" y="3252579"/>
              <a:ext cx="502219" cy="366870"/>
              <a:chOff x="7993580" y="3023979"/>
              <a:chExt cx="502219" cy="366870"/>
            </a:xfrm>
          </p:grpSpPr>
          <p:sp>
            <p:nvSpPr>
              <p:cNvPr id="11" name="Google Shape;3568;p72">
                <a:extLst>
                  <a:ext uri="{FF2B5EF4-FFF2-40B4-BE49-F238E27FC236}">
                    <a16:creationId xmlns:a16="http://schemas.microsoft.com/office/drawing/2014/main" id="{A324CDF0-F969-DAB0-835D-6F88AA544BE4}"/>
                  </a:ext>
                </a:extLst>
              </p:cNvPr>
              <p:cNvSpPr/>
              <p:nvPr/>
            </p:nvSpPr>
            <p:spPr>
              <a:xfrm>
                <a:off x="8103768" y="3129941"/>
                <a:ext cx="238828" cy="90256"/>
              </a:xfrm>
              <a:custGeom>
                <a:avLst/>
                <a:gdLst/>
                <a:ahLst/>
                <a:cxnLst/>
                <a:rect l="l" t="t" r="r" b="b"/>
                <a:pathLst>
                  <a:path w="13564" h="5126" extrusionOk="0">
                    <a:moveTo>
                      <a:pt x="11222" y="528"/>
                    </a:moveTo>
                    <a:cubicBezTo>
                      <a:pt x="12226" y="528"/>
                      <a:pt x="13044" y="1345"/>
                      <a:pt x="13052" y="2358"/>
                    </a:cubicBezTo>
                    <a:lnTo>
                      <a:pt x="13052" y="2784"/>
                    </a:lnTo>
                    <a:cubicBezTo>
                      <a:pt x="13044" y="3789"/>
                      <a:pt x="12226" y="4615"/>
                      <a:pt x="11222" y="4615"/>
                    </a:cubicBezTo>
                    <a:lnTo>
                      <a:pt x="2350" y="4615"/>
                    </a:lnTo>
                    <a:cubicBezTo>
                      <a:pt x="1337" y="4615"/>
                      <a:pt x="520" y="3789"/>
                      <a:pt x="520" y="2784"/>
                    </a:cubicBezTo>
                    <a:lnTo>
                      <a:pt x="520" y="2358"/>
                    </a:lnTo>
                    <a:cubicBezTo>
                      <a:pt x="520" y="1345"/>
                      <a:pt x="1337" y="528"/>
                      <a:pt x="2350" y="528"/>
                    </a:cubicBezTo>
                    <a:close/>
                    <a:moveTo>
                      <a:pt x="2350" y="0"/>
                    </a:moveTo>
                    <a:cubicBezTo>
                      <a:pt x="1056" y="9"/>
                      <a:pt x="9" y="1056"/>
                      <a:pt x="1" y="2350"/>
                    </a:cubicBezTo>
                    <a:lnTo>
                      <a:pt x="1" y="2776"/>
                    </a:lnTo>
                    <a:cubicBezTo>
                      <a:pt x="9" y="4070"/>
                      <a:pt x="1056" y="5125"/>
                      <a:pt x="2350" y="5125"/>
                    </a:cubicBezTo>
                    <a:lnTo>
                      <a:pt x="11222" y="5125"/>
                    </a:lnTo>
                    <a:cubicBezTo>
                      <a:pt x="12516" y="5125"/>
                      <a:pt x="13563" y="4070"/>
                      <a:pt x="13563" y="2776"/>
                    </a:cubicBezTo>
                    <a:lnTo>
                      <a:pt x="13563" y="2350"/>
                    </a:lnTo>
                    <a:cubicBezTo>
                      <a:pt x="13563" y="1056"/>
                      <a:pt x="12516" y="9"/>
                      <a:pt x="11222"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2" name="Google Shape;3569;p72">
                <a:extLst>
                  <a:ext uri="{FF2B5EF4-FFF2-40B4-BE49-F238E27FC236}">
                    <a16:creationId xmlns:a16="http://schemas.microsoft.com/office/drawing/2014/main" id="{82BAF6E1-638D-D895-EA75-45FBAF4193A5}"/>
                  </a:ext>
                </a:extLst>
              </p:cNvPr>
              <p:cNvSpPr/>
              <p:nvPr/>
            </p:nvSpPr>
            <p:spPr>
              <a:xfrm>
                <a:off x="7993580" y="3125434"/>
                <a:ext cx="477621" cy="265415"/>
              </a:xfrm>
              <a:custGeom>
                <a:avLst/>
                <a:gdLst/>
                <a:ahLst/>
                <a:cxnLst/>
                <a:rect l="l" t="t" r="r" b="b"/>
                <a:pathLst>
                  <a:path w="27126" h="15074" extrusionOk="0">
                    <a:moveTo>
                      <a:pt x="4845" y="1"/>
                    </a:moveTo>
                    <a:cubicBezTo>
                      <a:pt x="4845" y="1"/>
                      <a:pt x="1" y="2070"/>
                      <a:pt x="1304" y="4854"/>
                    </a:cubicBezTo>
                    <a:cubicBezTo>
                      <a:pt x="1304" y="4854"/>
                      <a:pt x="2521" y="14917"/>
                      <a:pt x="8634" y="15070"/>
                    </a:cubicBezTo>
                    <a:cubicBezTo>
                      <a:pt x="8733" y="15073"/>
                      <a:pt x="8831" y="15074"/>
                      <a:pt x="8930" y="15074"/>
                    </a:cubicBezTo>
                    <a:cubicBezTo>
                      <a:pt x="14941" y="15074"/>
                      <a:pt x="21080" y="10289"/>
                      <a:pt x="23635" y="8455"/>
                    </a:cubicBezTo>
                    <a:cubicBezTo>
                      <a:pt x="27126" y="5943"/>
                      <a:pt x="26351" y="5611"/>
                      <a:pt x="26351" y="5611"/>
                    </a:cubicBezTo>
                    <a:cubicBezTo>
                      <a:pt x="26351" y="5611"/>
                      <a:pt x="24318" y="2527"/>
                      <a:pt x="21502" y="2527"/>
                    </a:cubicBezTo>
                    <a:cubicBezTo>
                      <a:pt x="20928" y="2527"/>
                      <a:pt x="20322" y="2655"/>
                      <a:pt x="19693" y="2963"/>
                    </a:cubicBezTo>
                    <a:cubicBezTo>
                      <a:pt x="13819" y="5850"/>
                      <a:pt x="12925" y="6335"/>
                      <a:pt x="11980" y="6871"/>
                    </a:cubicBezTo>
                    <a:cubicBezTo>
                      <a:pt x="11026" y="7408"/>
                      <a:pt x="9477" y="8310"/>
                      <a:pt x="9477" y="8310"/>
                    </a:cubicBezTo>
                    <a:cubicBezTo>
                      <a:pt x="9477" y="8310"/>
                      <a:pt x="9283" y="8583"/>
                      <a:pt x="8957" y="8583"/>
                    </a:cubicBezTo>
                    <a:cubicBezTo>
                      <a:pt x="8707" y="8583"/>
                      <a:pt x="8380" y="8423"/>
                      <a:pt x="8004" y="7859"/>
                    </a:cubicBezTo>
                    <a:cubicBezTo>
                      <a:pt x="7136" y="6556"/>
                      <a:pt x="5067" y="2163"/>
                      <a:pt x="4845" y="1"/>
                    </a:cubicBezTo>
                    <a:close/>
                  </a:path>
                </a:pathLst>
              </a:custGeom>
              <a:solidFill>
                <a:schemeClr val="accent1">
                  <a:lumMod val="20000"/>
                  <a:lumOff val="80000"/>
                </a:schemeClr>
              </a:solidFill>
              <a:ln>
                <a:noFill/>
              </a:ln>
            </p:spPr>
            <p:txBody>
              <a:bodyPr spcFirstLastPara="1" wrap="square" lIns="121900" tIns="121900" rIns="121900" bIns="121900" anchor="ctr" anchorCtr="0">
                <a:noAutofit/>
              </a:bodyPr>
              <a:lstStyle/>
              <a:p>
                <a:endParaRPr sz="2400"/>
              </a:p>
            </p:txBody>
          </p:sp>
          <p:sp>
            <p:nvSpPr>
              <p:cNvPr id="13" name="Google Shape;3570;p72">
                <a:extLst>
                  <a:ext uri="{FF2B5EF4-FFF2-40B4-BE49-F238E27FC236}">
                    <a16:creationId xmlns:a16="http://schemas.microsoft.com/office/drawing/2014/main" id="{E2F079C5-31B3-2C54-2E21-0334C7F28C8F}"/>
                  </a:ext>
                </a:extLst>
              </p:cNvPr>
              <p:cNvSpPr/>
              <p:nvPr/>
            </p:nvSpPr>
            <p:spPr>
              <a:xfrm>
                <a:off x="8111867" y="3023979"/>
                <a:ext cx="383932" cy="278991"/>
              </a:xfrm>
              <a:custGeom>
                <a:avLst/>
                <a:gdLst/>
                <a:ahLst/>
                <a:cxnLst/>
                <a:rect l="l" t="t" r="r" b="b"/>
                <a:pathLst>
                  <a:path w="21805" h="15845" extrusionOk="0">
                    <a:moveTo>
                      <a:pt x="20336" y="1"/>
                    </a:moveTo>
                    <a:cubicBezTo>
                      <a:pt x="20200" y="1"/>
                      <a:pt x="20070" y="199"/>
                      <a:pt x="20187" y="348"/>
                    </a:cubicBezTo>
                    <a:cubicBezTo>
                      <a:pt x="20655" y="935"/>
                      <a:pt x="21089" y="1651"/>
                      <a:pt x="21038" y="2434"/>
                    </a:cubicBezTo>
                    <a:cubicBezTo>
                      <a:pt x="20995" y="3123"/>
                      <a:pt x="20570" y="3702"/>
                      <a:pt x="20101" y="4179"/>
                    </a:cubicBezTo>
                    <a:cubicBezTo>
                      <a:pt x="18620" y="5643"/>
                      <a:pt x="16543" y="6571"/>
                      <a:pt x="14704" y="7508"/>
                    </a:cubicBezTo>
                    <a:cubicBezTo>
                      <a:pt x="10421" y="9688"/>
                      <a:pt x="6113" y="11824"/>
                      <a:pt x="1993" y="14319"/>
                    </a:cubicBezTo>
                    <a:cubicBezTo>
                      <a:pt x="1380" y="14694"/>
                      <a:pt x="758" y="15060"/>
                      <a:pt x="171" y="15477"/>
                    </a:cubicBezTo>
                    <a:cubicBezTo>
                      <a:pt x="1" y="15590"/>
                      <a:pt x="101" y="15844"/>
                      <a:pt x="262" y="15844"/>
                    </a:cubicBezTo>
                    <a:cubicBezTo>
                      <a:pt x="295" y="15844"/>
                      <a:pt x="330" y="15833"/>
                      <a:pt x="366" y="15809"/>
                    </a:cubicBezTo>
                    <a:lnTo>
                      <a:pt x="366" y="15800"/>
                    </a:lnTo>
                    <a:cubicBezTo>
                      <a:pt x="2563" y="14293"/>
                      <a:pt x="4938" y="13016"/>
                      <a:pt x="7280" y="11756"/>
                    </a:cubicBezTo>
                    <a:cubicBezTo>
                      <a:pt x="10013" y="10283"/>
                      <a:pt x="12805" y="8921"/>
                      <a:pt x="15564" y="7499"/>
                    </a:cubicBezTo>
                    <a:cubicBezTo>
                      <a:pt x="17326" y="6589"/>
                      <a:pt x="19429" y="5643"/>
                      <a:pt x="20714" y="4068"/>
                    </a:cubicBezTo>
                    <a:cubicBezTo>
                      <a:pt x="21804" y="2749"/>
                      <a:pt x="21455" y="1327"/>
                      <a:pt x="20459" y="67"/>
                    </a:cubicBezTo>
                    <a:cubicBezTo>
                      <a:pt x="20422" y="20"/>
                      <a:pt x="20379" y="1"/>
                      <a:pt x="20336"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sp>
          <p:nvSpPr>
            <p:cNvPr id="10" name="Google Shape;3571;p72">
              <a:extLst>
                <a:ext uri="{FF2B5EF4-FFF2-40B4-BE49-F238E27FC236}">
                  <a16:creationId xmlns:a16="http://schemas.microsoft.com/office/drawing/2014/main" id="{49370871-A07C-D178-5D6E-8C3D4D3DEB98}"/>
                </a:ext>
              </a:extLst>
            </p:cNvPr>
            <p:cNvSpPr/>
            <p:nvPr/>
          </p:nvSpPr>
          <p:spPr>
            <a:xfrm>
              <a:off x="7005714" y="3331743"/>
              <a:ext cx="77667" cy="177677"/>
            </a:xfrm>
            <a:custGeom>
              <a:avLst/>
              <a:gdLst/>
              <a:ahLst/>
              <a:cxnLst/>
              <a:rect l="l" t="t" r="r" b="b"/>
              <a:pathLst>
                <a:path w="4411" h="10091" extrusionOk="0">
                  <a:moveTo>
                    <a:pt x="186" y="0"/>
                  </a:moveTo>
                  <a:cubicBezTo>
                    <a:pt x="90" y="0"/>
                    <a:pt x="0" y="62"/>
                    <a:pt x="13" y="185"/>
                  </a:cubicBezTo>
                  <a:cubicBezTo>
                    <a:pt x="141" y="1386"/>
                    <a:pt x="379" y="2578"/>
                    <a:pt x="737" y="3736"/>
                  </a:cubicBezTo>
                  <a:cubicBezTo>
                    <a:pt x="1401" y="6026"/>
                    <a:pt x="2423" y="8239"/>
                    <a:pt x="4015" y="10027"/>
                  </a:cubicBezTo>
                  <a:cubicBezTo>
                    <a:pt x="4053" y="10072"/>
                    <a:pt x="4098" y="10090"/>
                    <a:pt x="4141" y="10090"/>
                  </a:cubicBezTo>
                  <a:cubicBezTo>
                    <a:pt x="4281" y="10090"/>
                    <a:pt x="4411" y="9898"/>
                    <a:pt x="4287" y="9755"/>
                  </a:cubicBezTo>
                  <a:cubicBezTo>
                    <a:pt x="2712" y="7993"/>
                    <a:pt x="1716" y="5779"/>
                    <a:pt x="1077" y="3523"/>
                  </a:cubicBezTo>
                  <a:cubicBezTo>
                    <a:pt x="745" y="2433"/>
                    <a:pt x="524" y="1318"/>
                    <a:pt x="396" y="185"/>
                  </a:cubicBezTo>
                  <a:cubicBezTo>
                    <a:pt x="384" y="62"/>
                    <a:pt x="281" y="0"/>
                    <a:pt x="18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sp>
        <p:nvSpPr>
          <p:cNvPr id="105" name="Rectangle 104">
            <a:extLst>
              <a:ext uri="{FF2B5EF4-FFF2-40B4-BE49-F238E27FC236}">
                <a16:creationId xmlns:a16="http://schemas.microsoft.com/office/drawing/2014/main" id="{A51BA769-B469-DE5F-7C7A-CA3BEE58ED76}"/>
              </a:ext>
            </a:extLst>
          </p:cNvPr>
          <p:cNvSpPr/>
          <p:nvPr/>
        </p:nvSpPr>
        <p:spPr>
          <a:xfrm>
            <a:off x="235682" y="5048844"/>
            <a:ext cx="6000576" cy="117119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hlinkClick r:id="rId2"/>
              </a:rPr>
              <a:t>vaishnavikenjale02@gmail.com</a:t>
            </a:r>
            <a:endParaRPr lang="en-IN" dirty="0">
              <a:solidFill>
                <a:schemeClr val="tx1"/>
              </a:solidFill>
            </a:endParaRPr>
          </a:p>
          <a:p>
            <a:r>
              <a:rPr lang="en-IN" dirty="0">
                <a:solidFill>
                  <a:schemeClr val="tx1"/>
                </a:solidFill>
              </a:rPr>
              <a:t>https://www.linkedin.com/in/vaishnavi-kenjale-09a1b01ba/</a:t>
            </a:r>
            <a:endParaRPr lang="en-IN" b="0" dirty="0">
              <a:solidFill>
                <a:srgbClr val="D4D4D4"/>
              </a:solidFill>
              <a:effectLst/>
              <a:highlight>
                <a:srgbClr val="1E1E1E"/>
              </a:highlight>
              <a:latin typeface="Consolas" panose="020B0609020204030204" pitchFamily="49" charset="0"/>
            </a:endParaRPr>
          </a:p>
        </p:txBody>
      </p:sp>
      <p:pic>
        <p:nvPicPr>
          <p:cNvPr id="108" name="Google Shape;1294;p77">
            <a:extLst>
              <a:ext uri="{FF2B5EF4-FFF2-40B4-BE49-F238E27FC236}">
                <a16:creationId xmlns:a16="http://schemas.microsoft.com/office/drawing/2014/main" id="{982B2FFF-E4A0-0863-6228-F9C2A3F813A2}"/>
              </a:ext>
            </a:extLst>
          </p:cNvPr>
          <p:cNvPicPr preferRelativeResize="0"/>
          <p:nvPr/>
        </p:nvPicPr>
        <p:blipFill rotWithShape="1">
          <a:blip r:embed="rId3">
            <a:alphaModFix/>
          </a:blip>
          <a:srcRect t="16547" b="16540"/>
          <a:stretch/>
        </p:blipFill>
        <p:spPr>
          <a:xfrm>
            <a:off x="235682" y="179301"/>
            <a:ext cx="2364560" cy="1171190"/>
          </a:xfrm>
          <a:prstGeom prst="rect">
            <a:avLst/>
          </a:prstGeom>
          <a:noFill/>
          <a:ln>
            <a:noFill/>
          </a:ln>
        </p:spPr>
      </p:pic>
      <p:pic>
        <p:nvPicPr>
          <p:cNvPr id="109" name="Google Shape;1299;p77">
            <a:extLst>
              <a:ext uri="{FF2B5EF4-FFF2-40B4-BE49-F238E27FC236}">
                <a16:creationId xmlns:a16="http://schemas.microsoft.com/office/drawing/2014/main" id="{5EEED5F0-8534-FFBB-8963-0A79CC349375}"/>
              </a:ext>
            </a:extLst>
          </p:cNvPr>
          <p:cNvPicPr preferRelativeResize="0"/>
          <p:nvPr/>
        </p:nvPicPr>
        <p:blipFill rotWithShape="1">
          <a:blip r:embed="rId4">
            <a:alphaModFix/>
          </a:blip>
          <a:srcRect/>
          <a:stretch/>
        </p:blipFill>
        <p:spPr>
          <a:xfrm>
            <a:off x="10893376" y="2312089"/>
            <a:ext cx="2379564" cy="2757990"/>
          </a:xfrm>
          <a:prstGeom prst="rect">
            <a:avLst/>
          </a:prstGeom>
          <a:noFill/>
          <a:ln>
            <a:noFill/>
          </a:ln>
        </p:spPr>
      </p:pic>
      <p:sp>
        <p:nvSpPr>
          <p:cNvPr id="55" name="Rectangle 54">
            <a:extLst>
              <a:ext uri="{FF2B5EF4-FFF2-40B4-BE49-F238E27FC236}">
                <a16:creationId xmlns:a16="http://schemas.microsoft.com/office/drawing/2014/main" id="{606CE1B4-45A1-D7A7-EED7-2EC05E055BD2}"/>
              </a:ext>
            </a:extLst>
          </p:cNvPr>
          <p:cNvSpPr/>
          <p:nvPr/>
        </p:nvSpPr>
        <p:spPr>
          <a:xfrm>
            <a:off x="7158285" y="6154145"/>
            <a:ext cx="5916691" cy="4948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1400" dirty="0">
              <a:solidFill>
                <a:schemeClr val="tx1"/>
              </a:solidFill>
            </a:endParaRPr>
          </a:p>
          <a:p>
            <a:r>
              <a:rPr lang="en-IN" sz="1400" dirty="0">
                <a:solidFill>
                  <a:schemeClr val="tx1"/>
                </a:solidFill>
              </a:rPr>
              <a:t>https://www.linkedin.com/in/vaishnavi-kenjale-09a1b01ba/</a:t>
            </a:r>
            <a:endParaRPr lang="en-IN" sz="1400" b="0" dirty="0">
              <a:solidFill>
                <a:srgbClr val="D4D4D4"/>
              </a:solidFill>
              <a:effectLst/>
              <a:highlight>
                <a:srgbClr val="1E1E1E"/>
              </a:highlight>
              <a:latin typeface="Consolas" panose="020B0609020204030204" pitchFamily="49" charset="0"/>
            </a:endParaRPr>
          </a:p>
        </p:txBody>
      </p:sp>
    </p:spTree>
    <p:extLst>
      <p:ext uri="{BB962C8B-B14F-4D97-AF65-F5344CB8AC3E}">
        <p14:creationId xmlns:p14="http://schemas.microsoft.com/office/powerpoint/2010/main" val="1619338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40"/>
          <p:cNvSpPr txBox="1">
            <a:spLocks noGrp="1"/>
          </p:cNvSpPr>
          <p:nvPr>
            <p:ph type="title"/>
          </p:nvPr>
        </p:nvSpPr>
        <p:spPr>
          <a:xfrm>
            <a:off x="2007168" y="1776027"/>
            <a:ext cx="979600" cy="596800"/>
          </a:xfrm>
          <a:prstGeom prst="rect">
            <a:avLst/>
          </a:prstGeom>
        </p:spPr>
        <p:txBody>
          <a:bodyPr spcFirstLastPara="1" vert="horz" wrap="square" lIns="121900" tIns="121900" rIns="121900" bIns="121900" rtlCol="0" anchor="ctr" anchorCtr="0">
            <a:noAutofit/>
          </a:bodyPr>
          <a:lstStyle/>
          <a:p>
            <a:r>
              <a:rPr lang="en" dirty="0">
                <a:solidFill>
                  <a:schemeClr val="accent2"/>
                </a:solidFill>
              </a:rPr>
              <a:t>01</a:t>
            </a:r>
            <a:endParaRPr dirty="0">
              <a:solidFill>
                <a:schemeClr val="accent2"/>
              </a:solidFill>
            </a:endParaRPr>
          </a:p>
        </p:txBody>
      </p:sp>
      <p:sp>
        <p:nvSpPr>
          <p:cNvPr id="939" name="Google Shape;939;p40"/>
          <p:cNvSpPr txBox="1">
            <a:spLocks noGrp="1"/>
          </p:cNvSpPr>
          <p:nvPr>
            <p:ph type="title" idx="7"/>
          </p:nvPr>
        </p:nvSpPr>
        <p:spPr>
          <a:xfrm>
            <a:off x="2007168" y="3985679"/>
            <a:ext cx="979600" cy="596800"/>
          </a:xfrm>
          <a:prstGeom prst="rect">
            <a:avLst/>
          </a:prstGeom>
        </p:spPr>
        <p:txBody>
          <a:bodyPr spcFirstLastPara="1" vert="horz" wrap="square" lIns="121900" tIns="121900" rIns="121900" bIns="121900" rtlCol="0" anchor="ctr" anchorCtr="0">
            <a:noAutofit/>
          </a:bodyPr>
          <a:lstStyle/>
          <a:p>
            <a:r>
              <a:rPr lang="en" dirty="0">
                <a:solidFill>
                  <a:schemeClr val="accent1"/>
                </a:solidFill>
              </a:rPr>
              <a:t>04</a:t>
            </a:r>
            <a:endParaRPr dirty="0">
              <a:solidFill>
                <a:schemeClr val="accent1"/>
              </a:solidFill>
            </a:endParaRPr>
          </a:p>
        </p:txBody>
      </p:sp>
      <p:sp>
        <p:nvSpPr>
          <p:cNvPr id="940" name="Google Shape;940;p40"/>
          <p:cNvSpPr txBox="1">
            <a:spLocks noGrp="1"/>
          </p:cNvSpPr>
          <p:nvPr>
            <p:ph type="title" idx="8"/>
          </p:nvPr>
        </p:nvSpPr>
        <p:spPr>
          <a:xfrm>
            <a:off x="5606196" y="1776027"/>
            <a:ext cx="979600" cy="596800"/>
          </a:xfrm>
          <a:prstGeom prst="rect">
            <a:avLst/>
          </a:prstGeom>
        </p:spPr>
        <p:txBody>
          <a:bodyPr spcFirstLastPara="1" vert="horz" wrap="square" lIns="121900" tIns="121900" rIns="121900" bIns="121900" rtlCol="0" anchor="ctr" anchorCtr="0">
            <a:noAutofit/>
          </a:bodyPr>
          <a:lstStyle/>
          <a:p>
            <a:r>
              <a:rPr lang="en" dirty="0">
                <a:solidFill>
                  <a:schemeClr val="accent1"/>
                </a:solidFill>
              </a:rPr>
              <a:t>02</a:t>
            </a:r>
            <a:endParaRPr dirty="0">
              <a:solidFill>
                <a:schemeClr val="accent1"/>
              </a:solidFill>
            </a:endParaRPr>
          </a:p>
        </p:txBody>
      </p:sp>
      <p:sp>
        <p:nvSpPr>
          <p:cNvPr id="941" name="Google Shape;941;p40"/>
          <p:cNvSpPr txBox="1">
            <a:spLocks noGrp="1"/>
          </p:cNvSpPr>
          <p:nvPr>
            <p:ph type="title" idx="9"/>
          </p:nvPr>
        </p:nvSpPr>
        <p:spPr>
          <a:xfrm>
            <a:off x="5606196" y="3985679"/>
            <a:ext cx="979600" cy="596800"/>
          </a:xfrm>
          <a:prstGeom prst="rect">
            <a:avLst/>
          </a:prstGeom>
        </p:spPr>
        <p:txBody>
          <a:bodyPr spcFirstLastPara="1" vert="horz" wrap="square" lIns="121900" tIns="121900" rIns="121900" bIns="121900" rtlCol="0" anchor="ctr" anchorCtr="0">
            <a:noAutofit/>
          </a:bodyPr>
          <a:lstStyle/>
          <a:p>
            <a:r>
              <a:rPr lang="en" dirty="0">
                <a:solidFill>
                  <a:schemeClr val="accent2"/>
                </a:solidFill>
              </a:rPr>
              <a:t>05</a:t>
            </a:r>
            <a:endParaRPr dirty="0">
              <a:solidFill>
                <a:schemeClr val="accent2"/>
              </a:solidFill>
            </a:endParaRPr>
          </a:p>
        </p:txBody>
      </p:sp>
      <p:sp>
        <p:nvSpPr>
          <p:cNvPr id="942" name="Google Shape;942;p40"/>
          <p:cNvSpPr txBox="1">
            <a:spLocks noGrp="1"/>
          </p:cNvSpPr>
          <p:nvPr>
            <p:ph type="title" idx="13"/>
          </p:nvPr>
        </p:nvSpPr>
        <p:spPr>
          <a:xfrm>
            <a:off x="9205232" y="1776027"/>
            <a:ext cx="979600" cy="596800"/>
          </a:xfrm>
          <a:prstGeom prst="rect">
            <a:avLst/>
          </a:prstGeom>
        </p:spPr>
        <p:txBody>
          <a:bodyPr spcFirstLastPara="1" vert="horz" wrap="square" lIns="121900" tIns="121900" rIns="121900" bIns="121900" rtlCol="0" anchor="ctr" anchorCtr="0">
            <a:noAutofit/>
          </a:bodyPr>
          <a:lstStyle/>
          <a:p>
            <a:r>
              <a:rPr lang="en" dirty="0">
                <a:solidFill>
                  <a:schemeClr val="accent2"/>
                </a:solidFill>
              </a:rPr>
              <a:t>03</a:t>
            </a:r>
            <a:endParaRPr dirty="0">
              <a:solidFill>
                <a:schemeClr val="accent2"/>
              </a:solidFill>
            </a:endParaRPr>
          </a:p>
        </p:txBody>
      </p:sp>
      <p:sp>
        <p:nvSpPr>
          <p:cNvPr id="943" name="Google Shape;943;p40"/>
          <p:cNvSpPr txBox="1">
            <a:spLocks noGrp="1"/>
          </p:cNvSpPr>
          <p:nvPr>
            <p:ph type="title" idx="14"/>
          </p:nvPr>
        </p:nvSpPr>
        <p:spPr>
          <a:xfrm>
            <a:off x="9205232" y="3985679"/>
            <a:ext cx="979600" cy="596800"/>
          </a:xfrm>
          <a:prstGeom prst="rect">
            <a:avLst/>
          </a:prstGeom>
        </p:spPr>
        <p:txBody>
          <a:bodyPr spcFirstLastPara="1" vert="horz" wrap="square" lIns="121900" tIns="121900" rIns="121900" bIns="121900" rtlCol="0" anchor="ctr" anchorCtr="0">
            <a:noAutofit/>
          </a:bodyPr>
          <a:lstStyle/>
          <a:p>
            <a:r>
              <a:rPr lang="en" dirty="0">
                <a:solidFill>
                  <a:schemeClr val="accent1"/>
                </a:solidFill>
              </a:rPr>
              <a:t>06</a:t>
            </a:r>
            <a:endParaRPr dirty="0">
              <a:solidFill>
                <a:schemeClr val="accent1"/>
              </a:solidFill>
            </a:endParaRPr>
          </a:p>
        </p:txBody>
      </p:sp>
      <p:sp>
        <p:nvSpPr>
          <p:cNvPr id="944" name="Google Shape;944;p40"/>
          <p:cNvSpPr txBox="1">
            <a:spLocks noGrp="1"/>
          </p:cNvSpPr>
          <p:nvPr>
            <p:ph type="subTitle" idx="15"/>
          </p:nvPr>
        </p:nvSpPr>
        <p:spPr>
          <a:xfrm>
            <a:off x="959968" y="2405979"/>
            <a:ext cx="3074000" cy="646400"/>
          </a:xfrm>
          <a:prstGeom prst="rect">
            <a:avLst/>
          </a:prstGeom>
        </p:spPr>
        <p:txBody>
          <a:bodyPr spcFirstLastPara="1" vert="horz" wrap="square" lIns="121900" tIns="121900" rIns="121900" bIns="121900" rtlCol="0" anchor="b" anchorCtr="0">
            <a:noAutofit/>
          </a:bodyPr>
          <a:lstStyle/>
          <a:p>
            <a:pPr marL="0" indent="0" algn="just"/>
            <a:r>
              <a:rPr lang="en-US" sz="3200" dirty="0">
                <a:latin typeface="Times New Roman" panose="02020603050405020304" pitchFamily="18" charset="0"/>
                <a:cs typeface="Times New Roman" panose="02020603050405020304" pitchFamily="18" charset="0"/>
              </a:rPr>
              <a:t>	</a:t>
            </a:r>
          </a:p>
          <a:p>
            <a:pPr marL="0" indent="0"/>
            <a:r>
              <a:rPr lang="en-US" sz="3200" dirty="0">
                <a:latin typeface="Times New Roman" panose="02020603050405020304" pitchFamily="18" charset="0"/>
                <a:cs typeface="Times New Roman" panose="02020603050405020304" pitchFamily="18" charset="0"/>
              </a:rPr>
              <a:t>OVERVIEW</a:t>
            </a:r>
          </a:p>
        </p:txBody>
      </p:sp>
      <p:sp>
        <p:nvSpPr>
          <p:cNvPr id="945" name="Google Shape;945;p40"/>
          <p:cNvSpPr txBox="1">
            <a:spLocks noGrp="1"/>
          </p:cNvSpPr>
          <p:nvPr>
            <p:ph type="subTitle" idx="16"/>
          </p:nvPr>
        </p:nvSpPr>
        <p:spPr>
          <a:xfrm>
            <a:off x="4558996" y="2405979"/>
            <a:ext cx="3074000" cy="646400"/>
          </a:xfrm>
          <a:prstGeom prst="rect">
            <a:avLst/>
          </a:prstGeom>
        </p:spPr>
        <p:txBody>
          <a:bodyPr spcFirstLastPara="1" vert="horz" wrap="square" lIns="121900" tIns="121900" rIns="121900" bIns="121900" rtlCol="0" anchor="b" anchorCtr="0">
            <a:noAutofit/>
          </a:bodyPr>
          <a:lstStyle/>
          <a:p>
            <a:pPr marL="0" indent="0"/>
            <a:r>
              <a:rPr lang="en-US" sz="3200" dirty="0">
                <a:latin typeface="Times New Roman" panose="02020603050405020304" pitchFamily="18" charset="0"/>
                <a:cs typeface="Times New Roman" panose="02020603050405020304" pitchFamily="18" charset="0"/>
              </a:rPr>
              <a:t>OBJECTIVES</a:t>
            </a:r>
          </a:p>
        </p:txBody>
      </p:sp>
      <p:sp>
        <p:nvSpPr>
          <p:cNvPr id="946" name="Google Shape;946;p40"/>
          <p:cNvSpPr txBox="1">
            <a:spLocks noGrp="1"/>
          </p:cNvSpPr>
          <p:nvPr>
            <p:ph type="subTitle" idx="17"/>
          </p:nvPr>
        </p:nvSpPr>
        <p:spPr>
          <a:xfrm>
            <a:off x="8229977" y="2455579"/>
            <a:ext cx="3074000" cy="596800"/>
          </a:xfrm>
          <a:prstGeom prst="rect">
            <a:avLst/>
          </a:prstGeom>
        </p:spPr>
        <p:txBody>
          <a:bodyPr spcFirstLastPara="1" vert="horz" wrap="square" lIns="121900" tIns="121900" rIns="121900" bIns="121900" rtlCol="0" anchor="b" anchorCtr="0">
            <a:noAutofit/>
          </a:bodyPr>
          <a:lstStyle/>
          <a:p>
            <a:pPr marL="0" indent="0"/>
            <a:r>
              <a:rPr lang="en-US" sz="3200" dirty="0">
                <a:latin typeface="Times New Roman" panose="02020603050405020304" pitchFamily="18" charset="0"/>
                <a:cs typeface="Times New Roman" panose="02020603050405020304" pitchFamily="18" charset="0"/>
              </a:rPr>
              <a:t>ER DIAGRAM</a:t>
            </a:r>
          </a:p>
        </p:txBody>
      </p:sp>
      <p:sp>
        <p:nvSpPr>
          <p:cNvPr id="947" name="Google Shape;947;p40"/>
          <p:cNvSpPr txBox="1">
            <a:spLocks noGrp="1"/>
          </p:cNvSpPr>
          <p:nvPr>
            <p:ph type="subTitle" idx="18"/>
          </p:nvPr>
        </p:nvSpPr>
        <p:spPr>
          <a:xfrm>
            <a:off x="959968" y="4615719"/>
            <a:ext cx="3074000" cy="1578603"/>
          </a:xfrm>
          <a:prstGeom prst="rect">
            <a:avLst/>
          </a:prstGeom>
        </p:spPr>
        <p:txBody>
          <a:bodyPr spcFirstLastPara="1" vert="horz" wrap="square" lIns="121900" tIns="121900" rIns="121900" bIns="121900" rtlCol="0" anchor="b" anchorCtr="0">
            <a:noAutofit/>
          </a:bodyPr>
          <a:lstStyle/>
          <a:p>
            <a:pPr marL="0" indent="0"/>
            <a:r>
              <a:rPr lang="en-US" sz="3200" dirty="0">
                <a:latin typeface="Times New Roman" panose="02020603050405020304" pitchFamily="18" charset="0"/>
                <a:cs typeface="Times New Roman" panose="02020603050405020304" pitchFamily="18" charset="0"/>
              </a:rPr>
              <a:t>DATA POPULATION</a:t>
            </a:r>
          </a:p>
          <a:p>
            <a:pPr marL="0" indent="0"/>
            <a:endParaRPr dirty="0"/>
          </a:p>
        </p:txBody>
      </p:sp>
      <p:sp>
        <p:nvSpPr>
          <p:cNvPr id="948" name="Google Shape;948;p40"/>
          <p:cNvSpPr txBox="1">
            <a:spLocks noGrp="1"/>
          </p:cNvSpPr>
          <p:nvPr>
            <p:ph type="subTitle" idx="19"/>
          </p:nvPr>
        </p:nvSpPr>
        <p:spPr>
          <a:xfrm>
            <a:off x="4558996" y="4615720"/>
            <a:ext cx="3074000" cy="646400"/>
          </a:xfrm>
          <a:prstGeom prst="rect">
            <a:avLst/>
          </a:prstGeom>
        </p:spPr>
        <p:txBody>
          <a:bodyPr spcFirstLastPara="1" vert="horz" wrap="square" lIns="121900" tIns="121900" rIns="121900" bIns="121900" rtlCol="0" anchor="b" anchorCtr="0">
            <a:noAutofit/>
          </a:bodyPr>
          <a:lstStyle/>
          <a:p>
            <a:pPr marL="0" indent="0"/>
            <a:r>
              <a:rPr lang="en-US" sz="3200" dirty="0">
                <a:latin typeface="Times New Roman" panose="02020603050405020304" pitchFamily="18" charset="0"/>
                <a:cs typeface="Times New Roman" panose="02020603050405020304" pitchFamily="18" charset="0"/>
              </a:rPr>
              <a:t>SQL QUERIES</a:t>
            </a:r>
          </a:p>
        </p:txBody>
      </p:sp>
      <p:sp>
        <p:nvSpPr>
          <p:cNvPr id="949" name="Google Shape;949;p40"/>
          <p:cNvSpPr txBox="1">
            <a:spLocks noGrp="1"/>
          </p:cNvSpPr>
          <p:nvPr>
            <p:ph type="subTitle" idx="20"/>
          </p:nvPr>
        </p:nvSpPr>
        <p:spPr>
          <a:xfrm>
            <a:off x="8158032" y="4615720"/>
            <a:ext cx="3355542" cy="646400"/>
          </a:xfrm>
          <a:prstGeom prst="rect">
            <a:avLst/>
          </a:prstGeom>
        </p:spPr>
        <p:txBody>
          <a:bodyPr spcFirstLastPara="1" vert="horz" wrap="square" lIns="121900" tIns="121900" rIns="121900" bIns="121900" rtlCol="0" anchor="b" anchorCtr="0">
            <a:noAutofit/>
          </a:bodyPr>
          <a:lstStyle/>
          <a:p>
            <a:pPr marL="0" indent="0"/>
            <a:r>
              <a:rPr lang="en-US" sz="3200" dirty="0">
                <a:latin typeface="Times New Roman" panose="02020603050405020304" pitchFamily="18" charset="0"/>
                <a:cs typeface="Times New Roman" panose="02020603050405020304" pitchFamily="18" charset="0"/>
              </a:rPr>
              <a:t>CONCLUSION</a:t>
            </a:r>
          </a:p>
        </p:txBody>
      </p:sp>
      <p:sp>
        <p:nvSpPr>
          <p:cNvPr id="950" name="Google Shape;950;p40"/>
          <p:cNvSpPr txBox="1">
            <a:spLocks noGrp="1"/>
          </p:cNvSpPr>
          <p:nvPr>
            <p:ph type="title" idx="21"/>
          </p:nvPr>
        </p:nvSpPr>
        <p:spPr>
          <a:xfrm>
            <a:off x="960000" y="593367"/>
            <a:ext cx="10272000" cy="763600"/>
          </a:xfrm>
          <a:prstGeom prst="rect">
            <a:avLst/>
          </a:prstGeom>
        </p:spPr>
        <p:txBody>
          <a:bodyPr spcFirstLastPara="1" vert="horz" wrap="square" lIns="121900" tIns="121900" rIns="121900" bIns="121900" rtlCol="0" anchor="t" anchorCtr="0">
            <a:noAutofit/>
          </a:bodyPr>
          <a:lstStyle/>
          <a:p>
            <a:r>
              <a:rPr lang="en" sz="4800" dirty="0">
                <a:solidFill>
                  <a:schemeClr val="tx1">
                    <a:lumMod val="95000"/>
                    <a:lumOff val="5000"/>
                  </a:schemeClr>
                </a:solidFill>
                <a:latin typeface="Franklin Gothic Heavy" panose="020B0903020102020204" pitchFamily="34" charset="0"/>
              </a:rPr>
              <a:t>contents</a:t>
            </a:r>
            <a:endParaRPr sz="4800" dirty="0">
              <a:solidFill>
                <a:schemeClr val="tx1">
                  <a:lumMod val="95000"/>
                  <a:lumOff val="5000"/>
                </a:schemeClr>
              </a:solidFill>
              <a:latin typeface="Franklin Gothic Heavy" panose="020B0903020102020204" pitchFamily="34" charset="0"/>
            </a:endParaRPr>
          </a:p>
        </p:txBody>
      </p:sp>
      <p:pic>
        <p:nvPicPr>
          <p:cNvPr id="4" name="Picture 3">
            <a:extLst>
              <a:ext uri="{FF2B5EF4-FFF2-40B4-BE49-F238E27FC236}">
                <a16:creationId xmlns:a16="http://schemas.microsoft.com/office/drawing/2014/main" id="{72DEEC1A-0DB4-E11C-123E-BF14E977519C}"/>
              </a:ext>
            </a:extLst>
          </p:cNvPr>
          <p:cNvPicPr>
            <a:picLocks noChangeAspect="1"/>
          </p:cNvPicPr>
          <p:nvPr/>
        </p:nvPicPr>
        <p:blipFill>
          <a:blip r:embed="rId3"/>
          <a:stretch>
            <a:fillRect/>
          </a:stretch>
        </p:blipFill>
        <p:spPr>
          <a:xfrm>
            <a:off x="-9613" y="-206458"/>
            <a:ext cx="2016781" cy="183076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sp>
        <p:nvSpPr>
          <p:cNvPr id="976" name="Google Shape;976;p61"/>
          <p:cNvSpPr txBox="1">
            <a:spLocks noGrp="1"/>
          </p:cNvSpPr>
          <p:nvPr>
            <p:ph type="subTitle" idx="1"/>
          </p:nvPr>
        </p:nvSpPr>
        <p:spPr>
          <a:xfrm>
            <a:off x="933254" y="2121031"/>
            <a:ext cx="6504494" cy="3883843"/>
          </a:xfrm>
          <a:prstGeom prst="rect">
            <a:avLst/>
          </a:prstGeom>
        </p:spPr>
        <p:txBody>
          <a:bodyPr spcFirstLastPara="1" vert="horz" wrap="square" lIns="121900" tIns="121900" rIns="121900" bIns="121900" rtlCol="0" anchor="t" anchorCtr="0">
            <a:noAutofit/>
          </a:bodyPr>
          <a:lstStyle/>
          <a:p>
            <a:pPr marL="0" indent="0" algn="just"/>
            <a:r>
              <a:rPr lang="en-US" sz="2400" dirty="0">
                <a:latin typeface="Times New Roman" panose="02020603050405020304" pitchFamily="18" charset="0"/>
                <a:cs typeface="Times New Roman" panose="02020603050405020304" pitchFamily="18" charset="0"/>
              </a:rPr>
              <a:t>The "Graduate Employment and Skills Analysis" project aims to understand how recent graduates are finding jobs and which skills help them get employed. By looking at factors like what they studied, their degree, and their skills, the project will identify job market trends and the most important skills for employment.</a:t>
            </a:r>
            <a:endParaRPr sz="2400" dirty="0"/>
          </a:p>
        </p:txBody>
      </p:sp>
      <p:sp>
        <p:nvSpPr>
          <p:cNvPr id="977" name="Google Shape;977;p61"/>
          <p:cNvSpPr/>
          <p:nvPr/>
        </p:nvSpPr>
        <p:spPr>
          <a:xfrm>
            <a:off x="7881175" y="880427"/>
            <a:ext cx="3653183" cy="4956335"/>
          </a:xfrm>
          <a:custGeom>
            <a:avLst/>
            <a:gdLst/>
            <a:ahLst/>
            <a:cxnLst/>
            <a:rect l="l" t="t" r="r" b="b"/>
            <a:pathLst>
              <a:path w="70249" h="95461" extrusionOk="0">
                <a:moveTo>
                  <a:pt x="35124" y="3590"/>
                </a:moveTo>
                <a:lnTo>
                  <a:pt x="35466" y="3675"/>
                </a:lnTo>
                <a:lnTo>
                  <a:pt x="35723" y="3846"/>
                </a:lnTo>
                <a:lnTo>
                  <a:pt x="35894" y="4103"/>
                </a:lnTo>
                <a:lnTo>
                  <a:pt x="35979" y="4444"/>
                </a:lnTo>
                <a:lnTo>
                  <a:pt x="35894" y="4786"/>
                </a:lnTo>
                <a:lnTo>
                  <a:pt x="35723" y="5043"/>
                </a:lnTo>
                <a:lnTo>
                  <a:pt x="35466" y="5299"/>
                </a:lnTo>
                <a:lnTo>
                  <a:pt x="34783" y="5299"/>
                </a:lnTo>
                <a:lnTo>
                  <a:pt x="34526" y="5043"/>
                </a:lnTo>
                <a:lnTo>
                  <a:pt x="34355" y="4786"/>
                </a:lnTo>
                <a:lnTo>
                  <a:pt x="34270" y="4444"/>
                </a:lnTo>
                <a:lnTo>
                  <a:pt x="34355" y="4103"/>
                </a:lnTo>
                <a:lnTo>
                  <a:pt x="34526" y="3846"/>
                </a:lnTo>
                <a:lnTo>
                  <a:pt x="34783" y="3675"/>
                </a:lnTo>
                <a:lnTo>
                  <a:pt x="35124" y="3590"/>
                </a:lnTo>
                <a:close/>
                <a:moveTo>
                  <a:pt x="64950" y="8547"/>
                </a:moveTo>
                <a:lnTo>
                  <a:pt x="64950" y="86914"/>
                </a:lnTo>
                <a:lnTo>
                  <a:pt x="5299" y="86914"/>
                </a:lnTo>
                <a:lnTo>
                  <a:pt x="5299" y="8547"/>
                </a:lnTo>
                <a:close/>
                <a:moveTo>
                  <a:pt x="35552" y="89307"/>
                </a:moveTo>
                <a:lnTo>
                  <a:pt x="35894" y="89478"/>
                </a:lnTo>
                <a:lnTo>
                  <a:pt x="36235" y="89649"/>
                </a:lnTo>
                <a:lnTo>
                  <a:pt x="36492" y="89905"/>
                </a:lnTo>
                <a:lnTo>
                  <a:pt x="36748" y="90162"/>
                </a:lnTo>
                <a:lnTo>
                  <a:pt x="36919" y="90504"/>
                </a:lnTo>
                <a:lnTo>
                  <a:pt x="37005" y="90845"/>
                </a:lnTo>
                <a:lnTo>
                  <a:pt x="37090" y="91273"/>
                </a:lnTo>
                <a:lnTo>
                  <a:pt x="37005" y="91615"/>
                </a:lnTo>
                <a:lnTo>
                  <a:pt x="36919" y="92042"/>
                </a:lnTo>
                <a:lnTo>
                  <a:pt x="36748" y="92384"/>
                </a:lnTo>
                <a:lnTo>
                  <a:pt x="36492" y="92640"/>
                </a:lnTo>
                <a:lnTo>
                  <a:pt x="36235" y="92896"/>
                </a:lnTo>
                <a:lnTo>
                  <a:pt x="35894" y="93067"/>
                </a:lnTo>
                <a:lnTo>
                  <a:pt x="35552" y="93153"/>
                </a:lnTo>
                <a:lnTo>
                  <a:pt x="35124" y="93238"/>
                </a:lnTo>
                <a:lnTo>
                  <a:pt x="34697" y="93153"/>
                </a:lnTo>
                <a:lnTo>
                  <a:pt x="34355" y="93067"/>
                </a:lnTo>
                <a:lnTo>
                  <a:pt x="34013" y="92896"/>
                </a:lnTo>
                <a:lnTo>
                  <a:pt x="33757" y="92640"/>
                </a:lnTo>
                <a:lnTo>
                  <a:pt x="33501" y="92384"/>
                </a:lnTo>
                <a:lnTo>
                  <a:pt x="33330" y="92042"/>
                </a:lnTo>
                <a:lnTo>
                  <a:pt x="33244" y="91615"/>
                </a:lnTo>
                <a:lnTo>
                  <a:pt x="33159" y="91273"/>
                </a:lnTo>
                <a:lnTo>
                  <a:pt x="33244" y="90845"/>
                </a:lnTo>
                <a:lnTo>
                  <a:pt x="33330" y="90504"/>
                </a:lnTo>
                <a:lnTo>
                  <a:pt x="33501" y="90162"/>
                </a:lnTo>
                <a:lnTo>
                  <a:pt x="33757" y="89905"/>
                </a:lnTo>
                <a:lnTo>
                  <a:pt x="34013" y="89649"/>
                </a:lnTo>
                <a:lnTo>
                  <a:pt x="34355" y="89478"/>
                </a:lnTo>
                <a:lnTo>
                  <a:pt x="34697" y="89307"/>
                </a:lnTo>
                <a:close/>
                <a:moveTo>
                  <a:pt x="3333" y="0"/>
                </a:moveTo>
                <a:lnTo>
                  <a:pt x="2649" y="86"/>
                </a:lnTo>
                <a:lnTo>
                  <a:pt x="2051" y="257"/>
                </a:lnTo>
                <a:lnTo>
                  <a:pt x="1453" y="599"/>
                </a:lnTo>
                <a:lnTo>
                  <a:pt x="1026" y="1026"/>
                </a:lnTo>
                <a:lnTo>
                  <a:pt x="598" y="1453"/>
                </a:lnTo>
                <a:lnTo>
                  <a:pt x="256" y="2052"/>
                </a:lnTo>
                <a:lnTo>
                  <a:pt x="85" y="2650"/>
                </a:lnTo>
                <a:lnTo>
                  <a:pt x="0" y="3333"/>
                </a:lnTo>
                <a:lnTo>
                  <a:pt x="0" y="92213"/>
                </a:lnTo>
                <a:lnTo>
                  <a:pt x="85" y="92811"/>
                </a:lnTo>
                <a:lnTo>
                  <a:pt x="256" y="93495"/>
                </a:lnTo>
                <a:lnTo>
                  <a:pt x="598" y="94007"/>
                </a:lnTo>
                <a:lnTo>
                  <a:pt x="1026" y="94520"/>
                </a:lnTo>
                <a:lnTo>
                  <a:pt x="1453" y="94862"/>
                </a:lnTo>
                <a:lnTo>
                  <a:pt x="2051" y="95204"/>
                </a:lnTo>
                <a:lnTo>
                  <a:pt x="2649" y="95375"/>
                </a:lnTo>
                <a:lnTo>
                  <a:pt x="3333" y="95460"/>
                </a:lnTo>
                <a:lnTo>
                  <a:pt x="66916" y="95460"/>
                </a:lnTo>
                <a:lnTo>
                  <a:pt x="67600" y="95375"/>
                </a:lnTo>
                <a:lnTo>
                  <a:pt x="68198" y="95204"/>
                </a:lnTo>
                <a:lnTo>
                  <a:pt x="68796" y="94862"/>
                </a:lnTo>
                <a:lnTo>
                  <a:pt x="69309" y="94520"/>
                </a:lnTo>
                <a:lnTo>
                  <a:pt x="69651" y="94007"/>
                </a:lnTo>
                <a:lnTo>
                  <a:pt x="69992" y="93495"/>
                </a:lnTo>
                <a:lnTo>
                  <a:pt x="70163" y="92811"/>
                </a:lnTo>
                <a:lnTo>
                  <a:pt x="70249" y="92213"/>
                </a:lnTo>
                <a:lnTo>
                  <a:pt x="70249" y="3333"/>
                </a:lnTo>
                <a:lnTo>
                  <a:pt x="70163" y="2650"/>
                </a:lnTo>
                <a:lnTo>
                  <a:pt x="69992" y="2052"/>
                </a:lnTo>
                <a:lnTo>
                  <a:pt x="69651" y="1453"/>
                </a:lnTo>
                <a:lnTo>
                  <a:pt x="69309" y="1026"/>
                </a:lnTo>
                <a:lnTo>
                  <a:pt x="68796" y="599"/>
                </a:lnTo>
                <a:lnTo>
                  <a:pt x="68198" y="257"/>
                </a:lnTo>
                <a:lnTo>
                  <a:pt x="67600" y="86"/>
                </a:lnTo>
                <a:lnTo>
                  <a:pt x="66916"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pic>
        <p:nvPicPr>
          <p:cNvPr id="978" name="Google Shape;978;p61"/>
          <p:cNvPicPr preferRelativeResize="0"/>
          <p:nvPr/>
        </p:nvPicPr>
        <p:blipFill rotWithShape="1">
          <a:blip r:embed="rId3">
            <a:alphaModFix/>
          </a:blip>
          <a:srcRect l="9096" t="1170" r="9096" b="1287"/>
          <a:stretch/>
        </p:blipFill>
        <p:spPr>
          <a:xfrm>
            <a:off x="8155065" y="1340260"/>
            <a:ext cx="3105401" cy="4036667"/>
          </a:xfrm>
          <a:prstGeom prst="rect">
            <a:avLst/>
          </a:prstGeom>
          <a:noFill/>
          <a:ln>
            <a:noFill/>
          </a:ln>
        </p:spPr>
      </p:pic>
      <p:sp>
        <p:nvSpPr>
          <p:cNvPr id="979" name="Google Shape;979;p61"/>
          <p:cNvSpPr txBox="1">
            <a:spLocks noGrp="1"/>
          </p:cNvSpPr>
          <p:nvPr>
            <p:ph type="title"/>
          </p:nvPr>
        </p:nvSpPr>
        <p:spPr>
          <a:xfrm>
            <a:off x="-254524" y="175671"/>
            <a:ext cx="12192000" cy="845567"/>
          </a:xfrm>
          <a:prstGeom prst="rect">
            <a:avLst/>
          </a:prstGeom>
        </p:spPr>
        <p:txBody>
          <a:bodyPr spcFirstLastPara="1" vert="horz" wrap="square" lIns="121900" tIns="121900" rIns="121900" bIns="121900" rtlCol="0" anchor="b" anchorCtr="0">
            <a:noAutofit/>
          </a:bodyPr>
          <a:lstStyle/>
          <a:p>
            <a:r>
              <a:rPr lang="en" dirty="0">
                <a:solidFill>
                  <a:schemeClr val="accent2"/>
                </a:solidFill>
                <a:latin typeface="Franklin Gothic Heavy" panose="020B0903020102020204" pitchFamily="34" charset="0"/>
              </a:rPr>
              <a:t>Overview</a:t>
            </a:r>
            <a:r>
              <a:rPr lang="en" dirty="0">
                <a:latin typeface="Franklin Gothic Heavy" panose="020B0903020102020204" pitchFamily="34" charset="0"/>
              </a:rPr>
              <a:t> </a:t>
            </a:r>
            <a:endParaRPr dirty="0">
              <a:latin typeface="Franklin Gothic Heavy" panose="020B09030201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C8DE9-2D86-A42C-F251-F7427E994562}"/>
              </a:ext>
            </a:extLst>
          </p:cNvPr>
          <p:cNvSpPr>
            <a:spLocks noGrp="1"/>
          </p:cNvSpPr>
          <p:nvPr>
            <p:ph type="title"/>
          </p:nvPr>
        </p:nvSpPr>
        <p:spPr/>
        <p:txBody>
          <a:bodyPr/>
          <a:lstStyle/>
          <a:p>
            <a:pPr algn="ctr"/>
            <a:r>
              <a:rPr lang="en-US" dirty="0">
                <a:solidFill>
                  <a:schemeClr val="accent2"/>
                </a:solidFill>
                <a:latin typeface="Franklin Gothic Heavy" panose="020B0903020102020204" pitchFamily="34" charset="0"/>
              </a:rPr>
              <a:t>OBJECTIVES</a:t>
            </a:r>
            <a:endParaRPr lang="en-IN" dirty="0">
              <a:solidFill>
                <a:schemeClr val="accent2"/>
              </a:solidFill>
              <a:latin typeface="Franklin Gothic Heavy" panose="020B0903020102020204" pitchFamily="34" charset="0"/>
            </a:endParaRPr>
          </a:p>
        </p:txBody>
      </p:sp>
      <p:sp>
        <p:nvSpPr>
          <p:cNvPr id="3" name="Content Placeholder 2">
            <a:extLst>
              <a:ext uri="{FF2B5EF4-FFF2-40B4-BE49-F238E27FC236}">
                <a16:creationId xmlns:a16="http://schemas.microsoft.com/office/drawing/2014/main" id="{2FFEC150-0741-CAC1-E61C-960E7C68BB41}"/>
              </a:ext>
            </a:extLst>
          </p:cNvPr>
          <p:cNvSpPr>
            <a:spLocks noGrp="1"/>
          </p:cNvSpPr>
          <p:nvPr>
            <p:ph idx="1"/>
          </p:nvPr>
        </p:nvSpPr>
        <p:spPr>
          <a:xfrm>
            <a:off x="838200" y="1959210"/>
            <a:ext cx="7869165" cy="2219765"/>
          </a:xfrm>
        </p:spPr>
        <p:txBody>
          <a:bodyPr>
            <a:normAutofit lnSpcReduction="10000"/>
          </a:bodyPr>
          <a:lstStyle/>
          <a:p>
            <a:pPr marL="0" indent="0" algn="just">
              <a:buNone/>
            </a:pPr>
            <a:r>
              <a:rPr lang="en-IN" sz="2400" dirty="0">
                <a:effectLst/>
                <a:latin typeface="Times New Roman" panose="02020603050405020304" pitchFamily="18" charset="0"/>
                <a:ea typeface="Times New Roman" panose="02020603050405020304" pitchFamily="18" charset="0"/>
              </a:rPr>
              <a:t>The objective of this project is to analyze and understand the factors that influence the employment prospects of recent graduates. This includes examining the impact of academic performance, acquired skills, extracurricular activities, internship experiences, and other relevant factors on the ability of graduates to secure employment after completing their degrees.</a:t>
            </a:r>
          </a:p>
          <a:p>
            <a:pPr marL="0" indent="0">
              <a:buNone/>
            </a:pPr>
            <a:endParaRPr lang="en-IN" sz="3600" dirty="0"/>
          </a:p>
        </p:txBody>
      </p:sp>
      <p:grpSp>
        <p:nvGrpSpPr>
          <p:cNvPr id="6" name="Google Shape;9415;p85">
            <a:extLst>
              <a:ext uri="{FF2B5EF4-FFF2-40B4-BE49-F238E27FC236}">
                <a16:creationId xmlns:a16="http://schemas.microsoft.com/office/drawing/2014/main" id="{166AE934-6793-3DC9-1813-F6D38C9AD768}"/>
              </a:ext>
            </a:extLst>
          </p:cNvPr>
          <p:cNvGrpSpPr/>
          <p:nvPr/>
        </p:nvGrpSpPr>
        <p:grpSpPr>
          <a:xfrm>
            <a:off x="10136462" y="895047"/>
            <a:ext cx="284446" cy="258839"/>
            <a:chOff x="2612597" y="3367075"/>
            <a:chExt cx="376271" cy="337982"/>
          </a:xfrm>
        </p:grpSpPr>
        <p:sp>
          <p:nvSpPr>
            <p:cNvPr id="7" name="Google Shape;9416;p85">
              <a:extLst>
                <a:ext uri="{FF2B5EF4-FFF2-40B4-BE49-F238E27FC236}">
                  <a16:creationId xmlns:a16="http://schemas.microsoft.com/office/drawing/2014/main" id="{FC5A3048-4F08-BE62-AAF1-4FA8025320BA}"/>
                </a:ext>
              </a:extLst>
            </p:cNvPr>
            <p:cNvSpPr/>
            <p:nvPr/>
          </p:nvSpPr>
          <p:spPr>
            <a:xfrm>
              <a:off x="2612597" y="3367075"/>
              <a:ext cx="376271" cy="337982"/>
            </a:xfrm>
            <a:custGeom>
              <a:avLst/>
              <a:gdLst/>
              <a:ahLst/>
              <a:cxnLst/>
              <a:rect l="l" t="t" r="r" b="b"/>
              <a:pathLst>
                <a:path w="11812" h="10610" extrusionOk="0">
                  <a:moveTo>
                    <a:pt x="7561" y="346"/>
                  </a:moveTo>
                  <a:cubicBezTo>
                    <a:pt x="7490" y="668"/>
                    <a:pt x="7192" y="918"/>
                    <a:pt x="6835" y="918"/>
                  </a:cubicBezTo>
                  <a:lnTo>
                    <a:pt x="4966" y="918"/>
                  </a:lnTo>
                  <a:cubicBezTo>
                    <a:pt x="4609" y="918"/>
                    <a:pt x="4311" y="668"/>
                    <a:pt x="4228" y="346"/>
                  </a:cubicBezTo>
                  <a:close/>
                  <a:moveTo>
                    <a:pt x="7918" y="358"/>
                  </a:moveTo>
                  <a:cubicBezTo>
                    <a:pt x="8264" y="418"/>
                    <a:pt x="8526" y="727"/>
                    <a:pt x="8526" y="1108"/>
                  </a:cubicBezTo>
                  <a:lnTo>
                    <a:pt x="8526" y="1918"/>
                  </a:lnTo>
                  <a:lnTo>
                    <a:pt x="3263" y="1918"/>
                  </a:lnTo>
                  <a:lnTo>
                    <a:pt x="3263" y="1108"/>
                  </a:lnTo>
                  <a:cubicBezTo>
                    <a:pt x="3263" y="727"/>
                    <a:pt x="3525" y="429"/>
                    <a:pt x="3870" y="358"/>
                  </a:cubicBezTo>
                  <a:cubicBezTo>
                    <a:pt x="3966" y="882"/>
                    <a:pt x="4406" y="1287"/>
                    <a:pt x="4954" y="1287"/>
                  </a:cubicBezTo>
                  <a:lnTo>
                    <a:pt x="6835" y="1287"/>
                  </a:lnTo>
                  <a:cubicBezTo>
                    <a:pt x="7383" y="1287"/>
                    <a:pt x="7835" y="882"/>
                    <a:pt x="7918" y="358"/>
                  </a:cubicBezTo>
                  <a:close/>
                  <a:moveTo>
                    <a:pt x="7502" y="5180"/>
                  </a:moveTo>
                  <a:cubicBezTo>
                    <a:pt x="7835" y="5180"/>
                    <a:pt x="8097" y="5454"/>
                    <a:pt x="8097" y="5775"/>
                  </a:cubicBezTo>
                  <a:lnTo>
                    <a:pt x="8097" y="7323"/>
                  </a:lnTo>
                  <a:cubicBezTo>
                    <a:pt x="7764" y="7395"/>
                    <a:pt x="7430" y="7442"/>
                    <a:pt x="7073" y="7478"/>
                  </a:cubicBezTo>
                  <a:lnTo>
                    <a:pt x="7073" y="6942"/>
                  </a:lnTo>
                  <a:cubicBezTo>
                    <a:pt x="7085" y="6561"/>
                    <a:pt x="6764" y="6240"/>
                    <a:pt x="6371" y="6240"/>
                  </a:cubicBezTo>
                  <a:lnTo>
                    <a:pt x="5406" y="6240"/>
                  </a:lnTo>
                  <a:cubicBezTo>
                    <a:pt x="5025" y="6240"/>
                    <a:pt x="4704" y="6549"/>
                    <a:pt x="4704" y="6942"/>
                  </a:cubicBezTo>
                  <a:lnTo>
                    <a:pt x="4704" y="7478"/>
                  </a:lnTo>
                  <a:cubicBezTo>
                    <a:pt x="4370" y="7442"/>
                    <a:pt x="4025" y="7383"/>
                    <a:pt x="3680" y="7323"/>
                  </a:cubicBezTo>
                  <a:lnTo>
                    <a:pt x="3680" y="5775"/>
                  </a:lnTo>
                  <a:cubicBezTo>
                    <a:pt x="3680" y="5454"/>
                    <a:pt x="3954" y="5180"/>
                    <a:pt x="4275" y="5180"/>
                  </a:cubicBezTo>
                  <a:close/>
                  <a:moveTo>
                    <a:pt x="6371" y="6585"/>
                  </a:moveTo>
                  <a:cubicBezTo>
                    <a:pt x="6573" y="6585"/>
                    <a:pt x="6728" y="6740"/>
                    <a:pt x="6728" y="6942"/>
                  </a:cubicBezTo>
                  <a:lnTo>
                    <a:pt x="6728" y="8430"/>
                  </a:lnTo>
                  <a:cubicBezTo>
                    <a:pt x="6728" y="8621"/>
                    <a:pt x="6573" y="8788"/>
                    <a:pt x="6371" y="8788"/>
                  </a:cubicBezTo>
                  <a:lnTo>
                    <a:pt x="5406" y="8788"/>
                  </a:lnTo>
                  <a:cubicBezTo>
                    <a:pt x="5216" y="8788"/>
                    <a:pt x="5049" y="8621"/>
                    <a:pt x="5049" y="8430"/>
                  </a:cubicBezTo>
                  <a:lnTo>
                    <a:pt x="5049" y="6942"/>
                  </a:lnTo>
                  <a:cubicBezTo>
                    <a:pt x="5049" y="6740"/>
                    <a:pt x="5216" y="6585"/>
                    <a:pt x="5406" y="6585"/>
                  </a:cubicBezTo>
                  <a:close/>
                  <a:moveTo>
                    <a:pt x="4025" y="1"/>
                  </a:moveTo>
                  <a:cubicBezTo>
                    <a:pt x="3406" y="1"/>
                    <a:pt x="2918" y="489"/>
                    <a:pt x="2918" y="1108"/>
                  </a:cubicBezTo>
                  <a:lnTo>
                    <a:pt x="2918" y="1918"/>
                  </a:lnTo>
                  <a:lnTo>
                    <a:pt x="1084" y="1918"/>
                  </a:lnTo>
                  <a:cubicBezTo>
                    <a:pt x="489" y="1918"/>
                    <a:pt x="1" y="2418"/>
                    <a:pt x="1" y="3013"/>
                  </a:cubicBezTo>
                  <a:lnTo>
                    <a:pt x="1" y="6168"/>
                  </a:lnTo>
                  <a:cubicBezTo>
                    <a:pt x="1" y="6228"/>
                    <a:pt x="37" y="6287"/>
                    <a:pt x="96" y="6311"/>
                  </a:cubicBezTo>
                  <a:cubicBezTo>
                    <a:pt x="203" y="6371"/>
                    <a:pt x="322" y="6430"/>
                    <a:pt x="418" y="6490"/>
                  </a:cubicBezTo>
                  <a:lnTo>
                    <a:pt x="418" y="7311"/>
                  </a:lnTo>
                  <a:cubicBezTo>
                    <a:pt x="418" y="7418"/>
                    <a:pt x="501" y="7490"/>
                    <a:pt x="596" y="7490"/>
                  </a:cubicBezTo>
                  <a:cubicBezTo>
                    <a:pt x="703" y="7490"/>
                    <a:pt x="775" y="7418"/>
                    <a:pt x="775" y="7311"/>
                  </a:cubicBezTo>
                  <a:lnTo>
                    <a:pt x="775" y="6668"/>
                  </a:lnTo>
                  <a:cubicBezTo>
                    <a:pt x="2013" y="7299"/>
                    <a:pt x="3358" y="7668"/>
                    <a:pt x="4740" y="7811"/>
                  </a:cubicBezTo>
                  <a:lnTo>
                    <a:pt x="4740" y="8407"/>
                  </a:lnTo>
                  <a:cubicBezTo>
                    <a:pt x="4740" y="8800"/>
                    <a:pt x="5049" y="9109"/>
                    <a:pt x="5442" y="9109"/>
                  </a:cubicBezTo>
                  <a:lnTo>
                    <a:pt x="6406" y="9109"/>
                  </a:lnTo>
                  <a:cubicBezTo>
                    <a:pt x="6787" y="9109"/>
                    <a:pt x="7109" y="8800"/>
                    <a:pt x="7109" y="8407"/>
                  </a:cubicBezTo>
                  <a:lnTo>
                    <a:pt x="7109" y="7811"/>
                  </a:lnTo>
                  <a:cubicBezTo>
                    <a:pt x="8490" y="7668"/>
                    <a:pt x="9812" y="7299"/>
                    <a:pt x="11062" y="6668"/>
                  </a:cubicBezTo>
                  <a:lnTo>
                    <a:pt x="11062" y="9526"/>
                  </a:lnTo>
                  <a:cubicBezTo>
                    <a:pt x="11062" y="9931"/>
                    <a:pt x="10740" y="10276"/>
                    <a:pt x="10324" y="10276"/>
                  </a:cubicBezTo>
                  <a:lnTo>
                    <a:pt x="1489" y="10276"/>
                  </a:lnTo>
                  <a:cubicBezTo>
                    <a:pt x="1096" y="10276"/>
                    <a:pt x="751" y="9943"/>
                    <a:pt x="751" y="9526"/>
                  </a:cubicBezTo>
                  <a:lnTo>
                    <a:pt x="751" y="8026"/>
                  </a:lnTo>
                  <a:cubicBezTo>
                    <a:pt x="751" y="7918"/>
                    <a:pt x="679" y="7847"/>
                    <a:pt x="572" y="7847"/>
                  </a:cubicBezTo>
                  <a:cubicBezTo>
                    <a:pt x="465" y="7847"/>
                    <a:pt x="394" y="7918"/>
                    <a:pt x="394" y="8026"/>
                  </a:cubicBezTo>
                  <a:lnTo>
                    <a:pt x="394" y="9526"/>
                  </a:lnTo>
                  <a:cubicBezTo>
                    <a:pt x="394" y="10121"/>
                    <a:pt x="882" y="10609"/>
                    <a:pt x="1477" y="10609"/>
                  </a:cubicBezTo>
                  <a:lnTo>
                    <a:pt x="10300" y="10609"/>
                  </a:lnTo>
                  <a:cubicBezTo>
                    <a:pt x="10895" y="10609"/>
                    <a:pt x="11395" y="10121"/>
                    <a:pt x="11395" y="9526"/>
                  </a:cubicBezTo>
                  <a:lnTo>
                    <a:pt x="11395" y="6490"/>
                  </a:lnTo>
                  <a:cubicBezTo>
                    <a:pt x="11490" y="6430"/>
                    <a:pt x="11609" y="6371"/>
                    <a:pt x="11717" y="6311"/>
                  </a:cubicBezTo>
                  <a:cubicBezTo>
                    <a:pt x="11776" y="6287"/>
                    <a:pt x="11812" y="6228"/>
                    <a:pt x="11812" y="6168"/>
                  </a:cubicBezTo>
                  <a:lnTo>
                    <a:pt x="11812" y="3013"/>
                  </a:lnTo>
                  <a:cubicBezTo>
                    <a:pt x="11812" y="2394"/>
                    <a:pt x="11312" y="1918"/>
                    <a:pt x="10716" y="1918"/>
                  </a:cubicBezTo>
                  <a:lnTo>
                    <a:pt x="10276" y="1918"/>
                  </a:lnTo>
                  <a:cubicBezTo>
                    <a:pt x="10169" y="1918"/>
                    <a:pt x="10097" y="2001"/>
                    <a:pt x="10097" y="2096"/>
                  </a:cubicBezTo>
                  <a:cubicBezTo>
                    <a:pt x="10097" y="2203"/>
                    <a:pt x="10169" y="2275"/>
                    <a:pt x="10276" y="2275"/>
                  </a:cubicBezTo>
                  <a:lnTo>
                    <a:pt x="10716" y="2275"/>
                  </a:lnTo>
                  <a:cubicBezTo>
                    <a:pt x="11121" y="2275"/>
                    <a:pt x="11467" y="2608"/>
                    <a:pt x="11467" y="3025"/>
                  </a:cubicBezTo>
                  <a:lnTo>
                    <a:pt x="11467" y="6073"/>
                  </a:lnTo>
                  <a:cubicBezTo>
                    <a:pt x="11359" y="6133"/>
                    <a:pt x="11252" y="6192"/>
                    <a:pt x="11133" y="6252"/>
                  </a:cubicBezTo>
                  <a:cubicBezTo>
                    <a:pt x="10288" y="6704"/>
                    <a:pt x="9395" y="7037"/>
                    <a:pt x="8454" y="7252"/>
                  </a:cubicBezTo>
                  <a:lnTo>
                    <a:pt x="8454" y="5775"/>
                  </a:lnTo>
                  <a:cubicBezTo>
                    <a:pt x="8454" y="5251"/>
                    <a:pt x="8026" y="4823"/>
                    <a:pt x="7502" y="4823"/>
                  </a:cubicBezTo>
                  <a:lnTo>
                    <a:pt x="4275" y="4823"/>
                  </a:lnTo>
                  <a:cubicBezTo>
                    <a:pt x="3751" y="4823"/>
                    <a:pt x="3323" y="5251"/>
                    <a:pt x="3323" y="5775"/>
                  </a:cubicBezTo>
                  <a:lnTo>
                    <a:pt x="3323" y="7252"/>
                  </a:lnTo>
                  <a:cubicBezTo>
                    <a:pt x="2275" y="7014"/>
                    <a:pt x="1275" y="6609"/>
                    <a:pt x="334" y="6073"/>
                  </a:cubicBezTo>
                  <a:lnTo>
                    <a:pt x="334" y="3025"/>
                  </a:lnTo>
                  <a:cubicBezTo>
                    <a:pt x="334" y="2620"/>
                    <a:pt x="656" y="2275"/>
                    <a:pt x="1072" y="2275"/>
                  </a:cubicBezTo>
                  <a:lnTo>
                    <a:pt x="9562" y="2275"/>
                  </a:lnTo>
                  <a:cubicBezTo>
                    <a:pt x="9657" y="2275"/>
                    <a:pt x="9740" y="2203"/>
                    <a:pt x="9740" y="2096"/>
                  </a:cubicBezTo>
                  <a:cubicBezTo>
                    <a:pt x="9740" y="2001"/>
                    <a:pt x="9657" y="1918"/>
                    <a:pt x="9562" y="1918"/>
                  </a:cubicBezTo>
                  <a:lnTo>
                    <a:pt x="8871" y="1918"/>
                  </a:lnTo>
                  <a:lnTo>
                    <a:pt x="8871" y="1108"/>
                  </a:lnTo>
                  <a:cubicBezTo>
                    <a:pt x="8871" y="489"/>
                    <a:pt x="8383" y="1"/>
                    <a:pt x="777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9417;p85">
              <a:extLst>
                <a:ext uri="{FF2B5EF4-FFF2-40B4-BE49-F238E27FC236}">
                  <a16:creationId xmlns:a16="http://schemas.microsoft.com/office/drawing/2014/main" id="{059A7B83-645D-6B3E-11B3-BBEBC6CB1D1A}"/>
                </a:ext>
              </a:extLst>
            </p:cNvPr>
            <p:cNvSpPr/>
            <p:nvPr/>
          </p:nvSpPr>
          <p:spPr>
            <a:xfrm>
              <a:off x="2784805" y="3588212"/>
              <a:ext cx="31505" cy="47432"/>
            </a:xfrm>
            <a:custGeom>
              <a:avLst/>
              <a:gdLst/>
              <a:ahLst/>
              <a:cxnLst/>
              <a:rect l="l" t="t" r="r" b="b"/>
              <a:pathLst>
                <a:path w="989" h="1489" extrusionOk="0">
                  <a:moveTo>
                    <a:pt x="631" y="357"/>
                  </a:moveTo>
                  <a:lnTo>
                    <a:pt x="631" y="1143"/>
                  </a:lnTo>
                  <a:lnTo>
                    <a:pt x="346" y="1143"/>
                  </a:lnTo>
                  <a:lnTo>
                    <a:pt x="346" y="357"/>
                  </a:lnTo>
                  <a:close/>
                  <a:moveTo>
                    <a:pt x="179" y="0"/>
                  </a:moveTo>
                  <a:cubicBezTo>
                    <a:pt x="72" y="0"/>
                    <a:pt x="0" y="72"/>
                    <a:pt x="0" y="179"/>
                  </a:cubicBezTo>
                  <a:lnTo>
                    <a:pt x="0" y="1310"/>
                  </a:lnTo>
                  <a:cubicBezTo>
                    <a:pt x="0" y="1405"/>
                    <a:pt x="72" y="1488"/>
                    <a:pt x="179" y="1488"/>
                  </a:cubicBezTo>
                  <a:lnTo>
                    <a:pt x="810" y="1488"/>
                  </a:lnTo>
                  <a:cubicBezTo>
                    <a:pt x="905" y="1488"/>
                    <a:pt x="988" y="1405"/>
                    <a:pt x="988" y="1310"/>
                  </a:cubicBezTo>
                  <a:lnTo>
                    <a:pt x="988" y="179"/>
                  </a:lnTo>
                  <a:cubicBezTo>
                    <a:pt x="965" y="83"/>
                    <a:pt x="893" y="0"/>
                    <a:pt x="81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9586;p85">
            <a:extLst>
              <a:ext uri="{FF2B5EF4-FFF2-40B4-BE49-F238E27FC236}">
                <a16:creationId xmlns:a16="http://schemas.microsoft.com/office/drawing/2014/main" id="{9BE9033A-6FDC-855F-A5D2-20760F22CC98}"/>
              </a:ext>
            </a:extLst>
          </p:cNvPr>
          <p:cNvSpPr/>
          <p:nvPr/>
        </p:nvSpPr>
        <p:spPr>
          <a:xfrm>
            <a:off x="9511645" y="681038"/>
            <a:ext cx="1090520" cy="742636"/>
          </a:xfrm>
          <a:custGeom>
            <a:avLst/>
            <a:gdLst/>
            <a:ahLst/>
            <a:cxnLst/>
            <a:rect l="l" t="t" r="r" b="b"/>
            <a:pathLst>
              <a:path w="11967" h="9809" extrusionOk="0">
                <a:moveTo>
                  <a:pt x="8309" y="358"/>
                </a:moveTo>
                <a:cubicBezTo>
                  <a:pt x="8940" y="358"/>
                  <a:pt x="9663" y="469"/>
                  <a:pt x="10418" y="796"/>
                </a:cubicBezTo>
                <a:lnTo>
                  <a:pt x="10418" y="7796"/>
                </a:lnTo>
                <a:cubicBezTo>
                  <a:pt x="9723" y="7513"/>
                  <a:pt x="8997" y="7381"/>
                  <a:pt x="8289" y="7381"/>
                </a:cubicBezTo>
                <a:cubicBezTo>
                  <a:pt x="7542" y="7381"/>
                  <a:pt x="6816" y="7527"/>
                  <a:pt x="6168" y="7796"/>
                </a:cubicBezTo>
                <a:lnTo>
                  <a:pt x="6168" y="796"/>
                </a:lnTo>
                <a:cubicBezTo>
                  <a:pt x="6430" y="676"/>
                  <a:pt x="7238" y="358"/>
                  <a:pt x="8309" y="358"/>
                </a:cubicBezTo>
                <a:close/>
                <a:moveTo>
                  <a:pt x="3700" y="358"/>
                </a:moveTo>
                <a:cubicBezTo>
                  <a:pt x="4458" y="358"/>
                  <a:pt x="5191" y="513"/>
                  <a:pt x="5823" y="796"/>
                </a:cubicBezTo>
                <a:cubicBezTo>
                  <a:pt x="5811" y="1677"/>
                  <a:pt x="5811" y="6761"/>
                  <a:pt x="5811" y="7796"/>
                </a:cubicBezTo>
                <a:cubicBezTo>
                  <a:pt x="5418" y="7642"/>
                  <a:pt x="4656" y="7392"/>
                  <a:pt x="3668" y="7392"/>
                </a:cubicBezTo>
                <a:cubicBezTo>
                  <a:pt x="2929" y="7392"/>
                  <a:pt x="2215" y="7523"/>
                  <a:pt x="1548" y="7808"/>
                </a:cubicBezTo>
                <a:lnTo>
                  <a:pt x="1548" y="3867"/>
                </a:lnTo>
                <a:cubicBezTo>
                  <a:pt x="1548" y="3760"/>
                  <a:pt x="1477" y="3689"/>
                  <a:pt x="1370" y="3689"/>
                </a:cubicBezTo>
                <a:cubicBezTo>
                  <a:pt x="1262" y="3689"/>
                  <a:pt x="1191" y="3760"/>
                  <a:pt x="1191" y="3867"/>
                </a:cubicBezTo>
                <a:lnTo>
                  <a:pt x="1191" y="7987"/>
                </a:lnTo>
                <a:cubicBezTo>
                  <a:pt x="1191" y="8118"/>
                  <a:pt x="1298" y="8225"/>
                  <a:pt x="1429" y="8225"/>
                </a:cubicBezTo>
                <a:cubicBezTo>
                  <a:pt x="1465" y="8225"/>
                  <a:pt x="1489" y="8225"/>
                  <a:pt x="1524" y="8213"/>
                </a:cubicBezTo>
                <a:cubicBezTo>
                  <a:pt x="2203" y="7916"/>
                  <a:pt x="2917" y="7761"/>
                  <a:pt x="3656" y="7761"/>
                </a:cubicBezTo>
                <a:cubicBezTo>
                  <a:pt x="4715" y="7761"/>
                  <a:pt x="5537" y="8070"/>
                  <a:pt x="5799" y="8189"/>
                </a:cubicBezTo>
                <a:lnTo>
                  <a:pt x="5799" y="8606"/>
                </a:lnTo>
                <a:lnTo>
                  <a:pt x="417" y="8606"/>
                </a:lnTo>
                <a:cubicBezTo>
                  <a:pt x="381" y="8606"/>
                  <a:pt x="358" y="8582"/>
                  <a:pt x="358" y="8547"/>
                </a:cubicBezTo>
                <a:lnTo>
                  <a:pt x="358" y="1248"/>
                </a:lnTo>
                <a:cubicBezTo>
                  <a:pt x="358" y="1212"/>
                  <a:pt x="381" y="1188"/>
                  <a:pt x="417" y="1188"/>
                </a:cubicBezTo>
                <a:lnTo>
                  <a:pt x="1203" y="1188"/>
                </a:lnTo>
                <a:lnTo>
                  <a:pt x="1203" y="3153"/>
                </a:lnTo>
                <a:cubicBezTo>
                  <a:pt x="1203" y="3248"/>
                  <a:pt x="1274" y="3332"/>
                  <a:pt x="1382" y="3332"/>
                </a:cubicBezTo>
                <a:cubicBezTo>
                  <a:pt x="1489" y="3332"/>
                  <a:pt x="1560" y="3248"/>
                  <a:pt x="1560" y="3153"/>
                </a:cubicBezTo>
                <a:lnTo>
                  <a:pt x="1560" y="796"/>
                </a:lnTo>
                <a:cubicBezTo>
                  <a:pt x="2253" y="495"/>
                  <a:pt x="2987" y="358"/>
                  <a:pt x="3700" y="358"/>
                </a:cubicBezTo>
                <a:close/>
                <a:moveTo>
                  <a:pt x="6608" y="7987"/>
                </a:moveTo>
                <a:lnTo>
                  <a:pt x="6608" y="9249"/>
                </a:lnTo>
                <a:lnTo>
                  <a:pt x="6501" y="9166"/>
                </a:lnTo>
                <a:cubicBezTo>
                  <a:pt x="6471" y="9136"/>
                  <a:pt x="6430" y="9121"/>
                  <a:pt x="6390" y="9121"/>
                </a:cubicBezTo>
                <a:cubicBezTo>
                  <a:pt x="6349" y="9121"/>
                  <a:pt x="6311" y="9136"/>
                  <a:pt x="6287" y="9166"/>
                </a:cubicBezTo>
                <a:lnTo>
                  <a:pt x="6168" y="9261"/>
                </a:lnTo>
                <a:lnTo>
                  <a:pt x="6168" y="8166"/>
                </a:lnTo>
                <a:cubicBezTo>
                  <a:pt x="6251" y="8118"/>
                  <a:pt x="6418" y="8058"/>
                  <a:pt x="6608" y="7987"/>
                </a:cubicBezTo>
                <a:close/>
                <a:moveTo>
                  <a:pt x="8273" y="0"/>
                </a:moveTo>
                <a:cubicBezTo>
                  <a:pt x="7438" y="0"/>
                  <a:pt x="6643" y="178"/>
                  <a:pt x="5989" y="486"/>
                </a:cubicBezTo>
                <a:cubicBezTo>
                  <a:pt x="5715" y="367"/>
                  <a:pt x="4858" y="10"/>
                  <a:pt x="3668" y="10"/>
                </a:cubicBezTo>
                <a:cubicBezTo>
                  <a:pt x="2858" y="10"/>
                  <a:pt x="2072" y="176"/>
                  <a:pt x="1322" y="510"/>
                </a:cubicBezTo>
                <a:cubicBezTo>
                  <a:pt x="1143" y="593"/>
                  <a:pt x="1191" y="796"/>
                  <a:pt x="1191" y="843"/>
                </a:cubicBezTo>
                <a:lnTo>
                  <a:pt x="405" y="843"/>
                </a:lnTo>
                <a:cubicBezTo>
                  <a:pt x="179" y="843"/>
                  <a:pt x="0" y="1022"/>
                  <a:pt x="0" y="1248"/>
                </a:cubicBezTo>
                <a:lnTo>
                  <a:pt x="0" y="8535"/>
                </a:lnTo>
                <a:cubicBezTo>
                  <a:pt x="0" y="8761"/>
                  <a:pt x="179" y="8939"/>
                  <a:pt x="405" y="8939"/>
                </a:cubicBezTo>
                <a:lnTo>
                  <a:pt x="5811" y="8939"/>
                </a:lnTo>
                <a:lnTo>
                  <a:pt x="5811" y="9630"/>
                </a:lnTo>
                <a:cubicBezTo>
                  <a:pt x="5811" y="9740"/>
                  <a:pt x="5889" y="9808"/>
                  <a:pt x="5977" y="9808"/>
                </a:cubicBezTo>
                <a:cubicBezTo>
                  <a:pt x="6013" y="9808"/>
                  <a:pt x="6050" y="9797"/>
                  <a:pt x="6084" y="9773"/>
                </a:cubicBezTo>
                <a:lnTo>
                  <a:pt x="6382" y="9535"/>
                </a:lnTo>
                <a:cubicBezTo>
                  <a:pt x="6656" y="9737"/>
                  <a:pt x="6668" y="9809"/>
                  <a:pt x="6787" y="9809"/>
                </a:cubicBezTo>
                <a:cubicBezTo>
                  <a:pt x="6894" y="9809"/>
                  <a:pt x="6966" y="9737"/>
                  <a:pt x="6966" y="9630"/>
                </a:cubicBezTo>
                <a:lnTo>
                  <a:pt x="6966" y="8939"/>
                </a:lnTo>
                <a:lnTo>
                  <a:pt x="9335" y="8939"/>
                </a:lnTo>
                <a:cubicBezTo>
                  <a:pt x="9442" y="8939"/>
                  <a:pt x="9513" y="8856"/>
                  <a:pt x="9513" y="8761"/>
                </a:cubicBezTo>
                <a:cubicBezTo>
                  <a:pt x="9513" y="8654"/>
                  <a:pt x="9442" y="8582"/>
                  <a:pt x="9335" y="8582"/>
                </a:cubicBezTo>
                <a:lnTo>
                  <a:pt x="6966" y="8582"/>
                </a:lnTo>
                <a:lnTo>
                  <a:pt x="6966" y="7892"/>
                </a:lnTo>
                <a:cubicBezTo>
                  <a:pt x="7400" y="7783"/>
                  <a:pt x="7847" y="7728"/>
                  <a:pt x="8295" y="7728"/>
                </a:cubicBezTo>
                <a:cubicBezTo>
                  <a:pt x="9025" y="7728"/>
                  <a:pt x="9760" y="7875"/>
                  <a:pt x="10454" y="8177"/>
                </a:cubicBezTo>
                <a:cubicBezTo>
                  <a:pt x="10483" y="8192"/>
                  <a:pt x="10514" y="8199"/>
                  <a:pt x="10544" y="8199"/>
                </a:cubicBezTo>
                <a:cubicBezTo>
                  <a:pt x="10662" y="8199"/>
                  <a:pt x="10776" y="8096"/>
                  <a:pt x="10776" y="7963"/>
                </a:cubicBezTo>
                <a:lnTo>
                  <a:pt x="10776" y="1177"/>
                </a:lnTo>
                <a:lnTo>
                  <a:pt x="11561" y="1177"/>
                </a:lnTo>
                <a:cubicBezTo>
                  <a:pt x="11597" y="1177"/>
                  <a:pt x="11621" y="1212"/>
                  <a:pt x="11621" y="1236"/>
                </a:cubicBezTo>
                <a:lnTo>
                  <a:pt x="11621" y="8535"/>
                </a:lnTo>
                <a:cubicBezTo>
                  <a:pt x="11621" y="8570"/>
                  <a:pt x="11597" y="8594"/>
                  <a:pt x="11561" y="8594"/>
                </a:cubicBezTo>
                <a:lnTo>
                  <a:pt x="10049" y="8594"/>
                </a:lnTo>
                <a:cubicBezTo>
                  <a:pt x="9942" y="8594"/>
                  <a:pt x="9871" y="8666"/>
                  <a:pt x="9871" y="8773"/>
                </a:cubicBezTo>
                <a:cubicBezTo>
                  <a:pt x="9871" y="8880"/>
                  <a:pt x="9942" y="8951"/>
                  <a:pt x="10049" y="8951"/>
                </a:cubicBezTo>
                <a:lnTo>
                  <a:pt x="11561" y="8951"/>
                </a:lnTo>
                <a:cubicBezTo>
                  <a:pt x="11788" y="8951"/>
                  <a:pt x="11966" y="8773"/>
                  <a:pt x="11966" y="8547"/>
                </a:cubicBezTo>
                <a:lnTo>
                  <a:pt x="11966" y="1236"/>
                </a:lnTo>
                <a:cubicBezTo>
                  <a:pt x="11954" y="998"/>
                  <a:pt x="11776" y="831"/>
                  <a:pt x="11549" y="831"/>
                </a:cubicBezTo>
                <a:lnTo>
                  <a:pt x="10764" y="831"/>
                </a:lnTo>
                <a:cubicBezTo>
                  <a:pt x="10752" y="784"/>
                  <a:pt x="10811" y="581"/>
                  <a:pt x="10633" y="498"/>
                </a:cubicBezTo>
                <a:cubicBezTo>
                  <a:pt x="9864" y="154"/>
                  <a:pt x="9051" y="0"/>
                  <a:pt x="8273" y="0"/>
                </a:cubicBezTo>
                <a:close/>
              </a:path>
            </a:pathLst>
          </a:custGeom>
          <a:solidFill>
            <a:srgbClr val="657E93"/>
          </a:solidFill>
          <a:ln>
            <a:solidFill>
              <a:srgbClr val="92D050"/>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 name="Google Shape;9701;p85">
            <a:extLst>
              <a:ext uri="{FF2B5EF4-FFF2-40B4-BE49-F238E27FC236}">
                <a16:creationId xmlns:a16="http://schemas.microsoft.com/office/drawing/2014/main" id="{BC176CD4-32D6-8857-3AE2-1539A7E1D817}"/>
              </a:ext>
            </a:extLst>
          </p:cNvPr>
          <p:cNvGrpSpPr/>
          <p:nvPr/>
        </p:nvGrpSpPr>
        <p:grpSpPr>
          <a:xfrm>
            <a:off x="9701025" y="786637"/>
            <a:ext cx="304990" cy="367249"/>
            <a:chOff x="2623237" y="2431047"/>
            <a:chExt cx="355024" cy="332630"/>
          </a:xfrm>
        </p:grpSpPr>
        <p:sp>
          <p:nvSpPr>
            <p:cNvPr id="12" name="Google Shape;9702;p85">
              <a:extLst>
                <a:ext uri="{FF2B5EF4-FFF2-40B4-BE49-F238E27FC236}">
                  <a16:creationId xmlns:a16="http://schemas.microsoft.com/office/drawing/2014/main" id="{4DE21E64-5FD9-E477-CA41-588ACC758481}"/>
                </a:ext>
              </a:extLst>
            </p:cNvPr>
            <p:cNvSpPr/>
            <p:nvPr/>
          </p:nvSpPr>
          <p:spPr>
            <a:xfrm>
              <a:off x="2655856" y="2604370"/>
              <a:ext cx="48579" cy="64506"/>
            </a:xfrm>
            <a:custGeom>
              <a:avLst/>
              <a:gdLst/>
              <a:ahLst/>
              <a:cxnLst/>
              <a:rect l="l" t="t" r="r" b="b"/>
              <a:pathLst>
                <a:path w="1525" h="2025" extrusionOk="0">
                  <a:moveTo>
                    <a:pt x="762" y="346"/>
                  </a:moveTo>
                  <a:cubicBezTo>
                    <a:pt x="1000" y="346"/>
                    <a:pt x="1191" y="536"/>
                    <a:pt x="1191" y="774"/>
                  </a:cubicBezTo>
                  <a:lnTo>
                    <a:pt x="1191" y="1715"/>
                  </a:lnTo>
                  <a:lnTo>
                    <a:pt x="345" y="1715"/>
                  </a:lnTo>
                  <a:lnTo>
                    <a:pt x="345" y="774"/>
                  </a:lnTo>
                  <a:lnTo>
                    <a:pt x="334" y="774"/>
                  </a:lnTo>
                  <a:cubicBezTo>
                    <a:pt x="334" y="536"/>
                    <a:pt x="524" y="346"/>
                    <a:pt x="762" y="346"/>
                  </a:cubicBezTo>
                  <a:close/>
                  <a:moveTo>
                    <a:pt x="762" y="0"/>
                  </a:moveTo>
                  <a:cubicBezTo>
                    <a:pt x="345" y="0"/>
                    <a:pt x="0" y="346"/>
                    <a:pt x="0" y="762"/>
                  </a:cubicBezTo>
                  <a:lnTo>
                    <a:pt x="0" y="1858"/>
                  </a:lnTo>
                  <a:cubicBezTo>
                    <a:pt x="0" y="1953"/>
                    <a:pt x="72" y="2024"/>
                    <a:pt x="167" y="2024"/>
                  </a:cubicBezTo>
                  <a:lnTo>
                    <a:pt x="1357" y="2024"/>
                  </a:lnTo>
                  <a:cubicBezTo>
                    <a:pt x="1441" y="2024"/>
                    <a:pt x="1524" y="1953"/>
                    <a:pt x="1524" y="1858"/>
                  </a:cubicBezTo>
                  <a:lnTo>
                    <a:pt x="1524" y="762"/>
                  </a:lnTo>
                  <a:cubicBezTo>
                    <a:pt x="1524" y="346"/>
                    <a:pt x="1179" y="0"/>
                    <a:pt x="762" y="0"/>
                  </a:cubicBezTo>
                  <a:close/>
                </a:path>
              </a:pathLst>
            </a:custGeom>
            <a:solidFill>
              <a:srgbClr val="657E93"/>
            </a:solidFill>
            <a:ln>
              <a:solidFill>
                <a:schemeClr val="accent5">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703;p85">
              <a:extLst>
                <a:ext uri="{FF2B5EF4-FFF2-40B4-BE49-F238E27FC236}">
                  <a16:creationId xmlns:a16="http://schemas.microsoft.com/office/drawing/2014/main" id="{9F57F74C-00A7-E268-D8D8-A8B74686A561}"/>
                </a:ext>
              </a:extLst>
            </p:cNvPr>
            <p:cNvSpPr/>
            <p:nvPr/>
          </p:nvSpPr>
          <p:spPr>
            <a:xfrm>
              <a:off x="2623237" y="2431047"/>
              <a:ext cx="355024" cy="332630"/>
            </a:xfrm>
            <a:custGeom>
              <a:avLst/>
              <a:gdLst/>
              <a:ahLst/>
              <a:cxnLst/>
              <a:rect l="l" t="t" r="r" b="b"/>
              <a:pathLst>
                <a:path w="11145" h="10442" extrusionOk="0">
                  <a:moveTo>
                    <a:pt x="8692" y="2608"/>
                  </a:moveTo>
                  <a:cubicBezTo>
                    <a:pt x="8716" y="2608"/>
                    <a:pt x="8751" y="2643"/>
                    <a:pt x="8751" y="2667"/>
                  </a:cubicBezTo>
                  <a:lnTo>
                    <a:pt x="8751" y="3024"/>
                  </a:lnTo>
                  <a:cubicBezTo>
                    <a:pt x="8751" y="3060"/>
                    <a:pt x="8716" y="3084"/>
                    <a:pt x="8692" y="3084"/>
                  </a:cubicBezTo>
                  <a:lnTo>
                    <a:pt x="2453" y="3084"/>
                  </a:lnTo>
                  <a:cubicBezTo>
                    <a:pt x="2441" y="3084"/>
                    <a:pt x="2405" y="3060"/>
                    <a:pt x="2405" y="3024"/>
                  </a:cubicBezTo>
                  <a:lnTo>
                    <a:pt x="2405" y="2667"/>
                  </a:lnTo>
                  <a:cubicBezTo>
                    <a:pt x="2405" y="2643"/>
                    <a:pt x="2441" y="2608"/>
                    <a:pt x="2465" y="2608"/>
                  </a:cubicBezTo>
                  <a:close/>
                  <a:moveTo>
                    <a:pt x="8096" y="3405"/>
                  </a:moveTo>
                  <a:lnTo>
                    <a:pt x="8096" y="3834"/>
                  </a:lnTo>
                  <a:lnTo>
                    <a:pt x="7977" y="3953"/>
                  </a:lnTo>
                  <a:lnTo>
                    <a:pt x="7227" y="3953"/>
                  </a:lnTo>
                  <a:lnTo>
                    <a:pt x="7108" y="3834"/>
                  </a:lnTo>
                  <a:lnTo>
                    <a:pt x="7108" y="3405"/>
                  </a:lnTo>
                  <a:close/>
                  <a:moveTo>
                    <a:pt x="4048" y="3417"/>
                  </a:moveTo>
                  <a:lnTo>
                    <a:pt x="4048" y="3846"/>
                  </a:lnTo>
                  <a:lnTo>
                    <a:pt x="3929" y="3965"/>
                  </a:lnTo>
                  <a:lnTo>
                    <a:pt x="3179" y="3965"/>
                  </a:lnTo>
                  <a:lnTo>
                    <a:pt x="3060" y="3846"/>
                  </a:lnTo>
                  <a:lnTo>
                    <a:pt x="3060" y="3417"/>
                  </a:lnTo>
                  <a:close/>
                  <a:moveTo>
                    <a:pt x="2739" y="3417"/>
                  </a:moveTo>
                  <a:lnTo>
                    <a:pt x="2739" y="3905"/>
                  </a:lnTo>
                  <a:cubicBezTo>
                    <a:pt x="2739" y="3953"/>
                    <a:pt x="2751" y="4001"/>
                    <a:pt x="2774" y="4025"/>
                  </a:cubicBezTo>
                  <a:lnTo>
                    <a:pt x="2941" y="4191"/>
                  </a:lnTo>
                  <a:lnTo>
                    <a:pt x="2941" y="4667"/>
                  </a:lnTo>
                  <a:lnTo>
                    <a:pt x="357" y="4667"/>
                  </a:lnTo>
                  <a:lnTo>
                    <a:pt x="476" y="3453"/>
                  </a:lnTo>
                  <a:cubicBezTo>
                    <a:pt x="476" y="3429"/>
                    <a:pt x="500" y="3417"/>
                    <a:pt x="536" y="3417"/>
                  </a:cubicBezTo>
                  <a:close/>
                  <a:moveTo>
                    <a:pt x="10621" y="3417"/>
                  </a:moveTo>
                  <a:cubicBezTo>
                    <a:pt x="10656" y="3417"/>
                    <a:pt x="10668" y="3429"/>
                    <a:pt x="10680" y="3453"/>
                  </a:cubicBezTo>
                  <a:lnTo>
                    <a:pt x="10799" y="4667"/>
                  </a:lnTo>
                  <a:lnTo>
                    <a:pt x="8204" y="4667"/>
                  </a:lnTo>
                  <a:lnTo>
                    <a:pt x="8204" y="4191"/>
                  </a:lnTo>
                  <a:lnTo>
                    <a:pt x="8382" y="4025"/>
                  </a:lnTo>
                  <a:cubicBezTo>
                    <a:pt x="8406" y="4001"/>
                    <a:pt x="8418" y="3953"/>
                    <a:pt x="8418" y="3905"/>
                  </a:cubicBezTo>
                  <a:lnTo>
                    <a:pt x="8418" y="3417"/>
                  </a:lnTo>
                  <a:close/>
                  <a:moveTo>
                    <a:pt x="3834" y="4298"/>
                  </a:moveTo>
                  <a:lnTo>
                    <a:pt x="3834" y="7644"/>
                  </a:lnTo>
                  <a:lnTo>
                    <a:pt x="3286" y="7644"/>
                  </a:lnTo>
                  <a:lnTo>
                    <a:pt x="3286" y="4298"/>
                  </a:lnTo>
                  <a:close/>
                  <a:moveTo>
                    <a:pt x="7870" y="4298"/>
                  </a:moveTo>
                  <a:lnTo>
                    <a:pt x="7870" y="7644"/>
                  </a:lnTo>
                  <a:lnTo>
                    <a:pt x="7323" y="7644"/>
                  </a:lnTo>
                  <a:lnTo>
                    <a:pt x="7323" y="4298"/>
                  </a:lnTo>
                  <a:close/>
                  <a:moveTo>
                    <a:pt x="5563" y="6230"/>
                  </a:moveTo>
                  <a:cubicBezTo>
                    <a:pt x="5617" y="6230"/>
                    <a:pt x="5674" y="6245"/>
                    <a:pt x="5727" y="6275"/>
                  </a:cubicBezTo>
                  <a:lnTo>
                    <a:pt x="6013" y="6465"/>
                  </a:lnTo>
                  <a:cubicBezTo>
                    <a:pt x="6084" y="6513"/>
                    <a:pt x="6132" y="6596"/>
                    <a:pt x="6132" y="6692"/>
                  </a:cubicBezTo>
                  <a:lnTo>
                    <a:pt x="6132" y="8525"/>
                  </a:lnTo>
                  <a:lnTo>
                    <a:pt x="5013" y="8525"/>
                  </a:lnTo>
                  <a:lnTo>
                    <a:pt x="5013" y="6692"/>
                  </a:lnTo>
                  <a:cubicBezTo>
                    <a:pt x="5013" y="6596"/>
                    <a:pt x="5060" y="6513"/>
                    <a:pt x="5132" y="6465"/>
                  </a:cubicBezTo>
                  <a:lnTo>
                    <a:pt x="5418" y="6275"/>
                  </a:lnTo>
                  <a:cubicBezTo>
                    <a:pt x="5459" y="6245"/>
                    <a:pt x="5510" y="6230"/>
                    <a:pt x="5563" y="6230"/>
                  </a:cubicBezTo>
                  <a:close/>
                  <a:moveTo>
                    <a:pt x="3929" y="7989"/>
                  </a:moveTo>
                  <a:lnTo>
                    <a:pt x="4048" y="8108"/>
                  </a:lnTo>
                  <a:lnTo>
                    <a:pt x="4048" y="8537"/>
                  </a:lnTo>
                  <a:lnTo>
                    <a:pt x="3060" y="8537"/>
                  </a:lnTo>
                  <a:lnTo>
                    <a:pt x="3060" y="8108"/>
                  </a:lnTo>
                  <a:lnTo>
                    <a:pt x="3179" y="7989"/>
                  </a:lnTo>
                  <a:close/>
                  <a:moveTo>
                    <a:pt x="7954" y="7989"/>
                  </a:moveTo>
                  <a:lnTo>
                    <a:pt x="8073" y="8108"/>
                  </a:lnTo>
                  <a:lnTo>
                    <a:pt x="8073" y="8537"/>
                  </a:lnTo>
                  <a:lnTo>
                    <a:pt x="7096" y="8537"/>
                  </a:lnTo>
                  <a:lnTo>
                    <a:pt x="7096" y="8525"/>
                  </a:lnTo>
                  <a:lnTo>
                    <a:pt x="7096" y="8108"/>
                  </a:lnTo>
                  <a:lnTo>
                    <a:pt x="7215" y="7989"/>
                  </a:lnTo>
                  <a:close/>
                  <a:moveTo>
                    <a:pt x="6787" y="3429"/>
                  </a:moveTo>
                  <a:lnTo>
                    <a:pt x="6787" y="3917"/>
                  </a:lnTo>
                  <a:cubicBezTo>
                    <a:pt x="6787" y="3965"/>
                    <a:pt x="6799" y="4013"/>
                    <a:pt x="6834" y="4036"/>
                  </a:cubicBezTo>
                  <a:lnTo>
                    <a:pt x="7013" y="4215"/>
                  </a:lnTo>
                  <a:lnTo>
                    <a:pt x="7013" y="7763"/>
                  </a:lnTo>
                  <a:lnTo>
                    <a:pt x="6834" y="7942"/>
                  </a:lnTo>
                  <a:cubicBezTo>
                    <a:pt x="6799" y="7966"/>
                    <a:pt x="6787" y="8013"/>
                    <a:pt x="6787" y="8061"/>
                  </a:cubicBezTo>
                  <a:lnTo>
                    <a:pt x="6787" y="8549"/>
                  </a:lnTo>
                  <a:lnTo>
                    <a:pt x="6477" y="8525"/>
                  </a:lnTo>
                  <a:lnTo>
                    <a:pt x="6477" y="6692"/>
                  </a:lnTo>
                  <a:cubicBezTo>
                    <a:pt x="6477" y="6501"/>
                    <a:pt x="6370" y="6299"/>
                    <a:pt x="6203" y="6180"/>
                  </a:cubicBezTo>
                  <a:lnTo>
                    <a:pt x="5918" y="5989"/>
                  </a:lnTo>
                  <a:cubicBezTo>
                    <a:pt x="5816" y="5924"/>
                    <a:pt x="5703" y="5891"/>
                    <a:pt x="5589" y="5891"/>
                  </a:cubicBezTo>
                  <a:cubicBezTo>
                    <a:pt x="5474" y="5891"/>
                    <a:pt x="5358" y="5924"/>
                    <a:pt x="5251" y="5989"/>
                  </a:cubicBezTo>
                  <a:lnTo>
                    <a:pt x="4965" y="6180"/>
                  </a:lnTo>
                  <a:cubicBezTo>
                    <a:pt x="4810" y="6299"/>
                    <a:pt x="4703" y="6477"/>
                    <a:pt x="4703" y="6692"/>
                  </a:cubicBezTo>
                  <a:lnTo>
                    <a:pt x="4703" y="8525"/>
                  </a:lnTo>
                  <a:lnTo>
                    <a:pt x="4394" y="8525"/>
                  </a:lnTo>
                  <a:lnTo>
                    <a:pt x="4394" y="8025"/>
                  </a:lnTo>
                  <a:cubicBezTo>
                    <a:pt x="4394" y="7989"/>
                    <a:pt x="4370" y="7942"/>
                    <a:pt x="4346" y="7906"/>
                  </a:cubicBezTo>
                  <a:lnTo>
                    <a:pt x="4167" y="7751"/>
                  </a:lnTo>
                  <a:lnTo>
                    <a:pt x="4167" y="4203"/>
                  </a:lnTo>
                  <a:lnTo>
                    <a:pt x="4346" y="4036"/>
                  </a:lnTo>
                  <a:cubicBezTo>
                    <a:pt x="4370" y="4013"/>
                    <a:pt x="4394" y="3965"/>
                    <a:pt x="4394" y="3917"/>
                  </a:cubicBezTo>
                  <a:lnTo>
                    <a:pt x="4394" y="3429"/>
                  </a:lnTo>
                  <a:close/>
                  <a:moveTo>
                    <a:pt x="8525" y="8847"/>
                  </a:moveTo>
                  <a:lnTo>
                    <a:pt x="8525" y="9311"/>
                  </a:lnTo>
                  <a:lnTo>
                    <a:pt x="2631" y="9311"/>
                  </a:lnTo>
                  <a:lnTo>
                    <a:pt x="2631" y="8847"/>
                  </a:lnTo>
                  <a:close/>
                  <a:moveTo>
                    <a:pt x="1858" y="9632"/>
                  </a:moveTo>
                  <a:lnTo>
                    <a:pt x="1858" y="10097"/>
                  </a:lnTo>
                  <a:lnTo>
                    <a:pt x="607" y="10097"/>
                  </a:lnTo>
                  <a:lnTo>
                    <a:pt x="607" y="9632"/>
                  </a:lnTo>
                  <a:close/>
                  <a:moveTo>
                    <a:pt x="8978" y="9632"/>
                  </a:moveTo>
                  <a:lnTo>
                    <a:pt x="8978" y="10097"/>
                  </a:lnTo>
                  <a:lnTo>
                    <a:pt x="2203" y="10097"/>
                  </a:lnTo>
                  <a:lnTo>
                    <a:pt x="2203" y="9632"/>
                  </a:lnTo>
                  <a:close/>
                  <a:moveTo>
                    <a:pt x="10549" y="9632"/>
                  </a:moveTo>
                  <a:lnTo>
                    <a:pt x="10549" y="10097"/>
                  </a:lnTo>
                  <a:lnTo>
                    <a:pt x="9299" y="10097"/>
                  </a:lnTo>
                  <a:lnTo>
                    <a:pt x="9299" y="9632"/>
                  </a:lnTo>
                  <a:close/>
                  <a:moveTo>
                    <a:pt x="5566" y="0"/>
                  </a:moveTo>
                  <a:cubicBezTo>
                    <a:pt x="5531" y="0"/>
                    <a:pt x="5495" y="12"/>
                    <a:pt x="5465" y="36"/>
                  </a:cubicBezTo>
                  <a:lnTo>
                    <a:pt x="4417" y="857"/>
                  </a:lnTo>
                  <a:cubicBezTo>
                    <a:pt x="4346" y="917"/>
                    <a:pt x="4334" y="1024"/>
                    <a:pt x="4394" y="1096"/>
                  </a:cubicBezTo>
                  <a:cubicBezTo>
                    <a:pt x="4427" y="1136"/>
                    <a:pt x="4473" y="1158"/>
                    <a:pt x="4521" y="1158"/>
                  </a:cubicBezTo>
                  <a:cubicBezTo>
                    <a:pt x="4557" y="1158"/>
                    <a:pt x="4596" y="1145"/>
                    <a:pt x="4632" y="1119"/>
                  </a:cubicBezTo>
                  <a:lnTo>
                    <a:pt x="5560" y="393"/>
                  </a:lnTo>
                  <a:lnTo>
                    <a:pt x="8025" y="2298"/>
                  </a:lnTo>
                  <a:lnTo>
                    <a:pt x="3143" y="2298"/>
                  </a:lnTo>
                  <a:lnTo>
                    <a:pt x="4036" y="1596"/>
                  </a:lnTo>
                  <a:cubicBezTo>
                    <a:pt x="4108" y="1536"/>
                    <a:pt x="4120" y="1441"/>
                    <a:pt x="4060" y="1358"/>
                  </a:cubicBezTo>
                  <a:cubicBezTo>
                    <a:pt x="4026" y="1317"/>
                    <a:pt x="3977" y="1296"/>
                    <a:pt x="3928" y="1296"/>
                  </a:cubicBezTo>
                  <a:cubicBezTo>
                    <a:pt x="3891" y="1296"/>
                    <a:pt x="3853" y="1308"/>
                    <a:pt x="3822" y="1334"/>
                  </a:cubicBezTo>
                  <a:lnTo>
                    <a:pt x="2584" y="2298"/>
                  </a:lnTo>
                  <a:lnTo>
                    <a:pt x="2453" y="2298"/>
                  </a:lnTo>
                  <a:cubicBezTo>
                    <a:pt x="2250" y="2298"/>
                    <a:pt x="2072" y="2477"/>
                    <a:pt x="2072" y="2691"/>
                  </a:cubicBezTo>
                  <a:lnTo>
                    <a:pt x="2072" y="3048"/>
                  </a:lnTo>
                  <a:lnTo>
                    <a:pt x="2072" y="3108"/>
                  </a:lnTo>
                  <a:lnTo>
                    <a:pt x="524" y="3108"/>
                  </a:lnTo>
                  <a:cubicBezTo>
                    <a:pt x="322" y="3108"/>
                    <a:pt x="167" y="3251"/>
                    <a:pt x="131" y="3441"/>
                  </a:cubicBezTo>
                  <a:lnTo>
                    <a:pt x="0" y="4834"/>
                  </a:lnTo>
                  <a:cubicBezTo>
                    <a:pt x="0" y="4870"/>
                    <a:pt x="12" y="4918"/>
                    <a:pt x="48" y="4953"/>
                  </a:cubicBezTo>
                  <a:cubicBezTo>
                    <a:pt x="72" y="4977"/>
                    <a:pt x="119" y="5013"/>
                    <a:pt x="167" y="5013"/>
                  </a:cubicBezTo>
                  <a:lnTo>
                    <a:pt x="262" y="5013"/>
                  </a:lnTo>
                  <a:lnTo>
                    <a:pt x="262" y="5822"/>
                  </a:lnTo>
                  <a:cubicBezTo>
                    <a:pt x="262" y="5918"/>
                    <a:pt x="345" y="5989"/>
                    <a:pt x="429" y="5989"/>
                  </a:cubicBezTo>
                  <a:cubicBezTo>
                    <a:pt x="524" y="5989"/>
                    <a:pt x="596" y="5918"/>
                    <a:pt x="596" y="5822"/>
                  </a:cubicBezTo>
                  <a:lnTo>
                    <a:pt x="596" y="5013"/>
                  </a:lnTo>
                  <a:lnTo>
                    <a:pt x="2965" y="5013"/>
                  </a:lnTo>
                  <a:lnTo>
                    <a:pt x="2965" y="7763"/>
                  </a:lnTo>
                  <a:lnTo>
                    <a:pt x="2798" y="7930"/>
                  </a:lnTo>
                  <a:cubicBezTo>
                    <a:pt x="2762" y="7954"/>
                    <a:pt x="2751" y="8001"/>
                    <a:pt x="2751" y="8049"/>
                  </a:cubicBezTo>
                  <a:lnTo>
                    <a:pt x="2751" y="8537"/>
                  </a:lnTo>
                  <a:lnTo>
                    <a:pt x="2489" y="8537"/>
                  </a:lnTo>
                  <a:cubicBezTo>
                    <a:pt x="2393" y="8537"/>
                    <a:pt x="2322" y="8608"/>
                    <a:pt x="2322" y="8704"/>
                  </a:cubicBezTo>
                  <a:lnTo>
                    <a:pt x="2322" y="9323"/>
                  </a:lnTo>
                  <a:lnTo>
                    <a:pt x="643" y="9323"/>
                  </a:lnTo>
                  <a:lnTo>
                    <a:pt x="643" y="6584"/>
                  </a:lnTo>
                  <a:cubicBezTo>
                    <a:pt x="643" y="6501"/>
                    <a:pt x="560" y="6418"/>
                    <a:pt x="476" y="6418"/>
                  </a:cubicBezTo>
                  <a:cubicBezTo>
                    <a:pt x="381" y="6418"/>
                    <a:pt x="310" y="6501"/>
                    <a:pt x="310" y="6584"/>
                  </a:cubicBezTo>
                  <a:lnTo>
                    <a:pt x="310" y="10275"/>
                  </a:lnTo>
                  <a:cubicBezTo>
                    <a:pt x="310" y="10371"/>
                    <a:pt x="381" y="10442"/>
                    <a:pt x="476" y="10442"/>
                  </a:cubicBezTo>
                  <a:lnTo>
                    <a:pt x="10740" y="10442"/>
                  </a:lnTo>
                  <a:cubicBezTo>
                    <a:pt x="10835" y="10442"/>
                    <a:pt x="10906" y="10371"/>
                    <a:pt x="10906" y="10275"/>
                  </a:cubicBezTo>
                  <a:lnTo>
                    <a:pt x="10906" y="8347"/>
                  </a:lnTo>
                  <a:cubicBezTo>
                    <a:pt x="10906" y="8251"/>
                    <a:pt x="10835" y="8180"/>
                    <a:pt x="10740" y="8180"/>
                  </a:cubicBezTo>
                  <a:cubicBezTo>
                    <a:pt x="10656" y="8180"/>
                    <a:pt x="10585" y="8251"/>
                    <a:pt x="10585" y="8347"/>
                  </a:cubicBezTo>
                  <a:lnTo>
                    <a:pt x="10585" y="9323"/>
                  </a:lnTo>
                  <a:lnTo>
                    <a:pt x="8894" y="9323"/>
                  </a:lnTo>
                  <a:lnTo>
                    <a:pt x="8894" y="8704"/>
                  </a:lnTo>
                  <a:cubicBezTo>
                    <a:pt x="8894" y="8608"/>
                    <a:pt x="8823" y="8537"/>
                    <a:pt x="8739" y="8537"/>
                  </a:cubicBezTo>
                  <a:lnTo>
                    <a:pt x="8466" y="8537"/>
                  </a:lnTo>
                  <a:lnTo>
                    <a:pt x="8466" y="8049"/>
                  </a:lnTo>
                  <a:cubicBezTo>
                    <a:pt x="8466" y="8001"/>
                    <a:pt x="8454" y="7954"/>
                    <a:pt x="8418" y="7930"/>
                  </a:cubicBezTo>
                  <a:lnTo>
                    <a:pt x="8239" y="7763"/>
                  </a:lnTo>
                  <a:lnTo>
                    <a:pt x="8239" y="5013"/>
                  </a:lnTo>
                  <a:lnTo>
                    <a:pt x="10549" y="5013"/>
                  </a:lnTo>
                  <a:lnTo>
                    <a:pt x="10549" y="7585"/>
                  </a:lnTo>
                  <a:cubicBezTo>
                    <a:pt x="10549" y="7668"/>
                    <a:pt x="10621" y="7751"/>
                    <a:pt x="10716" y="7751"/>
                  </a:cubicBezTo>
                  <a:cubicBezTo>
                    <a:pt x="10799" y="7751"/>
                    <a:pt x="10883" y="7668"/>
                    <a:pt x="10883" y="7585"/>
                  </a:cubicBezTo>
                  <a:lnTo>
                    <a:pt x="10883" y="5013"/>
                  </a:lnTo>
                  <a:lnTo>
                    <a:pt x="10978" y="5013"/>
                  </a:lnTo>
                  <a:cubicBezTo>
                    <a:pt x="11025" y="5013"/>
                    <a:pt x="11073" y="4989"/>
                    <a:pt x="11097" y="4953"/>
                  </a:cubicBezTo>
                  <a:cubicBezTo>
                    <a:pt x="11133" y="4906"/>
                    <a:pt x="11144" y="4858"/>
                    <a:pt x="11133" y="4810"/>
                  </a:cubicBezTo>
                  <a:lnTo>
                    <a:pt x="11002" y="3429"/>
                  </a:lnTo>
                  <a:cubicBezTo>
                    <a:pt x="10978" y="3239"/>
                    <a:pt x="10811" y="3084"/>
                    <a:pt x="10609" y="3084"/>
                  </a:cubicBezTo>
                  <a:lnTo>
                    <a:pt x="9061" y="3084"/>
                  </a:lnTo>
                  <a:lnTo>
                    <a:pt x="9061" y="3024"/>
                  </a:lnTo>
                  <a:lnTo>
                    <a:pt x="9061" y="2667"/>
                  </a:lnTo>
                  <a:cubicBezTo>
                    <a:pt x="9061" y="2465"/>
                    <a:pt x="8882" y="2286"/>
                    <a:pt x="8680" y="2286"/>
                  </a:cubicBezTo>
                  <a:lnTo>
                    <a:pt x="8537" y="2286"/>
                  </a:lnTo>
                  <a:lnTo>
                    <a:pt x="5668" y="36"/>
                  </a:lnTo>
                  <a:cubicBezTo>
                    <a:pt x="5638" y="12"/>
                    <a:pt x="5602" y="0"/>
                    <a:pt x="5566" y="0"/>
                  </a:cubicBezTo>
                  <a:close/>
                </a:path>
              </a:pathLst>
            </a:custGeom>
            <a:solidFill>
              <a:srgbClr val="657E93"/>
            </a:solidFill>
            <a:ln>
              <a:solidFill>
                <a:schemeClr val="accent5">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704;p85">
              <a:extLst>
                <a:ext uri="{FF2B5EF4-FFF2-40B4-BE49-F238E27FC236}">
                  <a16:creationId xmlns:a16="http://schemas.microsoft.com/office/drawing/2014/main" id="{6CE0A7F4-3A8C-A9AE-BF23-5DCCC650414D}"/>
                </a:ext>
              </a:extLst>
            </p:cNvPr>
            <p:cNvSpPr/>
            <p:nvPr/>
          </p:nvSpPr>
          <p:spPr>
            <a:xfrm>
              <a:off x="2897827" y="2604753"/>
              <a:ext cx="48197" cy="64506"/>
            </a:xfrm>
            <a:custGeom>
              <a:avLst/>
              <a:gdLst/>
              <a:ahLst/>
              <a:cxnLst/>
              <a:rect l="l" t="t" r="r" b="b"/>
              <a:pathLst>
                <a:path w="1513" h="2025" extrusionOk="0">
                  <a:moveTo>
                    <a:pt x="762" y="334"/>
                  </a:moveTo>
                  <a:cubicBezTo>
                    <a:pt x="989" y="334"/>
                    <a:pt x="1191" y="524"/>
                    <a:pt x="1191" y="762"/>
                  </a:cubicBezTo>
                  <a:lnTo>
                    <a:pt x="1191" y="1703"/>
                  </a:lnTo>
                  <a:lnTo>
                    <a:pt x="334" y="1703"/>
                  </a:lnTo>
                  <a:lnTo>
                    <a:pt x="334" y="762"/>
                  </a:lnTo>
                  <a:cubicBezTo>
                    <a:pt x="334" y="524"/>
                    <a:pt x="524" y="334"/>
                    <a:pt x="762" y="334"/>
                  </a:cubicBezTo>
                  <a:close/>
                  <a:moveTo>
                    <a:pt x="750" y="0"/>
                  </a:moveTo>
                  <a:cubicBezTo>
                    <a:pt x="334" y="0"/>
                    <a:pt x="0" y="346"/>
                    <a:pt x="0" y="762"/>
                  </a:cubicBezTo>
                  <a:lnTo>
                    <a:pt x="0" y="1858"/>
                  </a:lnTo>
                  <a:cubicBezTo>
                    <a:pt x="0" y="1953"/>
                    <a:pt x="72" y="2024"/>
                    <a:pt x="155" y="2024"/>
                  </a:cubicBezTo>
                  <a:lnTo>
                    <a:pt x="1346" y="2024"/>
                  </a:lnTo>
                  <a:cubicBezTo>
                    <a:pt x="1441" y="2024"/>
                    <a:pt x="1512" y="1953"/>
                    <a:pt x="1512" y="1858"/>
                  </a:cubicBezTo>
                  <a:lnTo>
                    <a:pt x="1512" y="762"/>
                  </a:lnTo>
                  <a:cubicBezTo>
                    <a:pt x="1512" y="346"/>
                    <a:pt x="1167" y="0"/>
                    <a:pt x="750" y="0"/>
                  </a:cubicBezTo>
                  <a:close/>
                </a:path>
              </a:pathLst>
            </a:custGeom>
            <a:solidFill>
              <a:srgbClr val="657E93"/>
            </a:solidFill>
            <a:ln>
              <a:solidFill>
                <a:schemeClr val="accent5">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705;p85">
              <a:extLst>
                <a:ext uri="{FF2B5EF4-FFF2-40B4-BE49-F238E27FC236}">
                  <a16:creationId xmlns:a16="http://schemas.microsoft.com/office/drawing/2014/main" id="{397C2DB5-4372-7D51-BA57-8FA4476C07A3}"/>
                </a:ext>
              </a:extLst>
            </p:cNvPr>
            <p:cNvSpPr/>
            <p:nvPr/>
          </p:nvSpPr>
          <p:spPr>
            <a:xfrm>
              <a:off x="2775695" y="2551650"/>
              <a:ext cx="51223" cy="51223"/>
            </a:xfrm>
            <a:custGeom>
              <a:avLst/>
              <a:gdLst/>
              <a:ahLst/>
              <a:cxnLst/>
              <a:rect l="l" t="t" r="r" b="b"/>
              <a:pathLst>
                <a:path w="1608" h="1608" extrusionOk="0">
                  <a:moveTo>
                    <a:pt x="810" y="310"/>
                  </a:moveTo>
                  <a:cubicBezTo>
                    <a:pt x="1060" y="310"/>
                    <a:pt x="1286" y="524"/>
                    <a:pt x="1286" y="786"/>
                  </a:cubicBezTo>
                  <a:cubicBezTo>
                    <a:pt x="1263" y="1060"/>
                    <a:pt x="1060" y="1262"/>
                    <a:pt x="810" y="1262"/>
                  </a:cubicBezTo>
                  <a:cubicBezTo>
                    <a:pt x="560" y="1262"/>
                    <a:pt x="334" y="1060"/>
                    <a:pt x="334" y="786"/>
                  </a:cubicBezTo>
                  <a:cubicBezTo>
                    <a:pt x="334" y="536"/>
                    <a:pt x="536" y="310"/>
                    <a:pt x="810" y="310"/>
                  </a:cubicBezTo>
                  <a:close/>
                  <a:moveTo>
                    <a:pt x="810" y="0"/>
                  </a:moveTo>
                  <a:cubicBezTo>
                    <a:pt x="358" y="0"/>
                    <a:pt x="1" y="358"/>
                    <a:pt x="1" y="810"/>
                  </a:cubicBezTo>
                  <a:cubicBezTo>
                    <a:pt x="1" y="1251"/>
                    <a:pt x="358" y="1608"/>
                    <a:pt x="810" y="1608"/>
                  </a:cubicBezTo>
                  <a:cubicBezTo>
                    <a:pt x="1251" y="1608"/>
                    <a:pt x="1608" y="1251"/>
                    <a:pt x="1608" y="810"/>
                  </a:cubicBezTo>
                  <a:cubicBezTo>
                    <a:pt x="1596" y="358"/>
                    <a:pt x="1239" y="0"/>
                    <a:pt x="810" y="0"/>
                  </a:cubicBezTo>
                  <a:close/>
                </a:path>
              </a:pathLst>
            </a:custGeom>
            <a:solidFill>
              <a:srgbClr val="657E93"/>
            </a:solidFill>
            <a:ln>
              <a:solidFill>
                <a:schemeClr val="accent5">
                  <a:lumMod val="40000"/>
                  <a:lumOff val="6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2144;p50">
            <a:extLst>
              <a:ext uri="{FF2B5EF4-FFF2-40B4-BE49-F238E27FC236}">
                <a16:creationId xmlns:a16="http://schemas.microsoft.com/office/drawing/2014/main" id="{41FCAF7E-A86F-EB10-6191-58D0D3D16D0F}"/>
              </a:ext>
            </a:extLst>
          </p:cNvPr>
          <p:cNvGrpSpPr/>
          <p:nvPr/>
        </p:nvGrpSpPr>
        <p:grpSpPr>
          <a:xfrm flipH="1">
            <a:off x="9153040" y="2778275"/>
            <a:ext cx="2898250" cy="3714600"/>
            <a:chOff x="-3792325" y="7026875"/>
            <a:chExt cx="2898250" cy="3714600"/>
          </a:xfrm>
        </p:grpSpPr>
        <p:sp>
          <p:nvSpPr>
            <p:cNvPr id="17" name="Google Shape;2145;p50">
              <a:extLst>
                <a:ext uri="{FF2B5EF4-FFF2-40B4-BE49-F238E27FC236}">
                  <a16:creationId xmlns:a16="http://schemas.microsoft.com/office/drawing/2014/main" id="{924C55A7-CCDA-237B-8E04-8A1A8641DF6C}"/>
                </a:ext>
              </a:extLst>
            </p:cNvPr>
            <p:cNvSpPr/>
            <p:nvPr/>
          </p:nvSpPr>
          <p:spPr>
            <a:xfrm>
              <a:off x="-3220200" y="8654350"/>
              <a:ext cx="330275" cy="1733850"/>
            </a:xfrm>
            <a:custGeom>
              <a:avLst/>
              <a:gdLst/>
              <a:ahLst/>
              <a:cxnLst/>
              <a:rect l="l" t="t" r="r" b="b"/>
              <a:pathLst>
                <a:path w="13211" h="69354" extrusionOk="0">
                  <a:moveTo>
                    <a:pt x="13036" y="1"/>
                  </a:moveTo>
                  <a:cubicBezTo>
                    <a:pt x="12982" y="1"/>
                    <a:pt x="12934" y="31"/>
                    <a:pt x="12922" y="101"/>
                  </a:cubicBezTo>
                  <a:lnTo>
                    <a:pt x="12912" y="101"/>
                  </a:lnTo>
                  <a:cubicBezTo>
                    <a:pt x="12428" y="3580"/>
                    <a:pt x="11924" y="7049"/>
                    <a:pt x="11400" y="10518"/>
                  </a:cubicBezTo>
                  <a:cubicBezTo>
                    <a:pt x="10422" y="17001"/>
                    <a:pt x="9404" y="23475"/>
                    <a:pt x="8218" y="29928"/>
                  </a:cubicBezTo>
                  <a:cubicBezTo>
                    <a:pt x="7319" y="34850"/>
                    <a:pt x="6301" y="39752"/>
                    <a:pt x="5283" y="44654"/>
                  </a:cubicBezTo>
                  <a:cubicBezTo>
                    <a:pt x="4176" y="49951"/>
                    <a:pt x="3039" y="55259"/>
                    <a:pt x="1893" y="60546"/>
                  </a:cubicBezTo>
                  <a:cubicBezTo>
                    <a:pt x="1478" y="62453"/>
                    <a:pt x="1072" y="64361"/>
                    <a:pt x="657" y="66258"/>
                  </a:cubicBezTo>
                  <a:cubicBezTo>
                    <a:pt x="460" y="67187"/>
                    <a:pt x="213" y="68116"/>
                    <a:pt x="45" y="69055"/>
                  </a:cubicBezTo>
                  <a:cubicBezTo>
                    <a:pt x="45" y="69095"/>
                    <a:pt x="25" y="69134"/>
                    <a:pt x="25" y="69174"/>
                  </a:cubicBezTo>
                  <a:cubicBezTo>
                    <a:pt x="1" y="69282"/>
                    <a:pt x="89" y="69353"/>
                    <a:pt x="172" y="69353"/>
                  </a:cubicBezTo>
                  <a:cubicBezTo>
                    <a:pt x="225" y="69353"/>
                    <a:pt x="276" y="69323"/>
                    <a:pt x="292" y="69253"/>
                  </a:cubicBezTo>
                  <a:cubicBezTo>
                    <a:pt x="815" y="66901"/>
                    <a:pt x="1329" y="64549"/>
                    <a:pt x="1833" y="62196"/>
                  </a:cubicBezTo>
                  <a:cubicBezTo>
                    <a:pt x="2950" y="57067"/>
                    <a:pt x="4047" y="51928"/>
                    <a:pt x="5125" y="46799"/>
                  </a:cubicBezTo>
                  <a:cubicBezTo>
                    <a:pt x="6192" y="41699"/>
                    <a:pt x="7259" y="36609"/>
                    <a:pt x="8228" y="31500"/>
                  </a:cubicBezTo>
                  <a:cubicBezTo>
                    <a:pt x="9404" y="25283"/>
                    <a:pt x="10382" y="19037"/>
                    <a:pt x="11341" y="12791"/>
                  </a:cubicBezTo>
                  <a:cubicBezTo>
                    <a:pt x="11973" y="8650"/>
                    <a:pt x="12586" y="4519"/>
                    <a:pt x="13169" y="378"/>
                  </a:cubicBezTo>
                  <a:cubicBezTo>
                    <a:pt x="13179" y="309"/>
                    <a:pt x="13189" y="240"/>
                    <a:pt x="13199" y="180"/>
                  </a:cubicBezTo>
                  <a:cubicBezTo>
                    <a:pt x="13211" y="72"/>
                    <a:pt x="13118" y="1"/>
                    <a:pt x="13036" y="1"/>
                  </a:cubicBezTo>
                  <a:close/>
                </a:path>
              </a:pathLst>
            </a:custGeom>
            <a:solidFill>
              <a:srgbClr val="CB9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46;p50">
              <a:extLst>
                <a:ext uri="{FF2B5EF4-FFF2-40B4-BE49-F238E27FC236}">
                  <a16:creationId xmlns:a16="http://schemas.microsoft.com/office/drawing/2014/main" id="{83338006-1DE9-D1BB-D6A7-E96170FAC01B}"/>
                </a:ext>
              </a:extLst>
            </p:cNvPr>
            <p:cNvSpPr/>
            <p:nvPr/>
          </p:nvSpPr>
          <p:spPr>
            <a:xfrm>
              <a:off x="-3037500" y="9185950"/>
              <a:ext cx="304925" cy="331650"/>
            </a:xfrm>
            <a:custGeom>
              <a:avLst/>
              <a:gdLst/>
              <a:ahLst/>
              <a:cxnLst/>
              <a:rect l="l" t="t" r="r" b="b"/>
              <a:pathLst>
                <a:path w="12197" h="13266" extrusionOk="0">
                  <a:moveTo>
                    <a:pt x="11992" y="1"/>
                  </a:moveTo>
                  <a:cubicBezTo>
                    <a:pt x="11960" y="1"/>
                    <a:pt x="11927" y="14"/>
                    <a:pt x="11900" y="46"/>
                  </a:cubicBezTo>
                  <a:cubicBezTo>
                    <a:pt x="10566" y="1509"/>
                    <a:pt x="9241" y="2962"/>
                    <a:pt x="7917" y="4424"/>
                  </a:cubicBezTo>
                  <a:cubicBezTo>
                    <a:pt x="5792" y="6757"/>
                    <a:pt x="3677" y="9079"/>
                    <a:pt x="1562" y="11412"/>
                  </a:cubicBezTo>
                  <a:cubicBezTo>
                    <a:pt x="1078" y="11945"/>
                    <a:pt x="584" y="12479"/>
                    <a:pt x="99" y="13013"/>
                  </a:cubicBezTo>
                  <a:cubicBezTo>
                    <a:pt x="1" y="13119"/>
                    <a:pt x="100" y="13266"/>
                    <a:pt x="205" y="13266"/>
                  </a:cubicBezTo>
                  <a:cubicBezTo>
                    <a:pt x="237" y="13266"/>
                    <a:pt x="270" y="13252"/>
                    <a:pt x="297" y="13220"/>
                  </a:cubicBezTo>
                  <a:lnTo>
                    <a:pt x="4280" y="8842"/>
                  </a:lnTo>
                  <a:lnTo>
                    <a:pt x="10635" y="1855"/>
                  </a:lnTo>
                  <a:lnTo>
                    <a:pt x="12098" y="254"/>
                  </a:lnTo>
                  <a:cubicBezTo>
                    <a:pt x="12196" y="148"/>
                    <a:pt x="12097" y="1"/>
                    <a:pt x="11992" y="1"/>
                  </a:cubicBezTo>
                  <a:close/>
                </a:path>
              </a:pathLst>
            </a:custGeom>
            <a:solidFill>
              <a:srgbClr val="CB9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147;p50">
              <a:extLst>
                <a:ext uri="{FF2B5EF4-FFF2-40B4-BE49-F238E27FC236}">
                  <a16:creationId xmlns:a16="http://schemas.microsoft.com/office/drawing/2014/main" id="{C3BC5127-306B-2F2F-5B10-2ABB4E6A08D3}"/>
                </a:ext>
              </a:extLst>
            </p:cNvPr>
            <p:cNvSpPr/>
            <p:nvPr/>
          </p:nvSpPr>
          <p:spPr>
            <a:xfrm>
              <a:off x="-3296400" y="9792675"/>
              <a:ext cx="143425" cy="309000"/>
            </a:xfrm>
            <a:custGeom>
              <a:avLst/>
              <a:gdLst/>
              <a:ahLst/>
              <a:cxnLst/>
              <a:rect l="l" t="t" r="r" b="b"/>
              <a:pathLst>
                <a:path w="5737" h="12360" extrusionOk="0">
                  <a:moveTo>
                    <a:pt x="190" y="0"/>
                  </a:moveTo>
                  <a:cubicBezTo>
                    <a:pt x="99" y="0"/>
                    <a:pt x="1" y="102"/>
                    <a:pt x="49" y="218"/>
                  </a:cubicBezTo>
                  <a:cubicBezTo>
                    <a:pt x="1620" y="3736"/>
                    <a:pt x="3191" y="7265"/>
                    <a:pt x="4773" y="10783"/>
                  </a:cubicBezTo>
                  <a:lnTo>
                    <a:pt x="5435" y="12285"/>
                  </a:lnTo>
                  <a:cubicBezTo>
                    <a:pt x="5459" y="12337"/>
                    <a:pt x="5500" y="12359"/>
                    <a:pt x="5543" y="12359"/>
                  </a:cubicBezTo>
                  <a:cubicBezTo>
                    <a:pt x="5636" y="12359"/>
                    <a:pt x="5736" y="12253"/>
                    <a:pt x="5682" y="12137"/>
                  </a:cubicBezTo>
                  <a:cubicBezTo>
                    <a:pt x="4111" y="8619"/>
                    <a:pt x="2539" y="5090"/>
                    <a:pt x="968" y="1572"/>
                  </a:cubicBezTo>
                  <a:cubicBezTo>
                    <a:pt x="740" y="1068"/>
                    <a:pt x="513" y="574"/>
                    <a:pt x="296" y="70"/>
                  </a:cubicBezTo>
                  <a:cubicBezTo>
                    <a:pt x="271" y="21"/>
                    <a:pt x="231" y="0"/>
                    <a:pt x="190" y="0"/>
                  </a:cubicBezTo>
                  <a:close/>
                </a:path>
              </a:pathLst>
            </a:custGeom>
            <a:solidFill>
              <a:srgbClr val="CB9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148;p50">
              <a:extLst>
                <a:ext uri="{FF2B5EF4-FFF2-40B4-BE49-F238E27FC236}">
                  <a16:creationId xmlns:a16="http://schemas.microsoft.com/office/drawing/2014/main" id="{AC02B374-EB91-2781-DC32-EE6256FF657C}"/>
                </a:ext>
              </a:extLst>
            </p:cNvPr>
            <p:cNvSpPr/>
            <p:nvPr/>
          </p:nvSpPr>
          <p:spPr>
            <a:xfrm>
              <a:off x="-2800550" y="9324050"/>
              <a:ext cx="101825" cy="73975"/>
            </a:xfrm>
            <a:custGeom>
              <a:avLst/>
              <a:gdLst/>
              <a:ahLst/>
              <a:cxnLst/>
              <a:rect l="l" t="t" r="r" b="b"/>
              <a:pathLst>
                <a:path w="4073" h="2959" extrusionOk="0">
                  <a:moveTo>
                    <a:pt x="2036" y="1"/>
                  </a:moveTo>
                  <a:cubicBezTo>
                    <a:pt x="846" y="1"/>
                    <a:pt x="1" y="1392"/>
                    <a:pt x="989" y="2597"/>
                  </a:cubicBezTo>
                  <a:cubicBezTo>
                    <a:pt x="1344" y="2850"/>
                    <a:pt x="1704" y="2959"/>
                    <a:pt x="2037" y="2959"/>
                  </a:cubicBezTo>
                  <a:cubicBezTo>
                    <a:pt x="3227" y="2959"/>
                    <a:pt x="4072" y="1567"/>
                    <a:pt x="3084" y="363"/>
                  </a:cubicBezTo>
                  <a:cubicBezTo>
                    <a:pt x="2729" y="110"/>
                    <a:pt x="2369" y="1"/>
                    <a:pt x="2036" y="1"/>
                  </a:cubicBezTo>
                  <a:close/>
                </a:path>
              </a:pathLst>
            </a:custGeom>
            <a:solidFill>
              <a:srgbClr val="CB9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49;p50">
              <a:extLst>
                <a:ext uri="{FF2B5EF4-FFF2-40B4-BE49-F238E27FC236}">
                  <a16:creationId xmlns:a16="http://schemas.microsoft.com/office/drawing/2014/main" id="{0F2EA8CD-8F9A-CA27-AC7E-D36C9BC74DA9}"/>
                </a:ext>
              </a:extLst>
            </p:cNvPr>
            <p:cNvSpPr/>
            <p:nvPr/>
          </p:nvSpPr>
          <p:spPr>
            <a:xfrm>
              <a:off x="-3223700" y="8689925"/>
              <a:ext cx="103625" cy="75475"/>
            </a:xfrm>
            <a:custGeom>
              <a:avLst/>
              <a:gdLst/>
              <a:ahLst/>
              <a:cxnLst/>
              <a:rect l="l" t="t" r="r" b="b"/>
              <a:pathLst>
                <a:path w="4145" h="3019" extrusionOk="0">
                  <a:moveTo>
                    <a:pt x="2071" y="1"/>
                  </a:moveTo>
                  <a:cubicBezTo>
                    <a:pt x="856" y="1"/>
                    <a:pt x="0" y="1423"/>
                    <a:pt x="1005" y="2651"/>
                  </a:cubicBezTo>
                  <a:cubicBezTo>
                    <a:pt x="1365" y="2908"/>
                    <a:pt x="1731" y="3019"/>
                    <a:pt x="2069" y="3019"/>
                  </a:cubicBezTo>
                  <a:cubicBezTo>
                    <a:pt x="3282" y="3019"/>
                    <a:pt x="4144" y="1597"/>
                    <a:pt x="3140" y="368"/>
                  </a:cubicBezTo>
                  <a:cubicBezTo>
                    <a:pt x="2777" y="112"/>
                    <a:pt x="2410" y="1"/>
                    <a:pt x="2071" y="1"/>
                  </a:cubicBezTo>
                  <a:close/>
                </a:path>
              </a:pathLst>
            </a:custGeom>
            <a:solidFill>
              <a:srgbClr val="CB9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150;p50">
              <a:extLst>
                <a:ext uri="{FF2B5EF4-FFF2-40B4-BE49-F238E27FC236}">
                  <a16:creationId xmlns:a16="http://schemas.microsoft.com/office/drawing/2014/main" id="{085456D5-8AE9-82AB-6B45-CDDFA106FBCF}"/>
                </a:ext>
              </a:extLst>
            </p:cNvPr>
            <p:cNvSpPr/>
            <p:nvPr/>
          </p:nvSpPr>
          <p:spPr>
            <a:xfrm>
              <a:off x="-3076325" y="8677950"/>
              <a:ext cx="134050" cy="97825"/>
            </a:xfrm>
            <a:custGeom>
              <a:avLst/>
              <a:gdLst/>
              <a:ahLst/>
              <a:cxnLst/>
              <a:rect l="l" t="t" r="r" b="b"/>
              <a:pathLst>
                <a:path w="5362" h="3913" extrusionOk="0">
                  <a:moveTo>
                    <a:pt x="2681" y="1"/>
                  </a:moveTo>
                  <a:cubicBezTo>
                    <a:pt x="1114" y="1"/>
                    <a:pt x="0" y="1839"/>
                    <a:pt x="1297" y="3437"/>
                  </a:cubicBezTo>
                  <a:cubicBezTo>
                    <a:pt x="1765" y="3769"/>
                    <a:pt x="2240" y="3912"/>
                    <a:pt x="2678" y="3912"/>
                  </a:cubicBezTo>
                  <a:cubicBezTo>
                    <a:pt x="4250" y="3912"/>
                    <a:pt x="5362" y="2073"/>
                    <a:pt x="4064" y="482"/>
                  </a:cubicBezTo>
                  <a:cubicBezTo>
                    <a:pt x="3596" y="146"/>
                    <a:pt x="3120" y="1"/>
                    <a:pt x="2681" y="1"/>
                  </a:cubicBezTo>
                  <a:close/>
                </a:path>
              </a:pathLst>
            </a:custGeom>
            <a:solidFill>
              <a:srgbClr val="CB9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151;p50">
              <a:extLst>
                <a:ext uri="{FF2B5EF4-FFF2-40B4-BE49-F238E27FC236}">
                  <a16:creationId xmlns:a16="http://schemas.microsoft.com/office/drawing/2014/main" id="{7C575B8E-DF53-A8B8-94A0-F4AC619CEE2E}"/>
                </a:ext>
              </a:extLst>
            </p:cNvPr>
            <p:cNvSpPr/>
            <p:nvPr/>
          </p:nvSpPr>
          <p:spPr>
            <a:xfrm>
              <a:off x="-3500775" y="8941250"/>
              <a:ext cx="650350" cy="1377975"/>
            </a:xfrm>
            <a:custGeom>
              <a:avLst/>
              <a:gdLst/>
              <a:ahLst/>
              <a:cxnLst/>
              <a:rect l="l" t="t" r="r" b="b"/>
              <a:pathLst>
                <a:path w="26014" h="55119" extrusionOk="0">
                  <a:moveTo>
                    <a:pt x="23266" y="1"/>
                  </a:moveTo>
                  <a:cubicBezTo>
                    <a:pt x="23266" y="1"/>
                    <a:pt x="17781" y="1592"/>
                    <a:pt x="15478" y="4181"/>
                  </a:cubicBezTo>
                  <a:cubicBezTo>
                    <a:pt x="13175" y="6761"/>
                    <a:pt x="3747" y="27930"/>
                    <a:pt x="2659" y="30618"/>
                  </a:cubicBezTo>
                  <a:cubicBezTo>
                    <a:pt x="1582" y="33306"/>
                    <a:pt x="1" y="45028"/>
                    <a:pt x="347" y="46263"/>
                  </a:cubicBezTo>
                  <a:cubicBezTo>
                    <a:pt x="693" y="47508"/>
                    <a:pt x="2284" y="52223"/>
                    <a:pt x="3737" y="53616"/>
                  </a:cubicBezTo>
                  <a:cubicBezTo>
                    <a:pt x="5199" y="55000"/>
                    <a:pt x="9291" y="55118"/>
                    <a:pt x="9291" y="55118"/>
                  </a:cubicBezTo>
                  <a:lnTo>
                    <a:pt x="26013" y="2116"/>
                  </a:lnTo>
                  <a:lnTo>
                    <a:pt x="232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152;p50">
              <a:extLst>
                <a:ext uri="{FF2B5EF4-FFF2-40B4-BE49-F238E27FC236}">
                  <a16:creationId xmlns:a16="http://schemas.microsoft.com/office/drawing/2014/main" id="{4CDCF55A-7E95-293B-7D8F-482F86CE6A3E}"/>
                </a:ext>
              </a:extLst>
            </p:cNvPr>
            <p:cNvSpPr/>
            <p:nvPr/>
          </p:nvSpPr>
          <p:spPr>
            <a:xfrm>
              <a:off x="-3505950" y="8936075"/>
              <a:ext cx="660950" cy="1388100"/>
            </a:xfrm>
            <a:custGeom>
              <a:avLst/>
              <a:gdLst/>
              <a:ahLst/>
              <a:cxnLst/>
              <a:rect l="l" t="t" r="r" b="b"/>
              <a:pathLst>
                <a:path w="26438" h="55524" extrusionOk="0">
                  <a:moveTo>
                    <a:pt x="23433" y="415"/>
                  </a:moveTo>
                  <a:lnTo>
                    <a:pt x="25993" y="2392"/>
                  </a:lnTo>
                  <a:lnTo>
                    <a:pt x="9350" y="55138"/>
                  </a:lnTo>
                  <a:cubicBezTo>
                    <a:pt x="8628" y="55098"/>
                    <a:pt x="5308" y="54861"/>
                    <a:pt x="4072" y="53685"/>
                  </a:cubicBezTo>
                  <a:cubicBezTo>
                    <a:pt x="2728" y="52390"/>
                    <a:pt x="1157" y="47903"/>
                    <a:pt x="732" y="46421"/>
                  </a:cubicBezTo>
                  <a:cubicBezTo>
                    <a:pt x="386" y="45175"/>
                    <a:pt x="1997" y="33513"/>
                    <a:pt x="3044" y="30894"/>
                  </a:cubicBezTo>
                  <a:cubicBezTo>
                    <a:pt x="4062" y="28355"/>
                    <a:pt x="13540" y="7066"/>
                    <a:pt x="15823" y="4507"/>
                  </a:cubicBezTo>
                  <a:cubicBezTo>
                    <a:pt x="17908" y="2184"/>
                    <a:pt x="22712" y="642"/>
                    <a:pt x="23433" y="415"/>
                  </a:cubicBezTo>
                  <a:close/>
                  <a:moveTo>
                    <a:pt x="23502" y="0"/>
                  </a:moveTo>
                  <a:lnTo>
                    <a:pt x="23413" y="30"/>
                  </a:lnTo>
                  <a:cubicBezTo>
                    <a:pt x="23186" y="99"/>
                    <a:pt x="17849" y="1670"/>
                    <a:pt x="15537" y="4260"/>
                  </a:cubicBezTo>
                  <a:cubicBezTo>
                    <a:pt x="13174" y="6908"/>
                    <a:pt x="3746" y="28117"/>
                    <a:pt x="2689" y="30756"/>
                  </a:cubicBezTo>
                  <a:cubicBezTo>
                    <a:pt x="1582" y="33513"/>
                    <a:pt x="0" y="45215"/>
                    <a:pt x="366" y="46529"/>
                  </a:cubicBezTo>
                  <a:cubicBezTo>
                    <a:pt x="682" y="47656"/>
                    <a:pt x="2293" y="52509"/>
                    <a:pt x="3805" y="53962"/>
                  </a:cubicBezTo>
                  <a:cubicBezTo>
                    <a:pt x="5298" y="55385"/>
                    <a:pt x="9310" y="55523"/>
                    <a:pt x="9488" y="55523"/>
                  </a:cubicBezTo>
                  <a:lnTo>
                    <a:pt x="9626" y="55523"/>
                  </a:lnTo>
                  <a:lnTo>
                    <a:pt x="26438" y="2263"/>
                  </a:lnTo>
                  <a:lnTo>
                    <a:pt x="235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53;p50">
              <a:extLst>
                <a:ext uri="{FF2B5EF4-FFF2-40B4-BE49-F238E27FC236}">
                  <a16:creationId xmlns:a16="http://schemas.microsoft.com/office/drawing/2014/main" id="{6102CA02-5E59-A382-FE51-1DD2B1DF8A34}"/>
                </a:ext>
              </a:extLst>
            </p:cNvPr>
            <p:cNvSpPr/>
            <p:nvPr/>
          </p:nvSpPr>
          <p:spPr>
            <a:xfrm>
              <a:off x="-3438750" y="9718800"/>
              <a:ext cx="213750" cy="117375"/>
            </a:xfrm>
            <a:custGeom>
              <a:avLst/>
              <a:gdLst/>
              <a:ahLst/>
              <a:cxnLst/>
              <a:rect l="l" t="t" r="r" b="b"/>
              <a:pathLst>
                <a:path w="8550" h="4695" extrusionOk="0">
                  <a:moveTo>
                    <a:pt x="1" y="1"/>
                  </a:moveTo>
                  <a:lnTo>
                    <a:pt x="8549" y="4695"/>
                  </a:lnTo>
                </a:path>
              </a:pathLst>
            </a:custGeom>
            <a:solidFill>
              <a:srgbClr val="EE8E0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154;p50">
              <a:extLst>
                <a:ext uri="{FF2B5EF4-FFF2-40B4-BE49-F238E27FC236}">
                  <a16:creationId xmlns:a16="http://schemas.microsoft.com/office/drawing/2014/main" id="{3940CD55-358F-0726-BF41-8D578DF39775}"/>
                </a:ext>
              </a:extLst>
            </p:cNvPr>
            <p:cNvSpPr/>
            <p:nvPr/>
          </p:nvSpPr>
          <p:spPr>
            <a:xfrm>
              <a:off x="-3441225" y="9714350"/>
              <a:ext cx="218450" cy="125800"/>
            </a:xfrm>
            <a:custGeom>
              <a:avLst/>
              <a:gdLst/>
              <a:ahLst/>
              <a:cxnLst/>
              <a:rect l="l" t="t" r="r" b="b"/>
              <a:pathLst>
                <a:path w="8738" h="5032" extrusionOk="0">
                  <a:moveTo>
                    <a:pt x="188" y="1"/>
                  </a:moveTo>
                  <a:lnTo>
                    <a:pt x="1" y="337"/>
                  </a:lnTo>
                  <a:lnTo>
                    <a:pt x="8559" y="5031"/>
                  </a:lnTo>
                  <a:lnTo>
                    <a:pt x="8737" y="4695"/>
                  </a:lnTo>
                  <a:lnTo>
                    <a:pt x="18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155;p50">
              <a:extLst>
                <a:ext uri="{FF2B5EF4-FFF2-40B4-BE49-F238E27FC236}">
                  <a16:creationId xmlns:a16="http://schemas.microsoft.com/office/drawing/2014/main" id="{BA7FB09C-B19D-0340-516F-08C12C436C35}"/>
                </a:ext>
              </a:extLst>
            </p:cNvPr>
            <p:cNvSpPr/>
            <p:nvPr/>
          </p:nvSpPr>
          <p:spPr>
            <a:xfrm>
              <a:off x="-2389900" y="8444625"/>
              <a:ext cx="1494600" cy="2046725"/>
            </a:xfrm>
            <a:custGeom>
              <a:avLst/>
              <a:gdLst/>
              <a:ahLst/>
              <a:cxnLst/>
              <a:rect l="l" t="t" r="r" b="b"/>
              <a:pathLst>
                <a:path w="59784" h="81869" extrusionOk="0">
                  <a:moveTo>
                    <a:pt x="10664" y="1"/>
                  </a:moveTo>
                  <a:cubicBezTo>
                    <a:pt x="10664" y="1"/>
                    <a:pt x="0" y="22781"/>
                    <a:pt x="9172" y="46283"/>
                  </a:cubicBezTo>
                  <a:cubicBezTo>
                    <a:pt x="17780" y="68342"/>
                    <a:pt x="44552" y="81869"/>
                    <a:pt x="51116" y="81869"/>
                  </a:cubicBezTo>
                  <a:cubicBezTo>
                    <a:pt x="51545" y="81869"/>
                    <a:pt x="51888" y="81811"/>
                    <a:pt x="52134" y="81694"/>
                  </a:cubicBezTo>
                  <a:cubicBezTo>
                    <a:pt x="56146" y="79787"/>
                    <a:pt x="58726" y="77820"/>
                    <a:pt x="59259" y="74796"/>
                  </a:cubicBezTo>
                  <a:cubicBezTo>
                    <a:pt x="59783" y="71771"/>
                    <a:pt x="29867" y="26843"/>
                    <a:pt x="24807" y="18897"/>
                  </a:cubicBezTo>
                  <a:cubicBezTo>
                    <a:pt x="19747" y="10951"/>
                    <a:pt x="10664" y="1"/>
                    <a:pt x="106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56;p50">
              <a:extLst>
                <a:ext uri="{FF2B5EF4-FFF2-40B4-BE49-F238E27FC236}">
                  <a16:creationId xmlns:a16="http://schemas.microsoft.com/office/drawing/2014/main" id="{E6E4B1E8-4DC7-AFF3-4701-5B0C5323A713}"/>
                </a:ext>
              </a:extLst>
            </p:cNvPr>
            <p:cNvSpPr/>
            <p:nvPr/>
          </p:nvSpPr>
          <p:spPr>
            <a:xfrm>
              <a:off x="-2210275" y="8682575"/>
              <a:ext cx="370150" cy="148000"/>
            </a:xfrm>
            <a:custGeom>
              <a:avLst/>
              <a:gdLst/>
              <a:ahLst/>
              <a:cxnLst/>
              <a:rect l="l" t="t" r="r" b="b"/>
              <a:pathLst>
                <a:path w="14806" h="5920" extrusionOk="0">
                  <a:moveTo>
                    <a:pt x="317" y="0"/>
                  </a:moveTo>
                  <a:cubicBezTo>
                    <a:pt x="208" y="425"/>
                    <a:pt x="109" y="860"/>
                    <a:pt x="0" y="1305"/>
                  </a:cubicBezTo>
                  <a:cubicBezTo>
                    <a:pt x="267" y="1591"/>
                    <a:pt x="544" y="1868"/>
                    <a:pt x="830" y="2135"/>
                  </a:cubicBezTo>
                  <a:cubicBezTo>
                    <a:pt x="3296" y="4402"/>
                    <a:pt x="6611" y="5920"/>
                    <a:pt x="9989" y="5920"/>
                  </a:cubicBezTo>
                  <a:cubicBezTo>
                    <a:pt x="10145" y="5920"/>
                    <a:pt x="10301" y="5917"/>
                    <a:pt x="10457" y="5910"/>
                  </a:cubicBezTo>
                  <a:cubicBezTo>
                    <a:pt x="11929" y="5841"/>
                    <a:pt x="13362" y="5485"/>
                    <a:pt x="14805" y="5208"/>
                  </a:cubicBezTo>
                  <a:cubicBezTo>
                    <a:pt x="14558" y="4862"/>
                    <a:pt x="14311" y="4507"/>
                    <a:pt x="14064" y="4161"/>
                  </a:cubicBezTo>
                  <a:cubicBezTo>
                    <a:pt x="12682" y="4427"/>
                    <a:pt x="11315" y="4715"/>
                    <a:pt x="9904" y="4715"/>
                  </a:cubicBezTo>
                  <a:cubicBezTo>
                    <a:pt x="9691" y="4715"/>
                    <a:pt x="9476" y="4709"/>
                    <a:pt x="9261" y="4694"/>
                  </a:cubicBezTo>
                  <a:cubicBezTo>
                    <a:pt x="7492" y="4566"/>
                    <a:pt x="5782" y="4052"/>
                    <a:pt x="4230" y="3182"/>
                  </a:cubicBezTo>
                  <a:cubicBezTo>
                    <a:pt x="2748" y="2362"/>
                    <a:pt x="1423" y="1285"/>
                    <a:pt x="3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57;p50">
              <a:extLst>
                <a:ext uri="{FF2B5EF4-FFF2-40B4-BE49-F238E27FC236}">
                  <a16:creationId xmlns:a16="http://schemas.microsoft.com/office/drawing/2014/main" id="{AADFF9AA-0890-11D2-CA64-5D2FD6487E27}"/>
                </a:ext>
              </a:extLst>
            </p:cNvPr>
            <p:cNvSpPr/>
            <p:nvPr/>
          </p:nvSpPr>
          <p:spPr>
            <a:xfrm>
              <a:off x="-2201625" y="9012400"/>
              <a:ext cx="508000" cy="504325"/>
            </a:xfrm>
            <a:custGeom>
              <a:avLst/>
              <a:gdLst/>
              <a:ahLst/>
              <a:cxnLst/>
              <a:rect l="l" t="t" r="r" b="b"/>
              <a:pathLst>
                <a:path w="20320" h="20173" extrusionOk="0">
                  <a:moveTo>
                    <a:pt x="19747" y="1"/>
                  </a:moveTo>
                  <a:cubicBezTo>
                    <a:pt x="19598" y="110"/>
                    <a:pt x="19460" y="208"/>
                    <a:pt x="19322" y="317"/>
                  </a:cubicBezTo>
                  <a:cubicBezTo>
                    <a:pt x="17948" y="1286"/>
                    <a:pt x="16456" y="2076"/>
                    <a:pt x="15062" y="3005"/>
                  </a:cubicBezTo>
                  <a:cubicBezTo>
                    <a:pt x="13659" y="3924"/>
                    <a:pt x="12275" y="4942"/>
                    <a:pt x="10941" y="6000"/>
                  </a:cubicBezTo>
                  <a:cubicBezTo>
                    <a:pt x="8282" y="8115"/>
                    <a:pt x="5871" y="10516"/>
                    <a:pt x="3726" y="13145"/>
                  </a:cubicBezTo>
                  <a:cubicBezTo>
                    <a:pt x="2333" y="14875"/>
                    <a:pt x="1087" y="16723"/>
                    <a:pt x="0" y="18660"/>
                  </a:cubicBezTo>
                  <a:cubicBezTo>
                    <a:pt x="139" y="19164"/>
                    <a:pt x="287" y="19668"/>
                    <a:pt x="445" y="20172"/>
                  </a:cubicBezTo>
                  <a:cubicBezTo>
                    <a:pt x="1433" y="18265"/>
                    <a:pt x="2580" y="16446"/>
                    <a:pt x="3884" y="14737"/>
                  </a:cubicBezTo>
                  <a:cubicBezTo>
                    <a:pt x="5930" y="12058"/>
                    <a:pt x="8272" y="9617"/>
                    <a:pt x="10862" y="7463"/>
                  </a:cubicBezTo>
                  <a:cubicBezTo>
                    <a:pt x="12147" y="6375"/>
                    <a:pt x="13491" y="5358"/>
                    <a:pt x="14874" y="4409"/>
                  </a:cubicBezTo>
                  <a:cubicBezTo>
                    <a:pt x="16268" y="3460"/>
                    <a:pt x="17730" y="2620"/>
                    <a:pt x="19144" y="1711"/>
                  </a:cubicBezTo>
                  <a:cubicBezTo>
                    <a:pt x="19539" y="1444"/>
                    <a:pt x="19934" y="1167"/>
                    <a:pt x="20320" y="880"/>
                  </a:cubicBezTo>
                  <a:cubicBezTo>
                    <a:pt x="20122" y="574"/>
                    <a:pt x="19925" y="278"/>
                    <a:pt x="197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58;p50">
              <a:extLst>
                <a:ext uri="{FF2B5EF4-FFF2-40B4-BE49-F238E27FC236}">
                  <a16:creationId xmlns:a16="http://schemas.microsoft.com/office/drawing/2014/main" id="{FEBFA997-0AC6-D4A3-2E89-4AB5CFE4C1D7}"/>
                </a:ext>
              </a:extLst>
            </p:cNvPr>
            <p:cNvSpPr/>
            <p:nvPr/>
          </p:nvSpPr>
          <p:spPr>
            <a:xfrm>
              <a:off x="-1728725" y="9215500"/>
              <a:ext cx="180150" cy="1084700"/>
            </a:xfrm>
            <a:custGeom>
              <a:avLst/>
              <a:gdLst/>
              <a:ahLst/>
              <a:cxnLst/>
              <a:rect l="l" t="t" r="r" b="b"/>
              <a:pathLst>
                <a:path w="7206" h="43388" extrusionOk="0">
                  <a:moveTo>
                    <a:pt x="6138" y="1"/>
                  </a:moveTo>
                  <a:cubicBezTo>
                    <a:pt x="4972" y="2185"/>
                    <a:pt x="3983" y="4468"/>
                    <a:pt x="3193" y="6820"/>
                  </a:cubicBezTo>
                  <a:cubicBezTo>
                    <a:pt x="0" y="16367"/>
                    <a:pt x="10" y="27041"/>
                    <a:pt x="2995" y="36647"/>
                  </a:cubicBezTo>
                  <a:cubicBezTo>
                    <a:pt x="3558" y="38475"/>
                    <a:pt x="4270" y="40264"/>
                    <a:pt x="5130" y="41984"/>
                  </a:cubicBezTo>
                  <a:cubicBezTo>
                    <a:pt x="5822" y="42468"/>
                    <a:pt x="6513" y="42933"/>
                    <a:pt x="7205" y="43387"/>
                  </a:cubicBezTo>
                  <a:cubicBezTo>
                    <a:pt x="6138" y="41608"/>
                    <a:pt x="5258" y="39711"/>
                    <a:pt x="4586" y="37754"/>
                  </a:cubicBezTo>
                  <a:cubicBezTo>
                    <a:pt x="3005" y="33218"/>
                    <a:pt x="2204" y="28385"/>
                    <a:pt x="2056" y="23592"/>
                  </a:cubicBezTo>
                  <a:cubicBezTo>
                    <a:pt x="1829" y="15853"/>
                    <a:pt x="3460" y="8135"/>
                    <a:pt x="6958" y="1266"/>
                  </a:cubicBezTo>
                  <a:cubicBezTo>
                    <a:pt x="6681" y="841"/>
                    <a:pt x="6405" y="416"/>
                    <a:pt x="61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59;p50">
              <a:extLst>
                <a:ext uri="{FF2B5EF4-FFF2-40B4-BE49-F238E27FC236}">
                  <a16:creationId xmlns:a16="http://schemas.microsoft.com/office/drawing/2014/main" id="{290304C1-221D-74E9-83A8-19C3D8D6DAE5}"/>
                </a:ext>
              </a:extLst>
            </p:cNvPr>
            <p:cNvSpPr/>
            <p:nvPr/>
          </p:nvSpPr>
          <p:spPr>
            <a:xfrm>
              <a:off x="-1481400" y="9519175"/>
              <a:ext cx="380275" cy="539725"/>
            </a:xfrm>
            <a:custGeom>
              <a:avLst/>
              <a:gdLst/>
              <a:ahLst/>
              <a:cxnLst/>
              <a:rect l="l" t="t" r="r" b="b"/>
              <a:pathLst>
                <a:path w="15211" h="21589" extrusionOk="0">
                  <a:moveTo>
                    <a:pt x="4122" y="0"/>
                  </a:moveTo>
                  <a:cubicBezTo>
                    <a:pt x="2580" y="2046"/>
                    <a:pt x="1443" y="4378"/>
                    <a:pt x="771" y="6859"/>
                  </a:cubicBezTo>
                  <a:cubicBezTo>
                    <a:pt x="238" y="8806"/>
                    <a:pt x="0" y="10822"/>
                    <a:pt x="89" y="12848"/>
                  </a:cubicBezTo>
                  <a:cubicBezTo>
                    <a:pt x="178" y="14963"/>
                    <a:pt x="613" y="17206"/>
                    <a:pt x="1908" y="18946"/>
                  </a:cubicBezTo>
                  <a:cubicBezTo>
                    <a:pt x="3046" y="20466"/>
                    <a:pt x="4785" y="21588"/>
                    <a:pt x="6713" y="21588"/>
                  </a:cubicBezTo>
                  <a:cubicBezTo>
                    <a:pt x="6778" y="21588"/>
                    <a:pt x="6843" y="21587"/>
                    <a:pt x="6909" y="21585"/>
                  </a:cubicBezTo>
                  <a:cubicBezTo>
                    <a:pt x="9113" y="21496"/>
                    <a:pt x="10951" y="20171"/>
                    <a:pt x="12700" y="18966"/>
                  </a:cubicBezTo>
                  <a:cubicBezTo>
                    <a:pt x="13461" y="18452"/>
                    <a:pt x="14301" y="17898"/>
                    <a:pt x="15211" y="17523"/>
                  </a:cubicBezTo>
                  <a:cubicBezTo>
                    <a:pt x="14963" y="17127"/>
                    <a:pt x="14716" y="16712"/>
                    <a:pt x="14459" y="16307"/>
                  </a:cubicBezTo>
                  <a:cubicBezTo>
                    <a:pt x="13066" y="16920"/>
                    <a:pt x="11821" y="17898"/>
                    <a:pt x="10546" y="18728"/>
                  </a:cubicBezTo>
                  <a:cubicBezTo>
                    <a:pt x="9386" y="19473"/>
                    <a:pt x="8052" y="20158"/>
                    <a:pt x="6693" y="20158"/>
                  </a:cubicBezTo>
                  <a:cubicBezTo>
                    <a:pt x="6140" y="20158"/>
                    <a:pt x="5582" y="20045"/>
                    <a:pt x="5031" y="19776"/>
                  </a:cubicBezTo>
                  <a:cubicBezTo>
                    <a:pt x="1275" y="17967"/>
                    <a:pt x="1157" y="12690"/>
                    <a:pt x="1720" y="9142"/>
                  </a:cubicBezTo>
                  <a:cubicBezTo>
                    <a:pt x="2185" y="6296"/>
                    <a:pt x="3272" y="3588"/>
                    <a:pt x="4902" y="1206"/>
                  </a:cubicBezTo>
                  <a:lnTo>
                    <a:pt x="41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60;p50">
              <a:extLst>
                <a:ext uri="{FF2B5EF4-FFF2-40B4-BE49-F238E27FC236}">
                  <a16:creationId xmlns:a16="http://schemas.microsoft.com/office/drawing/2014/main" id="{B568EB58-0A5E-8A7F-C548-CD1FEAEC9B40}"/>
                </a:ext>
              </a:extLst>
            </p:cNvPr>
            <p:cNvSpPr/>
            <p:nvPr/>
          </p:nvSpPr>
          <p:spPr>
            <a:xfrm>
              <a:off x="-2392625" y="8435725"/>
              <a:ext cx="1498550" cy="2060250"/>
            </a:xfrm>
            <a:custGeom>
              <a:avLst/>
              <a:gdLst/>
              <a:ahLst/>
              <a:cxnLst/>
              <a:rect l="l" t="t" r="r" b="b"/>
              <a:pathLst>
                <a:path w="59942" h="82410" extrusionOk="0">
                  <a:moveTo>
                    <a:pt x="10823" y="712"/>
                  </a:moveTo>
                  <a:cubicBezTo>
                    <a:pt x="12167" y="2353"/>
                    <a:pt x="20162" y="12157"/>
                    <a:pt x="24758" y="19352"/>
                  </a:cubicBezTo>
                  <a:cubicBezTo>
                    <a:pt x="25687" y="20805"/>
                    <a:pt x="27456" y="23503"/>
                    <a:pt x="29689" y="26932"/>
                  </a:cubicBezTo>
                  <a:cubicBezTo>
                    <a:pt x="39404" y="41796"/>
                    <a:pt x="59606" y="72710"/>
                    <a:pt x="59181" y="75112"/>
                  </a:cubicBezTo>
                  <a:cubicBezTo>
                    <a:pt x="58716" y="77761"/>
                    <a:pt x="56690" y="79718"/>
                    <a:pt x="52173" y="81872"/>
                  </a:cubicBezTo>
                  <a:cubicBezTo>
                    <a:pt x="51948" y="81980"/>
                    <a:pt x="51631" y="82033"/>
                    <a:pt x="51233" y="82033"/>
                  </a:cubicBezTo>
                  <a:cubicBezTo>
                    <a:pt x="49956" y="82033"/>
                    <a:pt x="47850" y="81488"/>
                    <a:pt x="45295" y="80479"/>
                  </a:cubicBezTo>
                  <a:cubicBezTo>
                    <a:pt x="36044" y="76812"/>
                    <a:pt x="16663" y="65012"/>
                    <a:pt x="9469" y="46560"/>
                  </a:cubicBezTo>
                  <a:cubicBezTo>
                    <a:pt x="969" y="24797"/>
                    <a:pt x="9666" y="3381"/>
                    <a:pt x="10823" y="712"/>
                  </a:cubicBezTo>
                  <a:close/>
                  <a:moveTo>
                    <a:pt x="10724" y="1"/>
                  </a:moveTo>
                  <a:lnTo>
                    <a:pt x="10595" y="268"/>
                  </a:lnTo>
                  <a:cubicBezTo>
                    <a:pt x="10487" y="495"/>
                    <a:pt x="1" y="23394"/>
                    <a:pt x="9103" y="46698"/>
                  </a:cubicBezTo>
                  <a:cubicBezTo>
                    <a:pt x="16357" y="65278"/>
                    <a:pt x="35847" y="77148"/>
                    <a:pt x="45137" y="80824"/>
                  </a:cubicBezTo>
                  <a:cubicBezTo>
                    <a:pt x="47746" y="81862"/>
                    <a:pt x="49871" y="82406"/>
                    <a:pt x="51225" y="82406"/>
                  </a:cubicBezTo>
                  <a:cubicBezTo>
                    <a:pt x="51267" y="82408"/>
                    <a:pt x="51309" y="82409"/>
                    <a:pt x="51351" y="82409"/>
                  </a:cubicBezTo>
                  <a:cubicBezTo>
                    <a:pt x="51684" y="82409"/>
                    <a:pt x="52015" y="82341"/>
                    <a:pt x="52322" y="82218"/>
                  </a:cubicBezTo>
                  <a:cubicBezTo>
                    <a:pt x="56957" y="80004"/>
                    <a:pt x="59052" y="77968"/>
                    <a:pt x="59546" y="75181"/>
                  </a:cubicBezTo>
                  <a:cubicBezTo>
                    <a:pt x="59942" y="72938"/>
                    <a:pt x="45581" y="50572"/>
                    <a:pt x="29996" y="26725"/>
                  </a:cubicBezTo>
                  <a:cubicBezTo>
                    <a:pt x="27762" y="23305"/>
                    <a:pt x="25993" y="20597"/>
                    <a:pt x="25064" y="19144"/>
                  </a:cubicBezTo>
                  <a:cubicBezTo>
                    <a:pt x="20063" y="11287"/>
                    <a:pt x="11000" y="337"/>
                    <a:pt x="10911" y="228"/>
                  </a:cubicBezTo>
                  <a:lnTo>
                    <a:pt x="107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61;p50">
              <a:extLst>
                <a:ext uri="{FF2B5EF4-FFF2-40B4-BE49-F238E27FC236}">
                  <a16:creationId xmlns:a16="http://schemas.microsoft.com/office/drawing/2014/main" id="{7ECAE3A2-CDD3-15F3-8E33-DF05A09A3104}"/>
                </a:ext>
              </a:extLst>
            </p:cNvPr>
            <p:cNvSpPr/>
            <p:nvPr/>
          </p:nvSpPr>
          <p:spPr>
            <a:xfrm>
              <a:off x="-1907600" y="8734200"/>
              <a:ext cx="169750" cy="519875"/>
            </a:xfrm>
            <a:custGeom>
              <a:avLst/>
              <a:gdLst/>
              <a:ahLst/>
              <a:cxnLst/>
              <a:rect l="l" t="t" r="r" b="b"/>
              <a:pathLst>
                <a:path w="6790" h="20795" extrusionOk="0">
                  <a:moveTo>
                    <a:pt x="652" y="1"/>
                  </a:moveTo>
                  <a:lnTo>
                    <a:pt x="652" y="1"/>
                  </a:lnTo>
                  <a:cubicBezTo>
                    <a:pt x="2155" y="1236"/>
                    <a:pt x="2244" y="3628"/>
                    <a:pt x="2244" y="3628"/>
                  </a:cubicBezTo>
                  <a:lnTo>
                    <a:pt x="0" y="14361"/>
                  </a:lnTo>
                  <a:lnTo>
                    <a:pt x="3133" y="20795"/>
                  </a:lnTo>
                  <a:cubicBezTo>
                    <a:pt x="3133" y="20795"/>
                    <a:pt x="6790" y="8579"/>
                    <a:pt x="6266" y="7166"/>
                  </a:cubicBezTo>
                  <a:cubicBezTo>
                    <a:pt x="5881" y="6108"/>
                    <a:pt x="2481" y="1048"/>
                    <a:pt x="2481" y="1048"/>
                  </a:cubicBezTo>
                  <a:cubicBezTo>
                    <a:pt x="2076" y="426"/>
                    <a:pt x="1394" y="30"/>
                    <a:pt x="6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62;p50">
              <a:extLst>
                <a:ext uri="{FF2B5EF4-FFF2-40B4-BE49-F238E27FC236}">
                  <a16:creationId xmlns:a16="http://schemas.microsoft.com/office/drawing/2014/main" id="{4B413E3B-4031-BC0E-FD2E-E88C43C9E0F2}"/>
                </a:ext>
              </a:extLst>
            </p:cNvPr>
            <p:cNvSpPr/>
            <p:nvPr/>
          </p:nvSpPr>
          <p:spPr>
            <a:xfrm>
              <a:off x="-1912550" y="8729500"/>
              <a:ext cx="179400" cy="537675"/>
            </a:xfrm>
            <a:custGeom>
              <a:avLst/>
              <a:gdLst/>
              <a:ahLst/>
              <a:cxnLst/>
              <a:rect l="l" t="t" r="r" b="b"/>
              <a:pathLst>
                <a:path w="7176" h="21507" extrusionOk="0">
                  <a:moveTo>
                    <a:pt x="1424" y="485"/>
                  </a:moveTo>
                  <a:cubicBezTo>
                    <a:pt x="1878" y="633"/>
                    <a:pt x="2264" y="940"/>
                    <a:pt x="2521" y="1345"/>
                  </a:cubicBezTo>
                  <a:cubicBezTo>
                    <a:pt x="2560" y="1394"/>
                    <a:pt x="5911" y="6405"/>
                    <a:pt x="6286" y="7423"/>
                  </a:cubicBezTo>
                  <a:cubicBezTo>
                    <a:pt x="6642" y="8382"/>
                    <a:pt x="4744" y="15576"/>
                    <a:pt x="3291" y="20459"/>
                  </a:cubicBezTo>
                  <a:lnTo>
                    <a:pt x="396" y="14529"/>
                  </a:lnTo>
                  <a:lnTo>
                    <a:pt x="2629" y="3826"/>
                  </a:lnTo>
                  <a:lnTo>
                    <a:pt x="2629" y="3806"/>
                  </a:lnTo>
                  <a:cubicBezTo>
                    <a:pt x="2629" y="3717"/>
                    <a:pt x="2540" y="1809"/>
                    <a:pt x="1424" y="485"/>
                  </a:cubicBezTo>
                  <a:close/>
                  <a:moveTo>
                    <a:pt x="317" y="1"/>
                  </a:moveTo>
                  <a:lnTo>
                    <a:pt x="722" y="337"/>
                  </a:lnTo>
                  <a:cubicBezTo>
                    <a:pt x="2066" y="1454"/>
                    <a:pt x="2234" y="3559"/>
                    <a:pt x="2254" y="3796"/>
                  </a:cubicBezTo>
                  <a:lnTo>
                    <a:pt x="0" y="14578"/>
                  </a:lnTo>
                  <a:lnTo>
                    <a:pt x="3380" y="21506"/>
                  </a:lnTo>
                  <a:lnTo>
                    <a:pt x="3519" y="21042"/>
                  </a:lnTo>
                  <a:cubicBezTo>
                    <a:pt x="3894" y="19787"/>
                    <a:pt x="7176" y="8728"/>
                    <a:pt x="6642" y="7294"/>
                  </a:cubicBezTo>
                  <a:cubicBezTo>
                    <a:pt x="6247" y="6237"/>
                    <a:pt x="2995" y="1355"/>
                    <a:pt x="2837" y="1137"/>
                  </a:cubicBezTo>
                  <a:cubicBezTo>
                    <a:pt x="2402" y="455"/>
                    <a:pt x="1651" y="30"/>
                    <a:pt x="8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63;p50">
              <a:extLst>
                <a:ext uri="{FF2B5EF4-FFF2-40B4-BE49-F238E27FC236}">
                  <a16:creationId xmlns:a16="http://schemas.microsoft.com/office/drawing/2014/main" id="{88ECAAF2-8010-0A8C-041F-BF9A62BD0116}"/>
                </a:ext>
              </a:extLst>
            </p:cNvPr>
            <p:cNvSpPr/>
            <p:nvPr/>
          </p:nvSpPr>
          <p:spPr>
            <a:xfrm>
              <a:off x="-3300875" y="8389275"/>
              <a:ext cx="1625050" cy="2346275"/>
            </a:xfrm>
            <a:custGeom>
              <a:avLst/>
              <a:gdLst/>
              <a:ahLst/>
              <a:cxnLst/>
              <a:rect l="l" t="t" r="r" b="b"/>
              <a:pathLst>
                <a:path w="65002" h="93851" extrusionOk="0">
                  <a:moveTo>
                    <a:pt x="43407" y="1"/>
                  </a:moveTo>
                  <a:cubicBezTo>
                    <a:pt x="43407" y="1"/>
                    <a:pt x="27199" y="1888"/>
                    <a:pt x="21555" y="15320"/>
                  </a:cubicBezTo>
                  <a:cubicBezTo>
                    <a:pt x="18571" y="22416"/>
                    <a:pt x="7729" y="56344"/>
                    <a:pt x="0" y="82218"/>
                  </a:cubicBezTo>
                  <a:lnTo>
                    <a:pt x="65001" y="93850"/>
                  </a:lnTo>
                  <a:lnTo>
                    <a:pt x="61691" y="58153"/>
                  </a:lnTo>
                  <a:cubicBezTo>
                    <a:pt x="59299" y="22080"/>
                    <a:pt x="55415" y="2145"/>
                    <a:pt x="434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64;p50">
              <a:extLst>
                <a:ext uri="{FF2B5EF4-FFF2-40B4-BE49-F238E27FC236}">
                  <a16:creationId xmlns:a16="http://schemas.microsoft.com/office/drawing/2014/main" id="{4BCD8A72-BAAA-34F8-FDA4-CCBB6B72542C}"/>
                </a:ext>
              </a:extLst>
            </p:cNvPr>
            <p:cNvSpPr/>
            <p:nvPr/>
          </p:nvSpPr>
          <p:spPr>
            <a:xfrm>
              <a:off x="-3024900" y="8970400"/>
              <a:ext cx="1173650" cy="1550425"/>
            </a:xfrm>
            <a:custGeom>
              <a:avLst/>
              <a:gdLst/>
              <a:ahLst/>
              <a:cxnLst/>
              <a:rect l="l" t="t" r="r" b="b"/>
              <a:pathLst>
                <a:path w="46946" h="62017" extrusionOk="0">
                  <a:moveTo>
                    <a:pt x="46738" y="1"/>
                  </a:moveTo>
                  <a:cubicBezTo>
                    <a:pt x="44890" y="2333"/>
                    <a:pt x="42735" y="4409"/>
                    <a:pt x="40334" y="6178"/>
                  </a:cubicBezTo>
                  <a:cubicBezTo>
                    <a:pt x="36875" y="8678"/>
                    <a:pt x="33020" y="10595"/>
                    <a:pt x="28938" y="11841"/>
                  </a:cubicBezTo>
                  <a:cubicBezTo>
                    <a:pt x="24728" y="13145"/>
                    <a:pt x="20449" y="13521"/>
                    <a:pt x="16081" y="13936"/>
                  </a:cubicBezTo>
                  <a:cubicBezTo>
                    <a:pt x="10022" y="14509"/>
                    <a:pt x="1651" y="16673"/>
                    <a:pt x="851" y="24007"/>
                  </a:cubicBezTo>
                  <a:cubicBezTo>
                    <a:pt x="1" y="31824"/>
                    <a:pt x="7186" y="37981"/>
                    <a:pt x="9182" y="45068"/>
                  </a:cubicBezTo>
                  <a:cubicBezTo>
                    <a:pt x="10912" y="51185"/>
                    <a:pt x="9064" y="57441"/>
                    <a:pt x="5041" y="61859"/>
                  </a:cubicBezTo>
                  <a:lnTo>
                    <a:pt x="5960" y="62017"/>
                  </a:lnTo>
                  <a:cubicBezTo>
                    <a:pt x="8233" y="59556"/>
                    <a:pt x="9765" y="56492"/>
                    <a:pt x="10368" y="53191"/>
                  </a:cubicBezTo>
                  <a:cubicBezTo>
                    <a:pt x="11070" y="49436"/>
                    <a:pt x="10566" y="45651"/>
                    <a:pt x="9073" y="42142"/>
                  </a:cubicBezTo>
                  <a:cubicBezTo>
                    <a:pt x="7551" y="38574"/>
                    <a:pt x="5259" y="35402"/>
                    <a:pt x="3549" y="31923"/>
                  </a:cubicBezTo>
                  <a:cubicBezTo>
                    <a:pt x="1384" y="27545"/>
                    <a:pt x="455" y="22514"/>
                    <a:pt x="4330" y="18798"/>
                  </a:cubicBezTo>
                  <a:cubicBezTo>
                    <a:pt x="7828" y="15438"/>
                    <a:pt x="12799" y="14895"/>
                    <a:pt x="17415" y="14519"/>
                  </a:cubicBezTo>
                  <a:cubicBezTo>
                    <a:pt x="25697" y="13847"/>
                    <a:pt x="33623" y="11930"/>
                    <a:pt x="40482" y="7028"/>
                  </a:cubicBezTo>
                  <a:cubicBezTo>
                    <a:pt x="42883" y="5308"/>
                    <a:pt x="45048" y="3292"/>
                    <a:pt x="46945" y="1029"/>
                  </a:cubicBezTo>
                  <a:cubicBezTo>
                    <a:pt x="46876" y="683"/>
                    <a:pt x="46807" y="337"/>
                    <a:pt x="467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65;p50">
              <a:extLst>
                <a:ext uri="{FF2B5EF4-FFF2-40B4-BE49-F238E27FC236}">
                  <a16:creationId xmlns:a16="http://schemas.microsoft.com/office/drawing/2014/main" id="{15767D3A-0416-A358-204C-DAA57D0234A8}"/>
                </a:ext>
              </a:extLst>
            </p:cNvPr>
            <p:cNvSpPr/>
            <p:nvPr/>
          </p:nvSpPr>
          <p:spPr>
            <a:xfrm>
              <a:off x="-2641475" y="8514300"/>
              <a:ext cx="624925" cy="367875"/>
            </a:xfrm>
            <a:custGeom>
              <a:avLst/>
              <a:gdLst/>
              <a:ahLst/>
              <a:cxnLst/>
              <a:rect l="l" t="t" r="r" b="b"/>
              <a:pathLst>
                <a:path w="24997" h="14715" extrusionOk="0">
                  <a:moveTo>
                    <a:pt x="24670" y="1"/>
                  </a:moveTo>
                  <a:cubicBezTo>
                    <a:pt x="20223" y="3509"/>
                    <a:pt x="16912" y="8905"/>
                    <a:pt x="12376" y="12048"/>
                  </a:cubicBezTo>
                  <a:cubicBezTo>
                    <a:pt x="10958" y="13029"/>
                    <a:pt x="9240" y="13693"/>
                    <a:pt x="7504" y="13693"/>
                  </a:cubicBezTo>
                  <a:cubicBezTo>
                    <a:pt x="6966" y="13693"/>
                    <a:pt x="6426" y="13629"/>
                    <a:pt x="5893" y="13491"/>
                  </a:cubicBezTo>
                  <a:cubicBezTo>
                    <a:pt x="2967" y="12720"/>
                    <a:pt x="1939" y="9923"/>
                    <a:pt x="1742" y="7176"/>
                  </a:cubicBezTo>
                  <a:cubicBezTo>
                    <a:pt x="1603" y="5278"/>
                    <a:pt x="1663" y="3371"/>
                    <a:pt x="1900" y="1483"/>
                  </a:cubicBezTo>
                  <a:lnTo>
                    <a:pt x="1900" y="1483"/>
                  </a:lnTo>
                  <a:cubicBezTo>
                    <a:pt x="1505" y="1799"/>
                    <a:pt x="1109" y="2145"/>
                    <a:pt x="714" y="2501"/>
                  </a:cubicBezTo>
                  <a:cubicBezTo>
                    <a:pt x="0" y="8658"/>
                    <a:pt x="1009" y="14714"/>
                    <a:pt x="7234" y="14714"/>
                  </a:cubicBezTo>
                  <a:cubicBezTo>
                    <a:pt x="7474" y="14714"/>
                    <a:pt x="7722" y="14705"/>
                    <a:pt x="7978" y="14687"/>
                  </a:cubicBezTo>
                  <a:cubicBezTo>
                    <a:pt x="13087" y="14311"/>
                    <a:pt x="15835" y="10012"/>
                    <a:pt x="18760" y="6405"/>
                  </a:cubicBezTo>
                  <a:cubicBezTo>
                    <a:pt x="20688" y="4043"/>
                    <a:pt x="22694" y="2037"/>
                    <a:pt x="24997" y="436"/>
                  </a:cubicBezTo>
                  <a:cubicBezTo>
                    <a:pt x="24888" y="287"/>
                    <a:pt x="24779" y="149"/>
                    <a:pt x="246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66;p50">
              <a:extLst>
                <a:ext uri="{FF2B5EF4-FFF2-40B4-BE49-F238E27FC236}">
                  <a16:creationId xmlns:a16="http://schemas.microsoft.com/office/drawing/2014/main" id="{0E55E023-C758-E204-8B50-BC24AEC00F2F}"/>
                </a:ext>
              </a:extLst>
            </p:cNvPr>
            <p:cNvSpPr/>
            <p:nvPr/>
          </p:nvSpPr>
          <p:spPr>
            <a:xfrm>
              <a:off x="-2333825" y="9338550"/>
              <a:ext cx="601675" cy="802875"/>
            </a:xfrm>
            <a:custGeom>
              <a:avLst/>
              <a:gdLst/>
              <a:ahLst/>
              <a:cxnLst/>
              <a:rect l="l" t="t" r="r" b="b"/>
              <a:pathLst>
                <a:path w="24067" h="32115" extrusionOk="0">
                  <a:moveTo>
                    <a:pt x="21279" y="1"/>
                  </a:moveTo>
                  <a:cubicBezTo>
                    <a:pt x="18947" y="1493"/>
                    <a:pt x="16446" y="2708"/>
                    <a:pt x="13896" y="3756"/>
                  </a:cubicBezTo>
                  <a:cubicBezTo>
                    <a:pt x="11297" y="4823"/>
                    <a:pt x="8609" y="5762"/>
                    <a:pt x="6267" y="7334"/>
                  </a:cubicBezTo>
                  <a:cubicBezTo>
                    <a:pt x="2442" y="9903"/>
                    <a:pt x="1" y="13886"/>
                    <a:pt x="851" y="18600"/>
                  </a:cubicBezTo>
                  <a:cubicBezTo>
                    <a:pt x="1760" y="23631"/>
                    <a:pt x="5763" y="27268"/>
                    <a:pt x="10141" y="29492"/>
                  </a:cubicBezTo>
                  <a:cubicBezTo>
                    <a:pt x="13264" y="31089"/>
                    <a:pt x="16660" y="32115"/>
                    <a:pt x="20044" y="32115"/>
                  </a:cubicBezTo>
                  <a:cubicBezTo>
                    <a:pt x="21393" y="32115"/>
                    <a:pt x="22739" y="31952"/>
                    <a:pt x="24066" y="31597"/>
                  </a:cubicBezTo>
                  <a:lnTo>
                    <a:pt x="23997" y="30846"/>
                  </a:lnTo>
                  <a:cubicBezTo>
                    <a:pt x="22963" y="31049"/>
                    <a:pt x="21909" y="31143"/>
                    <a:pt x="20851" y="31143"/>
                  </a:cubicBezTo>
                  <a:cubicBezTo>
                    <a:pt x="17430" y="31143"/>
                    <a:pt x="13963" y="30156"/>
                    <a:pt x="10951" y="28661"/>
                  </a:cubicBezTo>
                  <a:cubicBezTo>
                    <a:pt x="6306" y="26359"/>
                    <a:pt x="1888" y="22336"/>
                    <a:pt x="1780" y="16772"/>
                  </a:cubicBezTo>
                  <a:cubicBezTo>
                    <a:pt x="1661" y="10813"/>
                    <a:pt x="7235" y="7699"/>
                    <a:pt x="11979" y="5604"/>
                  </a:cubicBezTo>
                  <a:cubicBezTo>
                    <a:pt x="15221" y="4171"/>
                    <a:pt x="18462" y="2758"/>
                    <a:pt x="21368" y="771"/>
                  </a:cubicBezTo>
                  <a:cubicBezTo>
                    <a:pt x="21338" y="514"/>
                    <a:pt x="21309" y="257"/>
                    <a:pt x="212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67;p50">
              <a:extLst>
                <a:ext uri="{FF2B5EF4-FFF2-40B4-BE49-F238E27FC236}">
                  <a16:creationId xmlns:a16="http://schemas.microsoft.com/office/drawing/2014/main" id="{963CA8C2-218F-F707-96EC-5479F8C5A381}"/>
                </a:ext>
              </a:extLst>
            </p:cNvPr>
            <p:cNvSpPr/>
            <p:nvPr/>
          </p:nvSpPr>
          <p:spPr>
            <a:xfrm>
              <a:off x="-2750875" y="10096475"/>
              <a:ext cx="1061450" cy="492800"/>
            </a:xfrm>
            <a:custGeom>
              <a:avLst/>
              <a:gdLst/>
              <a:ahLst/>
              <a:cxnLst/>
              <a:rect l="l" t="t" r="r" b="b"/>
              <a:pathLst>
                <a:path w="42458" h="19712" extrusionOk="0">
                  <a:moveTo>
                    <a:pt x="18083" y="0"/>
                  </a:moveTo>
                  <a:cubicBezTo>
                    <a:pt x="17983" y="0"/>
                    <a:pt x="17881" y="2"/>
                    <a:pt x="17780" y="5"/>
                  </a:cubicBezTo>
                  <a:cubicBezTo>
                    <a:pt x="12552" y="153"/>
                    <a:pt x="8381" y="3741"/>
                    <a:pt x="5317" y="7674"/>
                  </a:cubicBezTo>
                  <a:cubicBezTo>
                    <a:pt x="3044" y="10599"/>
                    <a:pt x="662" y="14138"/>
                    <a:pt x="0" y="17873"/>
                  </a:cubicBezTo>
                  <a:lnTo>
                    <a:pt x="741" y="18002"/>
                  </a:lnTo>
                  <a:cubicBezTo>
                    <a:pt x="1483" y="13930"/>
                    <a:pt x="4171" y="10145"/>
                    <a:pt x="6819" y="7022"/>
                  </a:cubicBezTo>
                  <a:cubicBezTo>
                    <a:pt x="9631" y="3729"/>
                    <a:pt x="13740" y="774"/>
                    <a:pt x="18077" y="774"/>
                  </a:cubicBezTo>
                  <a:cubicBezTo>
                    <a:pt x="19442" y="774"/>
                    <a:pt x="20830" y="1067"/>
                    <a:pt x="22207" y="1734"/>
                  </a:cubicBezTo>
                  <a:cubicBezTo>
                    <a:pt x="27356" y="4225"/>
                    <a:pt x="29096" y="9690"/>
                    <a:pt x="32100" y="14108"/>
                  </a:cubicBezTo>
                  <a:cubicBezTo>
                    <a:pt x="34492" y="17616"/>
                    <a:pt x="38277" y="19494"/>
                    <a:pt x="42458" y="19712"/>
                  </a:cubicBezTo>
                  <a:lnTo>
                    <a:pt x="42379" y="18871"/>
                  </a:lnTo>
                  <a:cubicBezTo>
                    <a:pt x="41756" y="18832"/>
                    <a:pt x="41124" y="18763"/>
                    <a:pt x="40511" y="18644"/>
                  </a:cubicBezTo>
                  <a:cubicBezTo>
                    <a:pt x="37566" y="18081"/>
                    <a:pt x="34947" y="16589"/>
                    <a:pt x="33148" y="14167"/>
                  </a:cubicBezTo>
                  <a:cubicBezTo>
                    <a:pt x="31567" y="12023"/>
                    <a:pt x="30519" y="9532"/>
                    <a:pt x="29076" y="7298"/>
                  </a:cubicBezTo>
                  <a:cubicBezTo>
                    <a:pt x="26588" y="3445"/>
                    <a:pt x="22905" y="0"/>
                    <a:pt x="180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168;p50">
              <a:extLst>
                <a:ext uri="{FF2B5EF4-FFF2-40B4-BE49-F238E27FC236}">
                  <a16:creationId xmlns:a16="http://schemas.microsoft.com/office/drawing/2014/main" id="{B8E2500B-9597-EA10-23F4-21009550C47B}"/>
                </a:ext>
              </a:extLst>
            </p:cNvPr>
            <p:cNvSpPr/>
            <p:nvPr/>
          </p:nvSpPr>
          <p:spPr>
            <a:xfrm>
              <a:off x="-3201800" y="10102025"/>
              <a:ext cx="226600" cy="385700"/>
            </a:xfrm>
            <a:custGeom>
              <a:avLst/>
              <a:gdLst/>
              <a:ahLst/>
              <a:cxnLst/>
              <a:rect l="l" t="t" r="r" b="b"/>
              <a:pathLst>
                <a:path w="9064" h="15428" extrusionOk="0">
                  <a:moveTo>
                    <a:pt x="188" y="0"/>
                  </a:moveTo>
                  <a:lnTo>
                    <a:pt x="0" y="603"/>
                  </a:lnTo>
                  <a:cubicBezTo>
                    <a:pt x="1078" y="761"/>
                    <a:pt x="2125" y="1077"/>
                    <a:pt x="3104" y="1552"/>
                  </a:cubicBezTo>
                  <a:cubicBezTo>
                    <a:pt x="6009" y="3024"/>
                    <a:pt x="8599" y="7926"/>
                    <a:pt x="7363" y="11059"/>
                  </a:cubicBezTo>
                  <a:cubicBezTo>
                    <a:pt x="6849" y="12374"/>
                    <a:pt x="5841" y="13402"/>
                    <a:pt x="5021" y="14538"/>
                  </a:cubicBezTo>
                  <a:cubicBezTo>
                    <a:pt x="4853" y="14765"/>
                    <a:pt x="4695" y="15003"/>
                    <a:pt x="4547" y="15240"/>
                  </a:cubicBezTo>
                  <a:lnTo>
                    <a:pt x="5614" y="15428"/>
                  </a:lnTo>
                  <a:cubicBezTo>
                    <a:pt x="6187" y="14657"/>
                    <a:pt x="6800" y="13916"/>
                    <a:pt x="7363" y="13125"/>
                  </a:cubicBezTo>
                  <a:cubicBezTo>
                    <a:pt x="9063" y="10733"/>
                    <a:pt x="8974" y="8134"/>
                    <a:pt x="7660" y="5564"/>
                  </a:cubicBezTo>
                  <a:cubicBezTo>
                    <a:pt x="6405" y="3094"/>
                    <a:pt x="4586" y="781"/>
                    <a:pt x="1730" y="227"/>
                  </a:cubicBezTo>
                  <a:cubicBezTo>
                    <a:pt x="1226" y="129"/>
                    <a:pt x="712" y="50"/>
                    <a:pt x="1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69;p50">
              <a:extLst>
                <a:ext uri="{FF2B5EF4-FFF2-40B4-BE49-F238E27FC236}">
                  <a16:creationId xmlns:a16="http://schemas.microsoft.com/office/drawing/2014/main" id="{E5CFF70E-A834-9F1E-7514-9B57E97F51F4}"/>
                </a:ext>
              </a:extLst>
            </p:cNvPr>
            <p:cNvSpPr/>
            <p:nvPr/>
          </p:nvSpPr>
          <p:spPr>
            <a:xfrm>
              <a:off x="-3307050" y="8384600"/>
              <a:ext cx="1636650" cy="2356875"/>
            </a:xfrm>
            <a:custGeom>
              <a:avLst/>
              <a:gdLst/>
              <a:ahLst/>
              <a:cxnLst/>
              <a:rect l="l" t="t" r="r" b="b"/>
              <a:pathLst>
                <a:path w="65466" h="94275" extrusionOk="0">
                  <a:moveTo>
                    <a:pt x="43644" y="385"/>
                  </a:moveTo>
                  <a:cubicBezTo>
                    <a:pt x="55721" y="2580"/>
                    <a:pt x="59427" y="23304"/>
                    <a:pt x="61740" y="58359"/>
                  </a:cubicBezTo>
                  <a:lnTo>
                    <a:pt x="65031" y="93810"/>
                  </a:lnTo>
                  <a:lnTo>
                    <a:pt x="484" y="82267"/>
                  </a:lnTo>
                  <a:lnTo>
                    <a:pt x="484" y="82257"/>
                  </a:lnTo>
                  <a:cubicBezTo>
                    <a:pt x="7818" y="57747"/>
                    <a:pt x="19015" y="22622"/>
                    <a:pt x="21970" y="15586"/>
                  </a:cubicBezTo>
                  <a:cubicBezTo>
                    <a:pt x="27396" y="2668"/>
                    <a:pt x="42893" y="484"/>
                    <a:pt x="43644" y="385"/>
                  </a:cubicBezTo>
                  <a:close/>
                  <a:moveTo>
                    <a:pt x="43634" y="0"/>
                  </a:moveTo>
                  <a:cubicBezTo>
                    <a:pt x="43466" y="20"/>
                    <a:pt x="27238" y="2056"/>
                    <a:pt x="21615" y="15437"/>
                  </a:cubicBezTo>
                  <a:cubicBezTo>
                    <a:pt x="18650" y="22504"/>
                    <a:pt x="7393" y="57826"/>
                    <a:pt x="60" y="82356"/>
                  </a:cubicBezTo>
                  <a:lnTo>
                    <a:pt x="0" y="82563"/>
                  </a:lnTo>
                  <a:lnTo>
                    <a:pt x="65219" y="94225"/>
                  </a:lnTo>
                  <a:lnTo>
                    <a:pt x="65466" y="94275"/>
                  </a:lnTo>
                  <a:lnTo>
                    <a:pt x="62125" y="58330"/>
                  </a:lnTo>
                  <a:cubicBezTo>
                    <a:pt x="59793" y="23057"/>
                    <a:pt x="56027" y="2204"/>
                    <a:pt x="436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170;p50">
              <a:extLst>
                <a:ext uri="{FF2B5EF4-FFF2-40B4-BE49-F238E27FC236}">
                  <a16:creationId xmlns:a16="http://schemas.microsoft.com/office/drawing/2014/main" id="{68F9C5C4-8BBD-E86F-FDBC-0A6BDCD55868}"/>
                </a:ext>
              </a:extLst>
            </p:cNvPr>
            <p:cNvSpPr/>
            <p:nvPr/>
          </p:nvSpPr>
          <p:spPr>
            <a:xfrm>
              <a:off x="-3031575" y="9219950"/>
              <a:ext cx="1059750" cy="1210950"/>
            </a:xfrm>
            <a:custGeom>
              <a:avLst/>
              <a:gdLst/>
              <a:ahLst/>
              <a:cxnLst/>
              <a:rect l="l" t="t" r="r" b="b"/>
              <a:pathLst>
                <a:path w="42390" h="48438" extrusionOk="0">
                  <a:moveTo>
                    <a:pt x="17622" y="1"/>
                  </a:moveTo>
                  <a:lnTo>
                    <a:pt x="1" y="36469"/>
                  </a:lnTo>
                  <a:lnTo>
                    <a:pt x="24758" y="48438"/>
                  </a:lnTo>
                  <a:lnTo>
                    <a:pt x="42389" y="11979"/>
                  </a:lnTo>
                  <a:lnTo>
                    <a:pt x="1762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171;p50">
              <a:extLst>
                <a:ext uri="{FF2B5EF4-FFF2-40B4-BE49-F238E27FC236}">
                  <a16:creationId xmlns:a16="http://schemas.microsoft.com/office/drawing/2014/main" id="{7D4D1964-5213-C6F9-7C4C-2E28BA2CC476}"/>
                </a:ext>
              </a:extLst>
            </p:cNvPr>
            <p:cNvSpPr/>
            <p:nvPr/>
          </p:nvSpPr>
          <p:spPr>
            <a:xfrm>
              <a:off x="-3038225" y="9213775"/>
              <a:ext cx="1072575" cy="1223550"/>
            </a:xfrm>
            <a:custGeom>
              <a:avLst/>
              <a:gdLst/>
              <a:ahLst/>
              <a:cxnLst/>
              <a:rect l="l" t="t" r="r" b="b"/>
              <a:pathLst>
                <a:path w="42903" h="48942" extrusionOk="0">
                  <a:moveTo>
                    <a:pt x="17967" y="505"/>
                  </a:moveTo>
                  <a:lnTo>
                    <a:pt x="42389" y="12315"/>
                  </a:lnTo>
                  <a:lnTo>
                    <a:pt x="24935" y="48428"/>
                  </a:lnTo>
                  <a:lnTo>
                    <a:pt x="514" y="36627"/>
                  </a:lnTo>
                  <a:lnTo>
                    <a:pt x="17967" y="505"/>
                  </a:lnTo>
                  <a:close/>
                  <a:moveTo>
                    <a:pt x="17790" y="1"/>
                  </a:moveTo>
                  <a:lnTo>
                    <a:pt x="0" y="36805"/>
                  </a:lnTo>
                  <a:lnTo>
                    <a:pt x="25113" y="48941"/>
                  </a:lnTo>
                  <a:lnTo>
                    <a:pt x="42903" y="12137"/>
                  </a:lnTo>
                  <a:lnTo>
                    <a:pt x="177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172;p50">
              <a:extLst>
                <a:ext uri="{FF2B5EF4-FFF2-40B4-BE49-F238E27FC236}">
                  <a16:creationId xmlns:a16="http://schemas.microsoft.com/office/drawing/2014/main" id="{DE66A286-03D2-C57A-F788-A3E5523C0B23}"/>
                </a:ext>
              </a:extLst>
            </p:cNvPr>
            <p:cNvSpPr/>
            <p:nvPr/>
          </p:nvSpPr>
          <p:spPr>
            <a:xfrm>
              <a:off x="-2464025" y="9256950"/>
              <a:ext cx="371125" cy="231825"/>
            </a:xfrm>
            <a:custGeom>
              <a:avLst/>
              <a:gdLst/>
              <a:ahLst/>
              <a:cxnLst/>
              <a:rect l="l" t="t" r="r" b="b"/>
              <a:pathLst>
                <a:path w="14845" h="9273" extrusionOk="0">
                  <a:moveTo>
                    <a:pt x="8090" y="1462"/>
                  </a:moveTo>
                  <a:cubicBezTo>
                    <a:pt x="8350" y="1462"/>
                    <a:pt x="8618" y="1517"/>
                    <a:pt x="8875" y="1634"/>
                  </a:cubicBezTo>
                  <a:cubicBezTo>
                    <a:pt x="9696" y="1980"/>
                    <a:pt x="10140" y="2879"/>
                    <a:pt x="9923" y="3739"/>
                  </a:cubicBezTo>
                  <a:lnTo>
                    <a:pt x="6612" y="2256"/>
                  </a:lnTo>
                  <a:cubicBezTo>
                    <a:pt x="6929" y="1754"/>
                    <a:pt x="7491" y="1462"/>
                    <a:pt x="8090" y="1462"/>
                  </a:cubicBezTo>
                  <a:close/>
                  <a:moveTo>
                    <a:pt x="8032" y="0"/>
                  </a:moveTo>
                  <a:cubicBezTo>
                    <a:pt x="6866" y="0"/>
                    <a:pt x="5766" y="591"/>
                    <a:pt x="5199" y="1614"/>
                  </a:cubicBezTo>
                  <a:lnTo>
                    <a:pt x="3005" y="626"/>
                  </a:lnTo>
                  <a:cubicBezTo>
                    <a:pt x="2766" y="519"/>
                    <a:pt x="2516" y="469"/>
                    <a:pt x="2269" y="469"/>
                  </a:cubicBezTo>
                  <a:cubicBezTo>
                    <a:pt x="1575" y="469"/>
                    <a:pt x="909" y="867"/>
                    <a:pt x="603" y="1545"/>
                  </a:cubicBezTo>
                  <a:lnTo>
                    <a:pt x="415" y="1980"/>
                  </a:lnTo>
                  <a:cubicBezTo>
                    <a:pt x="0" y="2899"/>
                    <a:pt x="406" y="3976"/>
                    <a:pt x="1325" y="4381"/>
                  </a:cubicBezTo>
                  <a:lnTo>
                    <a:pt x="11840" y="9115"/>
                  </a:lnTo>
                  <a:cubicBezTo>
                    <a:pt x="12079" y="9222"/>
                    <a:pt x="12329" y="9272"/>
                    <a:pt x="12576" y="9272"/>
                  </a:cubicBezTo>
                  <a:cubicBezTo>
                    <a:pt x="13270" y="9272"/>
                    <a:pt x="13936" y="8874"/>
                    <a:pt x="14242" y="8196"/>
                  </a:cubicBezTo>
                  <a:lnTo>
                    <a:pt x="14440" y="7771"/>
                  </a:lnTo>
                  <a:cubicBezTo>
                    <a:pt x="14845" y="6852"/>
                    <a:pt x="14440" y="5765"/>
                    <a:pt x="13520" y="5360"/>
                  </a:cubicBezTo>
                  <a:lnTo>
                    <a:pt x="11326" y="4371"/>
                  </a:lnTo>
                  <a:cubicBezTo>
                    <a:pt x="11880" y="2820"/>
                    <a:pt x="11089" y="1041"/>
                    <a:pt x="9468" y="309"/>
                  </a:cubicBezTo>
                  <a:cubicBezTo>
                    <a:pt x="9000" y="100"/>
                    <a:pt x="8510" y="0"/>
                    <a:pt x="80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173;p50">
              <a:extLst>
                <a:ext uri="{FF2B5EF4-FFF2-40B4-BE49-F238E27FC236}">
                  <a16:creationId xmlns:a16="http://schemas.microsoft.com/office/drawing/2014/main" id="{7F5EDC83-0190-7FC6-C181-427D3AF063A8}"/>
                </a:ext>
              </a:extLst>
            </p:cNvPr>
            <p:cNvSpPr/>
            <p:nvPr/>
          </p:nvSpPr>
          <p:spPr>
            <a:xfrm>
              <a:off x="-2469700" y="9252350"/>
              <a:ext cx="382250" cy="241150"/>
            </a:xfrm>
            <a:custGeom>
              <a:avLst/>
              <a:gdLst/>
              <a:ahLst/>
              <a:cxnLst/>
              <a:rect l="l" t="t" r="r" b="b"/>
              <a:pathLst>
                <a:path w="15290" h="9646" extrusionOk="0">
                  <a:moveTo>
                    <a:pt x="8328" y="1832"/>
                  </a:moveTo>
                  <a:cubicBezTo>
                    <a:pt x="9233" y="1832"/>
                    <a:pt x="10099" y="2573"/>
                    <a:pt x="10012" y="3646"/>
                  </a:cubicBezTo>
                  <a:lnTo>
                    <a:pt x="7136" y="2352"/>
                  </a:lnTo>
                  <a:cubicBezTo>
                    <a:pt x="7480" y="1991"/>
                    <a:pt x="7908" y="1832"/>
                    <a:pt x="8328" y="1832"/>
                  </a:cubicBezTo>
                  <a:close/>
                  <a:moveTo>
                    <a:pt x="8328" y="1453"/>
                  </a:moveTo>
                  <a:cubicBezTo>
                    <a:pt x="7668" y="1453"/>
                    <a:pt x="7038" y="1768"/>
                    <a:pt x="6681" y="2332"/>
                  </a:cubicBezTo>
                  <a:lnTo>
                    <a:pt x="6562" y="2520"/>
                  </a:lnTo>
                  <a:lnTo>
                    <a:pt x="10278" y="4190"/>
                  </a:lnTo>
                  <a:lnTo>
                    <a:pt x="10338" y="3972"/>
                  </a:lnTo>
                  <a:cubicBezTo>
                    <a:pt x="10595" y="3053"/>
                    <a:pt x="10110" y="2055"/>
                    <a:pt x="9191" y="1640"/>
                  </a:cubicBezTo>
                  <a:cubicBezTo>
                    <a:pt x="8911" y="1514"/>
                    <a:pt x="8617" y="1453"/>
                    <a:pt x="8328" y="1453"/>
                  </a:cubicBezTo>
                  <a:close/>
                  <a:moveTo>
                    <a:pt x="8248" y="385"/>
                  </a:moveTo>
                  <a:cubicBezTo>
                    <a:pt x="8704" y="385"/>
                    <a:pt x="9171" y="481"/>
                    <a:pt x="9616" y="681"/>
                  </a:cubicBezTo>
                  <a:cubicBezTo>
                    <a:pt x="11128" y="1353"/>
                    <a:pt x="11899" y="3033"/>
                    <a:pt x="11375" y="4496"/>
                  </a:cubicBezTo>
                  <a:lnTo>
                    <a:pt x="11316" y="4664"/>
                  </a:lnTo>
                  <a:lnTo>
                    <a:pt x="13668" y="5722"/>
                  </a:lnTo>
                  <a:cubicBezTo>
                    <a:pt x="14489" y="6087"/>
                    <a:pt x="14854" y="7056"/>
                    <a:pt x="14489" y="7876"/>
                  </a:cubicBezTo>
                  <a:lnTo>
                    <a:pt x="14291" y="8311"/>
                  </a:lnTo>
                  <a:cubicBezTo>
                    <a:pt x="14014" y="8915"/>
                    <a:pt x="13421" y="9273"/>
                    <a:pt x="12800" y="9273"/>
                  </a:cubicBezTo>
                  <a:cubicBezTo>
                    <a:pt x="12578" y="9273"/>
                    <a:pt x="12352" y="9227"/>
                    <a:pt x="12136" y="9131"/>
                  </a:cubicBezTo>
                  <a:lnTo>
                    <a:pt x="1631" y="4397"/>
                  </a:lnTo>
                  <a:cubicBezTo>
                    <a:pt x="810" y="4022"/>
                    <a:pt x="445" y="3063"/>
                    <a:pt x="810" y="2243"/>
                  </a:cubicBezTo>
                  <a:lnTo>
                    <a:pt x="1008" y="1808"/>
                  </a:lnTo>
                  <a:cubicBezTo>
                    <a:pt x="1275" y="1225"/>
                    <a:pt x="1848" y="849"/>
                    <a:pt x="2491" y="849"/>
                  </a:cubicBezTo>
                  <a:cubicBezTo>
                    <a:pt x="2718" y="849"/>
                    <a:pt x="2945" y="899"/>
                    <a:pt x="3163" y="998"/>
                  </a:cubicBezTo>
                  <a:lnTo>
                    <a:pt x="5505" y="2055"/>
                  </a:lnTo>
                  <a:lnTo>
                    <a:pt x="5594" y="1897"/>
                  </a:lnTo>
                  <a:cubicBezTo>
                    <a:pt x="6117" y="934"/>
                    <a:pt x="7152" y="385"/>
                    <a:pt x="8248" y="385"/>
                  </a:cubicBezTo>
                  <a:close/>
                  <a:moveTo>
                    <a:pt x="8263" y="1"/>
                  </a:moveTo>
                  <a:cubicBezTo>
                    <a:pt x="7088" y="1"/>
                    <a:pt x="5969" y="566"/>
                    <a:pt x="5347" y="1561"/>
                  </a:cubicBezTo>
                  <a:lnTo>
                    <a:pt x="3311" y="642"/>
                  </a:lnTo>
                  <a:cubicBezTo>
                    <a:pt x="3043" y="522"/>
                    <a:pt x="2763" y="465"/>
                    <a:pt x="2487" y="465"/>
                  </a:cubicBezTo>
                  <a:cubicBezTo>
                    <a:pt x="1718" y="465"/>
                    <a:pt x="987" y="907"/>
                    <a:pt x="652" y="1650"/>
                  </a:cubicBezTo>
                  <a:lnTo>
                    <a:pt x="455" y="2085"/>
                  </a:lnTo>
                  <a:cubicBezTo>
                    <a:pt x="0" y="3093"/>
                    <a:pt x="455" y="4289"/>
                    <a:pt x="1463" y="4743"/>
                  </a:cubicBezTo>
                  <a:lnTo>
                    <a:pt x="11978" y="9467"/>
                  </a:lnTo>
                  <a:cubicBezTo>
                    <a:pt x="12235" y="9586"/>
                    <a:pt x="12522" y="9645"/>
                    <a:pt x="12799" y="9645"/>
                  </a:cubicBezTo>
                  <a:cubicBezTo>
                    <a:pt x="13589" y="9645"/>
                    <a:pt x="14311" y="9181"/>
                    <a:pt x="14637" y="8459"/>
                  </a:cubicBezTo>
                  <a:lnTo>
                    <a:pt x="14835" y="8024"/>
                  </a:lnTo>
                  <a:cubicBezTo>
                    <a:pt x="15289" y="7006"/>
                    <a:pt x="14835" y="5820"/>
                    <a:pt x="13826" y="5366"/>
                  </a:cubicBezTo>
                  <a:lnTo>
                    <a:pt x="11791" y="4447"/>
                  </a:lnTo>
                  <a:cubicBezTo>
                    <a:pt x="12265" y="2846"/>
                    <a:pt x="11405" y="1057"/>
                    <a:pt x="9774" y="325"/>
                  </a:cubicBezTo>
                  <a:cubicBezTo>
                    <a:pt x="9284" y="105"/>
                    <a:pt x="8768" y="1"/>
                    <a:pt x="8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174;p50">
              <a:extLst>
                <a:ext uri="{FF2B5EF4-FFF2-40B4-BE49-F238E27FC236}">
                  <a16:creationId xmlns:a16="http://schemas.microsoft.com/office/drawing/2014/main" id="{D3493098-6BC0-ECAF-C87E-E141ABC9BEA8}"/>
                </a:ext>
              </a:extLst>
            </p:cNvPr>
            <p:cNvSpPr/>
            <p:nvPr/>
          </p:nvSpPr>
          <p:spPr>
            <a:xfrm>
              <a:off x="-2891975" y="9742025"/>
              <a:ext cx="784250" cy="465825"/>
            </a:xfrm>
            <a:custGeom>
              <a:avLst/>
              <a:gdLst/>
              <a:ahLst/>
              <a:cxnLst/>
              <a:rect l="l" t="t" r="r" b="b"/>
              <a:pathLst>
                <a:path w="31370" h="18633" extrusionOk="0">
                  <a:moveTo>
                    <a:pt x="4764" y="1"/>
                  </a:moveTo>
                  <a:lnTo>
                    <a:pt x="1" y="9498"/>
                  </a:lnTo>
                  <a:lnTo>
                    <a:pt x="5723" y="11920"/>
                  </a:lnTo>
                  <a:cubicBezTo>
                    <a:pt x="5723" y="11920"/>
                    <a:pt x="13877" y="16120"/>
                    <a:pt x="16427" y="17365"/>
                  </a:cubicBezTo>
                  <a:cubicBezTo>
                    <a:pt x="18558" y="18406"/>
                    <a:pt x="21490" y="18632"/>
                    <a:pt x="22851" y="18632"/>
                  </a:cubicBezTo>
                  <a:cubicBezTo>
                    <a:pt x="23119" y="18632"/>
                    <a:pt x="23325" y="18623"/>
                    <a:pt x="23453" y="18610"/>
                  </a:cubicBezTo>
                  <a:cubicBezTo>
                    <a:pt x="24224" y="18541"/>
                    <a:pt x="26310" y="17414"/>
                    <a:pt x="26497" y="17118"/>
                  </a:cubicBezTo>
                  <a:cubicBezTo>
                    <a:pt x="26685" y="16822"/>
                    <a:pt x="27634" y="16100"/>
                    <a:pt x="27634" y="16100"/>
                  </a:cubicBezTo>
                  <a:cubicBezTo>
                    <a:pt x="27634" y="16100"/>
                    <a:pt x="28444" y="15398"/>
                    <a:pt x="28701" y="15102"/>
                  </a:cubicBezTo>
                  <a:cubicBezTo>
                    <a:pt x="28958" y="14805"/>
                    <a:pt x="29472" y="13768"/>
                    <a:pt x="29472" y="13768"/>
                  </a:cubicBezTo>
                  <a:cubicBezTo>
                    <a:pt x="29472" y="13768"/>
                    <a:pt x="29650" y="13728"/>
                    <a:pt x="30016" y="13461"/>
                  </a:cubicBezTo>
                  <a:cubicBezTo>
                    <a:pt x="30372" y="13204"/>
                    <a:pt x="30747" y="12631"/>
                    <a:pt x="30727" y="12196"/>
                  </a:cubicBezTo>
                  <a:cubicBezTo>
                    <a:pt x="30708" y="11752"/>
                    <a:pt x="30965" y="11079"/>
                    <a:pt x="30965" y="11079"/>
                  </a:cubicBezTo>
                  <a:cubicBezTo>
                    <a:pt x="30965" y="11079"/>
                    <a:pt x="31182" y="11079"/>
                    <a:pt x="31281" y="10467"/>
                  </a:cubicBezTo>
                  <a:cubicBezTo>
                    <a:pt x="31370" y="9844"/>
                    <a:pt x="30540" y="9557"/>
                    <a:pt x="30006" y="9488"/>
                  </a:cubicBezTo>
                  <a:cubicBezTo>
                    <a:pt x="29971" y="9483"/>
                    <a:pt x="29929" y="9481"/>
                    <a:pt x="29882" y="9481"/>
                  </a:cubicBezTo>
                  <a:cubicBezTo>
                    <a:pt x="29373" y="9481"/>
                    <a:pt x="28163" y="9753"/>
                    <a:pt x="26503" y="9753"/>
                  </a:cubicBezTo>
                  <a:cubicBezTo>
                    <a:pt x="25960" y="9753"/>
                    <a:pt x="25369" y="9724"/>
                    <a:pt x="24738" y="9646"/>
                  </a:cubicBezTo>
                  <a:cubicBezTo>
                    <a:pt x="22001" y="9301"/>
                    <a:pt x="20647" y="7442"/>
                    <a:pt x="20360" y="6850"/>
                  </a:cubicBezTo>
                  <a:cubicBezTo>
                    <a:pt x="20073" y="6257"/>
                    <a:pt x="21042" y="5960"/>
                    <a:pt x="21674" y="5881"/>
                  </a:cubicBezTo>
                  <a:cubicBezTo>
                    <a:pt x="22317" y="5802"/>
                    <a:pt x="24373" y="5654"/>
                    <a:pt x="24975" y="5446"/>
                  </a:cubicBezTo>
                  <a:cubicBezTo>
                    <a:pt x="25568" y="5229"/>
                    <a:pt x="25727" y="4833"/>
                    <a:pt x="25321" y="4231"/>
                  </a:cubicBezTo>
                  <a:cubicBezTo>
                    <a:pt x="24926" y="3638"/>
                    <a:pt x="23997" y="3390"/>
                    <a:pt x="23098" y="3321"/>
                  </a:cubicBezTo>
                  <a:cubicBezTo>
                    <a:pt x="22407" y="3275"/>
                    <a:pt x="20139" y="3188"/>
                    <a:pt x="18493" y="3188"/>
                  </a:cubicBezTo>
                  <a:cubicBezTo>
                    <a:pt x="18018" y="3188"/>
                    <a:pt x="17595" y="3195"/>
                    <a:pt x="17276" y="3213"/>
                  </a:cubicBezTo>
                  <a:cubicBezTo>
                    <a:pt x="15843" y="3292"/>
                    <a:pt x="13096" y="3993"/>
                    <a:pt x="13096" y="3993"/>
                  </a:cubicBezTo>
                  <a:lnTo>
                    <a:pt x="4764" y="1"/>
                  </a:lnTo>
                  <a:close/>
                </a:path>
              </a:pathLst>
            </a:custGeom>
            <a:solidFill>
              <a:srgbClr val="AA6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175;p50">
              <a:extLst>
                <a:ext uri="{FF2B5EF4-FFF2-40B4-BE49-F238E27FC236}">
                  <a16:creationId xmlns:a16="http://schemas.microsoft.com/office/drawing/2014/main" id="{D75CBD29-7739-BBD7-5A2C-D413FE6CA6D2}"/>
                </a:ext>
              </a:extLst>
            </p:cNvPr>
            <p:cNvSpPr/>
            <p:nvPr/>
          </p:nvSpPr>
          <p:spPr>
            <a:xfrm>
              <a:off x="-2897400" y="9737475"/>
              <a:ext cx="791650" cy="476525"/>
            </a:xfrm>
            <a:custGeom>
              <a:avLst/>
              <a:gdLst/>
              <a:ahLst/>
              <a:cxnLst/>
              <a:rect l="l" t="t" r="r" b="b"/>
              <a:pathLst>
                <a:path w="31666" h="19061" extrusionOk="0">
                  <a:moveTo>
                    <a:pt x="4987" y="1"/>
                  </a:moveTo>
                  <a:cubicBezTo>
                    <a:pt x="4921" y="1"/>
                    <a:pt x="4857" y="34"/>
                    <a:pt x="4823" y="94"/>
                  </a:cubicBezTo>
                  <a:lnTo>
                    <a:pt x="653" y="8405"/>
                  </a:lnTo>
                  <a:lnTo>
                    <a:pt x="60" y="9581"/>
                  </a:lnTo>
                  <a:cubicBezTo>
                    <a:pt x="0" y="9680"/>
                    <a:pt x="40" y="9789"/>
                    <a:pt x="129" y="9848"/>
                  </a:cubicBezTo>
                  <a:cubicBezTo>
                    <a:pt x="2857" y="11163"/>
                    <a:pt x="5594" y="12477"/>
                    <a:pt x="8332" y="13801"/>
                  </a:cubicBezTo>
                  <a:cubicBezTo>
                    <a:pt x="10249" y="14721"/>
                    <a:pt x="12166" y="15640"/>
                    <a:pt x="14084" y="16549"/>
                  </a:cubicBezTo>
                  <a:cubicBezTo>
                    <a:pt x="15566" y="17251"/>
                    <a:pt x="17029" y="17992"/>
                    <a:pt x="18620" y="18417"/>
                  </a:cubicBezTo>
                  <a:cubicBezTo>
                    <a:pt x="19902" y="18761"/>
                    <a:pt x="21304" y="19060"/>
                    <a:pt x="22656" y="19060"/>
                  </a:cubicBezTo>
                  <a:cubicBezTo>
                    <a:pt x="22857" y="19060"/>
                    <a:pt x="23057" y="19054"/>
                    <a:pt x="23255" y="19039"/>
                  </a:cubicBezTo>
                  <a:cubicBezTo>
                    <a:pt x="24708" y="18921"/>
                    <a:pt x="26329" y="17992"/>
                    <a:pt x="27238" y="16865"/>
                  </a:cubicBezTo>
                  <a:cubicBezTo>
                    <a:pt x="27352" y="16722"/>
                    <a:pt x="27222" y="16526"/>
                    <a:pt x="27089" y="16526"/>
                  </a:cubicBezTo>
                  <a:cubicBezTo>
                    <a:pt x="27048" y="16526"/>
                    <a:pt x="27006" y="16544"/>
                    <a:pt x="26971" y="16588"/>
                  </a:cubicBezTo>
                  <a:cubicBezTo>
                    <a:pt x="26102" y="17676"/>
                    <a:pt x="24550" y="18585"/>
                    <a:pt x="23156" y="18664"/>
                  </a:cubicBezTo>
                  <a:cubicBezTo>
                    <a:pt x="22997" y="18673"/>
                    <a:pt x="22837" y="18678"/>
                    <a:pt x="22676" y="18678"/>
                  </a:cubicBezTo>
                  <a:cubicBezTo>
                    <a:pt x="21463" y="18678"/>
                    <a:pt x="20226" y="18428"/>
                    <a:pt x="19065" y="18140"/>
                  </a:cubicBezTo>
                  <a:cubicBezTo>
                    <a:pt x="17414" y="17725"/>
                    <a:pt x="15942" y="17013"/>
                    <a:pt x="14420" y="16292"/>
                  </a:cubicBezTo>
                  <a:cubicBezTo>
                    <a:pt x="10714" y="14533"/>
                    <a:pt x="7027" y="12754"/>
                    <a:pt x="3331" y="10975"/>
                  </a:cubicBezTo>
                  <a:lnTo>
                    <a:pt x="476" y="9599"/>
                  </a:lnTo>
                  <a:lnTo>
                    <a:pt x="476" y="9599"/>
                  </a:lnTo>
                  <a:lnTo>
                    <a:pt x="4556" y="1457"/>
                  </a:lnTo>
                  <a:lnTo>
                    <a:pt x="5068" y="444"/>
                  </a:lnTo>
                  <a:lnTo>
                    <a:pt x="5068" y="444"/>
                  </a:lnTo>
                  <a:cubicBezTo>
                    <a:pt x="7329" y="1579"/>
                    <a:pt x="9590" y="2722"/>
                    <a:pt x="11880" y="3780"/>
                  </a:cubicBezTo>
                  <a:cubicBezTo>
                    <a:pt x="12285" y="3968"/>
                    <a:pt x="12700" y="4195"/>
                    <a:pt x="13135" y="4324"/>
                  </a:cubicBezTo>
                  <a:cubicBezTo>
                    <a:pt x="13194" y="4340"/>
                    <a:pt x="13249" y="4346"/>
                    <a:pt x="13302" y="4346"/>
                  </a:cubicBezTo>
                  <a:cubicBezTo>
                    <a:pt x="13447" y="4346"/>
                    <a:pt x="13579" y="4298"/>
                    <a:pt x="13738" y="4254"/>
                  </a:cubicBezTo>
                  <a:cubicBezTo>
                    <a:pt x="15052" y="3879"/>
                    <a:pt x="16416" y="3642"/>
                    <a:pt x="17790" y="3553"/>
                  </a:cubicBezTo>
                  <a:cubicBezTo>
                    <a:pt x="18422" y="3513"/>
                    <a:pt x="19055" y="3493"/>
                    <a:pt x="19689" y="3493"/>
                  </a:cubicBezTo>
                  <a:cubicBezTo>
                    <a:pt x="20323" y="3493"/>
                    <a:pt x="20957" y="3513"/>
                    <a:pt x="21595" y="3553"/>
                  </a:cubicBezTo>
                  <a:cubicBezTo>
                    <a:pt x="22316" y="3592"/>
                    <a:pt x="23048" y="3711"/>
                    <a:pt x="23779" y="3740"/>
                  </a:cubicBezTo>
                  <a:cubicBezTo>
                    <a:pt x="23977" y="3740"/>
                    <a:pt x="24174" y="3750"/>
                    <a:pt x="24372" y="3780"/>
                  </a:cubicBezTo>
                  <a:cubicBezTo>
                    <a:pt x="24738" y="3849"/>
                    <a:pt x="25113" y="3997"/>
                    <a:pt x="25311" y="4333"/>
                  </a:cubicBezTo>
                  <a:cubicBezTo>
                    <a:pt x="25479" y="4640"/>
                    <a:pt x="25519" y="5104"/>
                    <a:pt x="25242" y="5351"/>
                  </a:cubicBezTo>
                  <a:cubicBezTo>
                    <a:pt x="24718" y="5816"/>
                    <a:pt x="23700" y="5776"/>
                    <a:pt x="23058" y="5806"/>
                  </a:cubicBezTo>
                  <a:cubicBezTo>
                    <a:pt x="22218" y="5846"/>
                    <a:pt x="19856" y="5668"/>
                    <a:pt x="20389" y="7160"/>
                  </a:cubicBezTo>
                  <a:cubicBezTo>
                    <a:pt x="20696" y="8000"/>
                    <a:pt x="21605" y="8593"/>
                    <a:pt x="22336" y="8998"/>
                  </a:cubicBezTo>
                  <a:cubicBezTo>
                    <a:pt x="23483" y="9641"/>
                    <a:pt x="24787" y="10085"/>
                    <a:pt x="26102" y="10155"/>
                  </a:cubicBezTo>
                  <a:cubicBezTo>
                    <a:pt x="26227" y="10161"/>
                    <a:pt x="26352" y="10163"/>
                    <a:pt x="26477" y="10163"/>
                  </a:cubicBezTo>
                  <a:cubicBezTo>
                    <a:pt x="27582" y="10163"/>
                    <a:pt x="28667" y="9947"/>
                    <a:pt x="29768" y="9858"/>
                  </a:cubicBezTo>
                  <a:cubicBezTo>
                    <a:pt x="29901" y="9851"/>
                    <a:pt x="30061" y="9836"/>
                    <a:pt x="30223" y="9836"/>
                  </a:cubicBezTo>
                  <a:cubicBezTo>
                    <a:pt x="30494" y="9836"/>
                    <a:pt x="30771" y="9876"/>
                    <a:pt x="30944" y="10056"/>
                  </a:cubicBezTo>
                  <a:cubicBezTo>
                    <a:pt x="31172" y="10303"/>
                    <a:pt x="31241" y="10649"/>
                    <a:pt x="31132" y="10965"/>
                  </a:cubicBezTo>
                  <a:cubicBezTo>
                    <a:pt x="30964" y="11390"/>
                    <a:pt x="30500" y="11696"/>
                    <a:pt x="30124" y="11924"/>
                  </a:cubicBezTo>
                  <a:cubicBezTo>
                    <a:pt x="29482" y="12329"/>
                    <a:pt x="28780" y="12645"/>
                    <a:pt x="28049" y="12872"/>
                  </a:cubicBezTo>
                  <a:cubicBezTo>
                    <a:pt x="27414" y="13060"/>
                    <a:pt x="26764" y="13144"/>
                    <a:pt x="26114" y="13144"/>
                  </a:cubicBezTo>
                  <a:cubicBezTo>
                    <a:pt x="25222" y="13144"/>
                    <a:pt x="24329" y="12987"/>
                    <a:pt x="23473" y="12724"/>
                  </a:cubicBezTo>
                  <a:cubicBezTo>
                    <a:pt x="22682" y="12477"/>
                    <a:pt x="21921" y="12161"/>
                    <a:pt x="21190" y="11785"/>
                  </a:cubicBezTo>
                  <a:cubicBezTo>
                    <a:pt x="21159" y="11770"/>
                    <a:pt x="21129" y="11763"/>
                    <a:pt x="21101" y="11763"/>
                  </a:cubicBezTo>
                  <a:cubicBezTo>
                    <a:pt x="20925" y="11763"/>
                    <a:pt x="20805" y="12018"/>
                    <a:pt x="20992" y="12111"/>
                  </a:cubicBezTo>
                  <a:lnTo>
                    <a:pt x="20992" y="12121"/>
                  </a:lnTo>
                  <a:cubicBezTo>
                    <a:pt x="22356" y="12803"/>
                    <a:pt x="23789" y="13347"/>
                    <a:pt x="25321" y="13495"/>
                  </a:cubicBezTo>
                  <a:cubicBezTo>
                    <a:pt x="25567" y="13521"/>
                    <a:pt x="25810" y="13533"/>
                    <a:pt x="26050" y="13533"/>
                  </a:cubicBezTo>
                  <a:cubicBezTo>
                    <a:pt x="27298" y="13533"/>
                    <a:pt x="28478" y="13199"/>
                    <a:pt x="29630" y="12635"/>
                  </a:cubicBezTo>
                  <a:cubicBezTo>
                    <a:pt x="30341" y="12289"/>
                    <a:pt x="31399" y="11756"/>
                    <a:pt x="31557" y="10876"/>
                  </a:cubicBezTo>
                  <a:cubicBezTo>
                    <a:pt x="31666" y="10263"/>
                    <a:pt x="31280" y="9660"/>
                    <a:pt x="30678" y="9512"/>
                  </a:cubicBezTo>
                  <a:cubicBezTo>
                    <a:pt x="30512" y="9475"/>
                    <a:pt x="30343" y="9462"/>
                    <a:pt x="30173" y="9462"/>
                  </a:cubicBezTo>
                  <a:cubicBezTo>
                    <a:pt x="29885" y="9462"/>
                    <a:pt x="29593" y="9501"/>
                    <a:pt x="29314" y="9532"/>
                  </a:cubicBezTo>
                  <a:cubicBezTo>
                    <a:pt x="28671" y="9601"/>
                    <a:pt x="28039" y="9700"/>
                    <a:pt x="27396" y="9749"/>
                  </a:cubicBezTo>
                  <a:cubicBezTo>
                    <a:pt x="27164" y="9769"/>
                    <a:pt x="26932" y="9779"/>
                    <a:pt x="26700" y="9779"/>
                  </a:cubicBezTo>
                  <a:cubicBezTo>
                    <a:pt x="25414" y="9779"/>
                    <a:pt x="24143" y="9479"/>
                    <a:pt x="22979" y="8909"/>
                  </a:cubicBezTo>
                  <a:cubicBezTo>
                    <a:pt x="22405" y="8642"/>
                    <a:pt x="21872" y="8297"/>
                    <a:pt x="21397" y="7881"/>
                  </a:cubicBezTo>
                  <a:cubicBezTo>
                    <a:pt x="21111" y="7615"/>
                    <a:pt x="20725" y="7239"/>
                    <a:pt x="20705" y="6814"/>
                  </a:cubicBezTo>
                  <a:cubicBezTo>
                    <a:pt x="20666" y="6162"/>
                    <a:pt x="21901" y="6241"/>
                    <a:pt x="22316" y="6211"/>
                  </a:cubicBezTo>
                  <a:cubicBezTo>
                    <a:pt x="23334" y="6162"/>
                    <a:pt x="25924" y="6379"/>
                    <a:pt x="25815" y="4768"/>
                  </a:cubicBezTo>
                  <a:cubicBezTo>
                    <a:pt x="25766" y="3988"/>
                    <a:pt x="25173" y="3533"/>
                    <a:pt x="24441" y="3404"/>
                  </a:cubicBezTo>
                  <a:cubicBezTo>
                    <a:pt x="24234" y="3375"/>
                    <a:pt x="24016" y="3365"/>
                    <a:pt x="23799" y="3365"/>
                  </a:cubicBezTo>
                  <a:cubicBezTo>
                    <a:pt x="23087" y="3325"/>
                    <a:pt x="22386" y="3217"/>
                    <a:pt x="21674" y="3177"/>
                  </a:cubicBezTo>
                  <a:cubicBezTo>
                    <a:pt x="20999" y="3135"/>
                    <a:pt x="20322" y="3111"/>
                    <a:pt x="19644" y="3111"/>
                  </a:cubicBezTo>
                  <a:cubicBezTo>
                    <a:pt x="18118" y="3111"/>
                    <a:pt x="16591" y="3232"/>
                    <a:pt x="15092" y="3533"/>
                  </a:cubicBezTo>
                  <a:cubicBezTo>
                    <a:pt x="14588" y="3632"/>
                    <a:pt x="14094" y="3750"/>
                    <a:pt x="13600" y="3899"/>
                  </a:cubicBezTo>
                  <a:cubicBezTo>
                    <a:pt x="13508" y="3935"/>
                    <a:pt x="13416" y="3963"/>
                    <a:pt x="13316" y="3983"/>
                  </a:cubicBezTo>
                  <a:lnTo>
                    <a:pt x="13316" y="3983"/>
                  </a:lnTo>
                  <a:cubicBezTo>
                    <a:pt x="13306" y="3980"/>
                    <a:pt x="13287" y="3976"/>
                    <a:pt x="13264" y="3968"/>
                  </a:cubicBezTo>
                  <a:cubicBezTo>
                    <a:pt x="13194" y="3948"/>
                    <a:pt x="13125" y="3918"/>
                    <a:pt x="13056" y="3889"/>
                  </a:cubicBezTo>
                  <a:cubicBezTo>
                    <a:pt x="11692" y="3355"/>
                    <a:pt x="10378" y="2653"/>
                    <a:pt x="9073" y="2011"/>
                  </a:cubicBezTo>
                  <a:cubicBezTo>
                    <a:pt x="7808" y="1388"/>
                    <a:pt x="6553" y="766"/>
                    <a:pt x="5298" y="133"/>
                  </a:cubicBezTo>
                  <a:lnTo>
                    <a:pt x="5080" y="24"/>
                  </a:lnTo>
                  <a:cubicBezTo>
                    <a:pt x="5051" y="8"/>
                    <a:pt x="5019" y="1"/>
                    <a:pt x="4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176;p50">
              <a:extLst>
                <a:ext uri="{FF2B5EF4-FFF2-40B4-BE49-F238E27FC236}">
                  <a16:creationId xmlns:a16="http://schemas.microsoft.com/office/drawing/2014/main" id="{BAE63005-AA17-AE09-C741-CC37684587B6}"/>
                </a:ext>
              </a:extLst>
            </p:cNvPr>
            <p:cNvSpPr/>
            <p:nvPr/>
          </p:nvSpPr>
          <p:spPr>
            <a:xfrm>
              <a:off x="-2378250" y="10022025"/>
              <a:ext cx="261400" cy="103900"/>
            </a:xfrm>
            <a:custGeom>
              <a:avLst/>
              <a:gdLst/>
              <a:ahLst/>
              <a:cxnLst/>
              <a:rect l="l" t="t" r="r" b="b"/>
              <a:pathLst>
                <a:path w="10456" h="4156" extrusionOk="0">
                  <a:moveTo>
                    <a:pt x="10141" y="1"/>
                  </a:moveTo>
                  <a:cubicBezTo>
                    <a:pt x="10045" y="1"/>
                    <a:pt x="9956" y="62"/>
                    <a:pt x="9971" y="186"/>
                  </a:cubicBezTo>
                  <a:cubicBezTo>
                    <a:pt x="10080" y="1085"/>
                    <a:pt x="9813" y="1836"/>
                    <a:pt x="9032" y="2350"/>
                  </a:cubicBezTo>
                  <a:cubicBezTo>
                    <a:pt x="8172" y="2914"/>
                    <a:pt x="7105" y="3190"/>
                    <a:pt x="6116" y="3477"/>
                  </a:cubicBezTo>
                  <a:cubicBezTo>
                    <a:pt x="5394" y="3683"/>
                    <a:pt x="4652" y="3785"/>
                    <a:pt x="3912" y="3785"/>
                  </a:cubicBezTo>
                  <a:cubicBezTo>
                    <a:pt x="2698" y="3785"/>
                    <a:pt x="1490" y="3509"/>
                    <a:pt x="384" y="2963"/>
                  </a:cubicBezTo>
                  <a:cubicBezTo>
                    <a:pt x="354" y="2948"/>
                    <a:pt x="324" y="2941"/>
                    <a:pt x="296" y="2941"/>
                  </a:cubicBezTo>
                  <a:cubicBezTo>
                    <a:pt x="120" y="2941"/>
                    <a:pt x="1" y="3197"/>
                    <a:pt x="196" y="3299"/>
                  </a:cubicBezTo>
                  <a:cubicBezTo>
                    <a:pt x="1374" y="3867"/>
                    <a:pt x="2653" y="4155"/>
                    <a:pt x="3941" y="4155"/>
                  </a:cubicBezTo>
                  <a:cubicBezTo>
                    <a:pt x="4804" y="4155"/>
                    <a:pt x="5671" y="4025"/>
                    <a:pt x="6512" y="3764"/>
                  </a:cubicBezTo>
                  <a:cubicBezTo>
                    <a:pt x="7520" y="3457"/>
                    <a:pt x="8656" y="3151"/>
                    <a:pt x="9496" y="2479"/>
                  </a:cubicBezTo>
                  <a:cubicBezTo>
                    <a:pt x="10218" y="1896"/>
                    <a:pt x="10455" y="1085"/>
                    <a:pt x="10356" y="186"/>
                  </a:cubicBezTo>
                  <a:cubicBezTo>
                    <a:pt x="10341" y="62"/>
                    <a:pt x="10238" y="1"/>
                    <a:pt x="10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177;p50">
              <a:extLst>
                <a:ext uri="{FF2B5EF4-FFF2-40B4-BE49-F238E27FC236}">
                  <a16:creationId xmlns:a16="http://schemas.microsoft.com/office/drawing/2014/main" id="{BEE9047D-375D-93FC-4F3A-4B8F2F296074}"/>
                </a:ext>
              </a:extLst>
            </p:cNvPr>
            <p:cNvSpPr/>
            <p:nvPr/>
          </p:nvSpPr>
          <p:spPr>
            <a:xfrm>
              <a:off x="-2398100" y="10086400"/>
              <a:ext cx="242550" cy="90750"/>
            </a:xfrm>
            <a:custGeom>
              <a:avLst/>
              <a:gdLst/>
              <a:ahLst/>
              <a:cxnLst/>
              <a:rect l="l" t="t" r="r" b="b"/>
              <a:pathLst>
                <a:path w="9702" h="3630" extrusionOk="0">
                  <a:moveTo>
                    <a:pt x="9468" y="1"/>
                  </a:moveTo>
                  <a:cubicBezTo>
                    <a:pt x="9395" y="1"/>
                    <a:pt x="9328" y="43"/>
                    <a:pt x="9312" y="141"/>
                  </a:cubicBezTo>
                  <a:cubicBezTo>
                    <a:pt x="9203" y="852"/>
                    <a:pt x="8640" y="1465"/>
                    <a:pt x="8096" y="1910"/>
                  </a:cubicBezTo>
                  <a:cubicBezTo>
                    <a:pt x="7217" y="2641"/>
                    <a:pt x="6140" y="3086"/>
                    <a:pt x="5013" y="3215"/>
                  </a:cubicBezTo>
                  <a:cubicBezTo>
                    <a:pt x="4782" y="3238"/>
                    <a:pt x="4549" y="3249"/>
                    <a:pt x="4313" y="3249"/>
                  </a:cubicBezTo>
                  <a:cubicBezTo>
                    <a:pt x="2977" y="3249"/>
                    <a:pt x="1589" y="2886"/>
                    <a:pt x="388" y="2365"/>
                  </a:cubicBezTo>
                  <a:cubicBezTo>
                    <a:pt x="358" y="2352"/>
                    <a:pt x="330" y="2346"/>
                    <a:pt x="302" y="2346"/>
                  </a:cubicBezTo>
                  <a:cubicBezTo>
                    <a:pt x="119" y="2346"/>
                    <a:pt x="1" y="2605"/>
                    <a:pt x="190" y="2691"/>
                  </a:cubicBezTo>
                  <a:lnTo>
                    <a:pt x="200" y="2691"/>
                  </a:lnTo>
                  <a:cubicBezTo>
                    <a:pt x="1448" y="3236"/>
                    <a:pt x="2897" y="3629"/>
                    <a:pt x="4297" y="3629"/>
                  </a:cubicBezTo>
                  <a:cubicBezTo>
                    <a:pt x="4649" y="3629"/>
                    <a:pt x="4997" y="3604"/>
                    <a:pt x="5339" y="3551"/>
                  </a:cubicBezTo>
                  <a:cubicBezTo>
                    <a:pt x="6456" y="3373"/>
                    <a:pt x="7503" y="2898"/>
                    <a:pt x="8373" y="2187"/>
                  </a:cubicBezTo>
                  <a:cubicBezTo>
                    <a:pt x="8956" y="1702"/>
                    <a:pt x="9559" y="1020"/>
                    <a:pt x="9678" y="240"/>
                  </a:cubicBezTo>
                  <a:cubicBezTo>
                    <a:pt x="9701" y="97"/>
                    <a:pt x="9578" y="1"/>
                    <a:pt x="94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178;p50">
              <a:extLst>
                <a:ext uri="{FF2B5EF4-FFF2-40B4-BE49-F238E27FC236}">
                  <a16:creationId xmlns:a16="http://schemas.microsoft.com/office/drawing/2014/main" id="{2168DB5B-2710-CD90-6A00-AD2675B7C5F6}"/>
                </a:ext>
              </a:extLst>
            </p:cNvPr>
            <p:cNvSpPr/>
            <p:nvPr/>
          </p:nvSpPr>
          <p:spPr>
            <a:xfrm>
              <a:off x="-3779225" y="8359875"/>
              <a:ext cx="1503750" cy="1679850"/>
            </a:xfrm>
            <a:custGeom>
              <a:avLst/>
              <a:gdLst/>
              <a:ahLst/>
              <a:cxnLst/>
              <a:rect l="l" t="t" r="r" b="b"/>
              <a:pathLst>
                <a:path w="60150" h="67194" extrusionOk="0">
                  <a:moveTo>
                    <a:pt x="56838" y="1"/>
                  </a:moveTo>
                  <a:cubicBezTo>
                    <a:pt x="56838" y="1"/>
                    <a:pt x="4072" y="14064"/>
                    <a:pt x="287" y="41599"/>
                  </a:cubicBezTo>
                  <a:cubicBezTo>
                    <a:pt x="70" y="43160"/>
                    <a:pt x="1" y="44751"/>
                    <a:pt x="80" y="46333"/>
                  </a:cubicBezTo>
                  <a:cubicBezTo>
                    <a:pt x="1173" y="65928"/>
                    <a:pt x="28095" y="67194"/>
                    <a:pt x="35037" y="67194"/>
                  </a:cubicBezTo>
                  <a:cubicBezTo>
                    <a:pt x="36067" y="67194"/>
                    <a:pt x="36657" y="67166"/>
                    <a:pt x="36657" y="67166"/>
                  </a:cubicBezTo>
                  <a:lnTo>
                    <a:pt x="42617" y="53952"/>
                  </a:lnTo>
                  <a:lnTo>
                    <a:pt x="29887" y="43980"/>
                  </a:lnTo>
                  <a:cubicBezTo>
                    <a:pt x="41964" y="26952"/>
                    <a:pt x="52925" y="21575"/>
                    <a:pt x="52925" y="21575"/>
                  </a:cubicBezTo>
                  <a:lnTo>
                    <a:pt x="60149" y="4596"/>
                  </a:lnTo>
                  <a:lnTo>
                    <a:pt x="5683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179;p50">
              <a:extLst>
                <a:ext uri="{FF2B5EF4-FFF2-40B4-BE49-F238E27FC236}">
                  <a16:creationId xmlns:a16="http://schemas.microsoft.com/office/drawing/2014/main" id="{2330DC07-DC9E-32E1-D48F-A66EDF0856AD}"/>
                </a:ext>
              </a:extLst>
            </p:cNvPr>
            <p:cNvSpPr/>
            <p:nvPr/>
          </p:nvSpPr>
          <p:spPr>
            <a:xfrm>
              <a:off x="-2664025" y="8427575"/>
              <a:ext cx="230900" cy="454375"/>
            </a:xfrm>
            <a:custGeom>
              <a:avLst/>
              <a:gdLst/>
              <a:ahLst/>
              <a:cxnLst/>
              <a:rect l="l" t="t" r="r" b="b"/>
              <a:pathLst>
                <a:path w="9236" h="18175" extrusionOk="0">
                  <a:moveTo>
                    <a:pt x="3820" y="1"/>
                  </a:moveTo>
                  <a:lnTo>
                    <a:pt x="3820" y="1"/>
                  </a:lnTo>
                  <a:cubicBezTo>
                    <a:pt x="3444" y="119"/>
                    <a:pt x="3079" y="248"/>
                    <a:pt x="2683" y="386"/>
                  </a:cubicBezTo>
                  <a:cubicBezTo>
                    <a:pt x="774" y="7813"/>
                    <a:pt x="1" y="18174"/>
                    <a:pt x="8134" y="18174"/>
                  </a:cubicBezTo>
                  <a:cubicBezTo>
                    <a:pt x="8378" y="18174"/>
                    <a:pt x="8630" y="18165"/>
                    <a:pt x="8890" y="18146"/>
                  </a:cubicBezTo>
                  <a:cubicBezTo>
                    <a:pt x="8979" y="18136"/>
                    <a:pt x="9078" y="18126"/>
                    <a:pt x="9167" y="18116"/>
                  </a:cubicBezTo>
                  <a:lnTo>
                    <a:pt x="9236" y="17098"/>
                  </a:lnTo>
                  <a:lnTo>
                    <a:pt x="9236" y="17098"/>
                  </a:lnTo>
                  <a:cubicBezTo>
                    <a:pt x="8966" y="17135"/>
                    <a:pt x="8693" y="17152"/>
                    <a:pt x="8421" y="17152"/>
                  </a:cubicBezTo>
                  <a:cubicBezTo>
                    <a:pt x="7876" y="17152"/>
                    <a:pt x="7332" y="17082"/>
                    <a:pt x="6804" y="16950"/>
                  </a:cubicBezTo>
                  <a:cubicBezTo>
                    <a:pt x="3879" y="16179"/>
                    <a:pt x="2851" y="13382"/>
                    <a:pt x="2644" y="10645"/>
                  </a:cubicBezTo>
                  <a:cubicBezTo>
                    <a:pt x="2377" y="7087"/>
                    <a:pt x="2841" y="3460"/>
                    <a:pt x="38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180;p50">
              <a:extLst>
                <a:ext uri="{FF2B5EF4-FFF2-40B4-BE49-F238E27FC236}">
                  <a16:creationId xmlns:a16="http://schemas.microsoft.com/office/drawing/2014/main" id="{C5F0A77D-9C19-01DA-B7A7-BE605DE7A788}"/>
                </a:ext>
              </a:extLst>
            </p:cNvPr>
            <p:cNvSpPr/>
            <p:nvPr/>
          </p:nvSpPr>
          <p:spPr>
            <a:xfrm>
              <a:off x="-3777500" y="8916800"/>
              <a:ext cx="295050" cy="545075"/>
            </a:xfrm>
            <a:custGeom>
              <a:avLst/>
              <a:gdLst/>
              <a:ahLst/>
              <a:cxnLst/>
              <a:rect l="l" t="t" r="r" b="b"/>
              <a:pathLst>
                <a:path w="11802" h="21803" extrusionOk="0">
                  <a:moveTo>
                    <a:pt x="11801" y="0"/>
                  </a:moveTo>
                  <a:lnTo>
                    <a:pt x="11801" y="0"/>
                  </a:lnTo>
                  <a:cubicBezTo>
                    <a:pt x="11436" y="336"/>
                    <a:pt x="11080" y="662"/>
                    <a:pt x="10724" y="988"/>
                  </a:cubicBezTo>
                  <a:cubicBezTo>
                    <a:pt x="10358" y="4961"/>
                    <a:pt x="10151" y="8994"/>
                    <a:pt x="8629" y="12690"/>
                  </a:cubicBezTo>
                  <a:cubicBezTo>
                    <a:pt x="7621" y="15131"/>
                    <a:pt x="5990" y="17246"/>
                    <a:pt x="3806" y="18738"/>
                  </a:cubicBezTo>
                  <a:cubicBezTo>
                    <a:pt x="2738" y="19470"/>
                    <a:pt x="1434" y="20171"/>
                    <a:pt x="90" y="20547"/>
                  </a:cubicBezTo>
                  <a:cubicBezTo>
                    <a:pt x="40" y="20972"/>
                    <a:pt x="11" y="21387"/>
                    <a:pt x="1" y="21802"/>
                  </a:cubicBezTo>
                  <a:cubicBezTo>
                    <a:pt x="1958" y="21407"/>
                    <a:pt x="3865" y="20369"/>
                    <a:pt x="5348" y="19223"/>
                  </a:cubicBezTo>
                  <a:cubicBezTo>
                    <a:pt x="8421" y="16841"/>
                    <a:pt x="10190" y="13431"/>
                    <a:pt x="10922" y="9656"/>
                  </a:cubicBezTo>
                  <a:cubicBezTo>
                    <a:pt x="11515" y="6612"/>
                    <a:pt x="11584" y="3291"/>
                    <a:pt x="118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181;p50">
              <a:extLst>
                <a:ext uri="{FF2B5EF4-FFF2-40B4-BE49-F238E27FC236}">
                  <a16:creationId xmlns:a16="http://schemas.microsoft.com/office/drawing/2014/main" id="{93FF93E9-D428-487D-7C3E-18D71F109680}"/>
                </a:ext>
              </a:extLst>
            </p:cNvPr>
            <p:cNvSpPr/>
            <p:nvPr/>
          </p:nvSpPr>
          <p:spPr>
            <a:xfrm>
              <a:off x="-3176850" y="9526575"/>
              <a:ext cx="259200" cy="504550"/>
            </a:xfrm>
            <a:custGeom>
              <a:avLst/>
              <a:gdLst/>
              <a:ahLst/>
              <a:cxnLst/>
              <a:rect l="l" t="t" r="r" b="b"/>
              <a:pathLst>
                <a:path w="10368" h="20182" extrusionOk="0">
                  <a:moveTo>
                    <a:pt x="9241" y="1"/>
                  </a:moveTo>
                  <a:cubicBezTo>
                    <a:pt x="7255" y="475"/>
                    <a:pt x="5288" y="999"/>
                    <a:pt x="3657" y="2471"/>
                  </a:cubicBezTo>
                  <a:cubicBezTo>
                    <a:pt x="1078" y="4814"/>
                    <a:pt x="1" y="8273"/>
                    <a:pt x="594" y="11682"/>
                  </a:cubicBezTo>
                  <a:cubicBezTo>
                    <a:pt x="1088" y="14568"/>
                    <a:pt x="2422" y="17256"/>
                    <a:pt x="2728" y="20024"/>
                  </a:cubicBezTo>
                  <a:cubicBezTo>
                    <a:pt x="3232" y="20083"/>
                    <a:pt x="3727" y="20132"/>
                    <a:pt x="4211" y="20182"/>
                  </a:cubicBezTo>
                  <a:cubicBezTo>
                    <a:pt x="4082" y="18294"/>
                    <a:pt x="3539" y="16397"/>
                    <a:pt x="2896" y="14469"/>
                  </a:cubicBezTo>
                  <a:cubicBezTo>
                    <a:pt x="2175" y="12335"/>
                    <a:pt x="1503" y="10131"/>
                    <a:pt x="1997" y="7877"/>
                  </a:cubicBezTo>
                  <a:cubicBezTo>
                    <a:pt x="2501" y="5565"/>
                    <a:pt x="4003" y="3440"/>
                    <a:pt x="6089" y="2303"/>
                  </a:cubicBezTo>
                  <a:cubicBezTo>
                    <a:pt x="7413" y="1582"/>
                    <a:pt x="8895" y="1226"/>
                    <a:pt x="10368" y="880"/>
                  </a:cubicBezTo>
                  <a:lnTo>
                    <a:pt x="92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182;p50">
              <a:extLst>
                <a:ext uri="{FF2B5EF4-FFF2-40B4-BE49-F238E27FC236}">
                  <a16:creationId xmlns:a16="http://schemas.microsoft.com/office/drawing/2014/main" id="{112442AF-BAD4-B083-C559-0FD2C783249B}"/>
                </a:ext>
              </a:extLst>
            </p:cNvPr>
            <p:cNvSpPr/>
            <p:nvPr/>
          </p:nvSpPr>
          <p:spPr>
            <a:xfrm>
              <a:off x="-2918650" y="8487125"/>
              <a:ext cx="186575" cy="698750"/>
            </a:xfrm>
            <a:custGeom>
              <a:avLst/>
              <a:gdLst/>
              <a:ahLst/>
              <a:cxnLst/>
              <a:rect l="l" t="t" r="r" b="b"/>
              <a:pathLst>
                <a:path w="7463" h="27950" extrusionOk="0">
                  <a:moveTo>
                    <a:pt x="7462" y="1"/>
                  </a:moveTo>
                  <a:cubicBezTo>
                    <a:pt x="7027" y="169"/>
                    <a:pt x="6583" y="346"/>
                    <a:pt x="6138" y="524"/>
                  </a:cubicBezTo>
                  <a:cubicBezTo>
                    <a:pt x="5110" y="2333"/>
                    <a:pt x="4211" y="4211"/>
                    <a:pt x="3420" y="6138"/>
                  </a:cubicBezTo>
                  <a:cubicBezTo>
                    <a:pt x="1809" y="9963"/>
                    <a:pt x="0" y="14015"/>
                    <a:pt x="208" y="18255"/>
                  </a:cubicBezTo>
                  <a:cubicBezTo>
                    <a:pt x="287" y="19954"/>
                    <a:pt x="732" y="21625"/>
                    <a:pt x="1522" y="23127"/>
                  </a:cubicBezTo>
                  <a:cubicBezTo>
                    <a:pt x="2461" y="24876"/>
                    <a:pt x="3865" y="26309"/>
                    <a:pt x="4982" y="27950"/>
                  </a:cubicBezTo>
                  <a:cubicBezTo>
                    <a:pt x="5327" y="27624"/>
                    <a:pt x="5663" y="27317"/>
                    <a:pt x="5999" y="27021"/>
                  </a:cubicBezTo>
                  <a:cubicBezTo>
                    <a:pt x="5456" y="26260"/>
                    <a:pt x="4853" y="25528"/>
                    <a:pt x="4270" y="24777"/>
                  </a:cubicBezTo>
                  <a:cubicBezTo>
                    <a:pt x="2303" y="22277"/>
                    <a:pt x="1265" y="19697"/>
                    <a:pt x="1493" y="16476"/>
                  </a:cubicBezTo>
                  <a:cubicBezTo>
                    <a:pt x="1839" y="11514"/>
                    <a:pt x="3835" y="6316"/>
                    <a:pt x="6247" y="2007"/>
                  </a:cubicBezTo>
                  <a:cubicBezTo>
                    <a:pt x="6632" y="1325"/>
                    <a:pt x="7037" y="653"/>
                    <a:pt x="74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183;p50">
              <a:extLst>
                <a:ext uri="{FF2B5EF4-FFF2-40B4-BE49-F238E27FC236}">
                  <a16:creationId xmlns:a16="http://schemas.microsoft.com/office/drawing/2014/main" id="{AF7EBC73-9AFE-C2D0-3B9B-C64A4F08F734}"/>
                </a:ext>
              </a:extLst>
            </p:cNvPr>
            <p:cNvSpPr/>
            <p:nvPr/>
          </p:nvSpPr>
          <p:spPr>
            <a:xfrm>
              <a:off x="-3549450" y="8585950"/>
              <a:ext cx="621175" cy="1309300"/>
            </a:xfrm>
            <a:custGeom>
              <a:avLst/>
              <a:gdLst/>
              <a:ahLst/>
              <a:cxnLst/>
              <a:rect l="l" t="t" r="r" b="b"/>
              <a:pathLst>
                <a:path w="24847" h="52372" extrusionOk="0">
                  <a:moveTo>
                    <a:pt x="23513" y="1"/>
                  </a:moveTo>
                  <a:lnTo>
                    <a:pt x="22712" y="386"/>
                  </a:lnTo>
                  <a:cubicBezTo>
                    <a:pt x="24264" y="4349"/>
                    <a:pt x="22406" y="8984"/>
                    <a:pt x="20024" y="12236"/>
                  </a:cubicBezTo>
                  <a:cubicBezTo>
                    <a:pt x="17464" y="15744"/>
                    <a:pt x="14055" y="18630"/>
                    <a:pt x="11841" y="22396"/>
                  </a:cubicBezTo>
                  <a:cubicBezTo>
                    <a:pt x="10912" y="23977"/>
                    <a:pt x="10220" y="25726"/>
                    <a:pt x="10309" y="27584"/>
                  </a:cubicBezTo>
                  <a:cubicBezTo>
                    <a:pt x="10418" y="29828"/>
                    <a:pt x="11554" y="31913"/>
                    <a:pt x="11534" y="34176"/>
                  </a:cubicBezTo>
                  <a:cubicBezTo>
                    <a:pt x="11495" y="38634"/>
                    <a:pt x="7334" y="42152"/>
                    <a:pt x="4597" y="45235"/>
                  </a:cubicBezTo>
                  <a:cubicBezTo>
                    <a:pt x="2768" y="47301"/>
                    <a:pt x="1098" y="49604"/>
                    <a:pt x="1" y="52154"/>
                  </a:cubicBezTo>
                  <a:cubicBezTo>
                    <a:pt x="129" y="52233"/>
                    <a:pt x="238" y="52302"/>
                    <a:pt x="357" y="52371"/>
                  </a:cubicBezTo>
                  <a:cubicBezTo>
                    <a:pt x="1681" y="49110"/>
                    <a:pt x="4053" y="46244"/>
                    <a:pt x="6494" y="43822"/>
                  </a:cubicBezTo>
                  <a:cubicBezTo>
                    <a:pt x="8945" y="41421"/>
                    <a:pt x="11782" y="38851"/>
                    <a:pt x="12177" y="35214"/>
                  </a:cubicBezTo>
                  <a:cubicBezTo>
                    <a:pt x="12404" y="33267"/>
                    <a:pt x="11712" y="31459"/>
                    <a:pt x="11228" y="29610"/>
                  </a:cubicBezTo>
                  <a:cubicBezTo>
                    <a:pt x="10447" y="26606"/>
                    <a:pt x="11317" y="24165"/>
                    <a:pt x="13106" y="21773"/>
                  </a:cubicBezTo>
                  <a:cubicBezTo>
                    <a:pt x="15735" y="18265"/>
                    <a:pt x="19164" y="15438"/>
                    <a:pt x="21576" y="11771"/>
                  </a:cubicBezTo>
                  <a:cubicBezTo>
                    <a:pt x="23819" y="8372"/>
                    <a:pt x="24847" y="3638"/>
                    <a:pt x="235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184;p50">
              <a:extLst>
                <a:ext uri="{FF2B5EF4-FFF2-40B4-BE49-F238E27FC236}">
                  <a16:creationId xmlns:a16="http://schemas.microsoft.com/office/drawing/2014/main" id="{29D6677E-FC19-FEB8-8DD7-70C2C2723016}"/>
                </a:ext>
              </a:extLst>
            </p:cNvPr>
            <p:cNvSpPr/>
            <p:nvPr/>
          </p:nvSpPr>
          <p:spPr>
            <a:xfrm>
              <a:off x="-3772300" y="9504700"/>
              <a:ext cx="255000" cy="345075"/>
            </a:xfrm>
            <a:custGeom>
              <a:avLst/>
              <a:gdLst/>
              <a:ahLst/>
              <a:cxnLst/>
              <a:rect l="l" t="t" r="r" b="b"/>
              <a:pathLst>
                <a:path w="10200" h="13803" extrusionOk="0">
                  <a:moveTo>
                    <a:pt x="5252" y="1"/>
                  </a:moveTo>
                  <a:cubicBezTo>
                    <a:pt x="3302" y="1"/>
                    <a:pt x="1481" y="1069"/>
                    <a:pt x="0" y="2457"/>
                  </a:cubicBezTo>
                  <a:cubicBezTo>
                    <a:pt x="70" y="2892"/>
                    <a:pt x="149" y="3327"/>
                    <a:pt x="247" y="3752"/>
                  </a:cubicBezTo>
                  <a:cubicBezTo>
                    <a:pt x="1676" y="2362"/>
                    <a:pt x="3639" y="1120"/>
                    <a:pt x="5332" y="1120"/>
                  </a:cubicBezTo>
                  <a:cubicBezTo>
                    <a:pt x="6613" y="1120"/>
                    <a:pt x="7740" y="1832"/>
                    <a:pt x="8361" y="3732"/>
                  </a:cubicBezTo>
                  <a:cubicBezTo>
                    <a:pt x="9498" y="7250"/>
                    <a:pt x="7946" y="10343"/>
                    <a:pt x="6227" y="13437"/>
                  </a:cubicBezTo>
                  <a:cubicBezTo>
                    <a:pt x="6375" y="13555"/>
                    <a:pt x="6523" y="13684"/>
                    <a:pt x="6671" y="13803"/>
                  </a:cubicBezTo>
                  <a:cubicBezTo>
                    <a:pt x="7640" y="12172"/>
                    <a:pt x="8589" y="10541"/>
                    <a:pt x="9182" y="8812"/>
                  </a:cubicBezTo>
                  <a:cubicBezTo>
                    <a:pt x="10190" y="5847"/>
                    <a:pt x="10200" y="856"/>
                    <a:pt x="6246" y="95"/>
                  </a:cubicBezTo>
                  <a:cubicBezTo>
                    <a:pt x="5912" y="31"/>
                    <a:pt x="5580" y="1"/>
                    <a:pt x="525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185;p50">
              <a:extLst>
                <a:ext uri="{FF2B5EF4-FFF2-40B4-BE49-F238E27FC236}">
                  <a16:creationId xmlns:a16="http://schemas.microsoft.com/office/drawing/2014/main" id="{1CD36631-5E06-E7E8-47F5-206C847932F1}"/>
                </a:ext>
              </a:extLst>
            </p:cNvPr>
            <p:cNvSpPr/>
            <p:nvPr/>
          </p:nvSpPr>
          <p:spPr>
            <a:xfrm>
              <a:off x="-3177350" y="9343750"/>
              <a:ext cx="466750" cy="368400"/>
            </a:xfrm>
            <a:custGeom>
              <a:avLst/>
              <a:gdLst/>
              <a:ahLst/>
              <a:cxnLst/>
              <a:rect l="l" t="t" r="r" b="b"/>
              <a:pathLst>
                <a:path w="18670" h="14736" extrusionOk="0">
                  <a:moveTo>
                    <a:pt x="238" y="0"/>
                  </a:moveTo>
                  <a:lnTo>
                    <a:pt x="1" y="297"/>
                  </a:lnTo>
                  <a:lnTo>
                    <a:pt x="18433" y="14736"/>
                  </a:lnTo>
                  <a:lnTo>
                    <a:pt x="18670" y="14439"/>
                  </a:lnTo>
                  <a:lnTo>
                    <a:pt x="2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186;p50">
              <a:extLst>
                <a:ext uri="{FF2B5EF4-FFF2-40B4-BE49-F238E27FC236}">
                  <a16:creationId xmlns:a16="http://schemas.microsoft.com/office/drawing/2014/main" id="{85AB8C5D-37A1-4E56-61B3-867290189788}"/>
                </a:ext>
              </a:extLst>
            </p:cNvPr>
            <p:cNvSpPr/>
            <p:nvPr/>
          </p:nvSpPr>
          <p:spPr>
            <a:xfrm>
              <a:off x="-3035525" y="9002525"/>
              <a:ext cx="458350" cy="459600"/>
            </a:xfrm>
            <a:custGeom>
              <a:avLst/>
              <a:gdLst/>
              <a:ahLst/>
              <a:cxnLst/>
              <a:rect l="l" t="t" r="r" b="b"/>
              <a:pathLst>
                <a:path w="18334" h="18384" extrusionOk="0">
                  <a:moveTo>
                    <a:pt x="18136" y="1"/>
                  </a:moveTo>
                  <a:cubicBezTo>
                    <a:pt x="16387" y="1088"/>
                    <a:pt x="12364" y="4715"/>
                    <a:pt x="12187" y="4873"/>
                  </a:cubicBezTo>
                  <a:cubicBezTo>
                    <a:pt x="6079" y="10625"/>
                    <a:pt x="60" y="18067"/>
                    <a:pt x="1" y="18146"/>
                  </a:cubicBezTo>
                  <a:lnTo>
                    <a:pt x="297" y="18383"/>
                  </a:lnTo>
                  <a:cubicBezTo>
                    <a:pt x="347" y="18314"/>
                    <a:pt x="6356" y="10892"/>
                    <a:pt x="12444" y="5150"/>
                  </a:cubicBezTo>
                  <a:cubicBezTo>
                    <a:pt x="12493" y="5120"/>
                    <a:pt x="16614" y="1394"/>
                    <a:pt x="18334" y="317"/>
                  </a:cubicBezTo>
                  <a:lnTo>
                    <a:pt x="181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187;p50">
              <a:extLst>
                <a:ext uri="{FF2B5EF4-FFF2-40B4-BE49-F238E27FC236}">
                  <a16:creationId xmlns:a16="http://schemas.microsoft.com/office/drawing/2014/main" id="{CEC2AD5E-9BDA-60EF-34BF-C99D4112821C}"/>
                </a:ext>
              </a:extLst>
            </p:cNvPr>
            <p:cNvSpPr/>
            <p:nvPr/>
          </p:nvSpPr>
          <p:spPr>
            <a:xfrm>
              <a:off x="-3035275" y="9601450"/>
              <a:ext cx="369900" cy="463775"/>
            </a:xfrm>
            <a:custGeom>
              <a:avLst/>
              <a:gdLst/>
              <a:ahLst/>
              <a:cxnLst/>
              <a:rect l="l" t="t" r="r" b="b"/>
              <a:pathLst>
                <a:path w="14796" h="18551" extrusionOk="0">
                  <a:moveTo>
                    <a:pt x="7403" y="0"/>
                  </a:moveTo>
                  <a:lnTo>
                    <a:pt x="1" y="17276"/>
                  </a:lnTo>
                  <a:cubicBezTo>
                    <a:pt x="4320" y="18047"/>
                    <a:pt x="8312" y="18551"/>
                    <a:pt x="8312" y="18551"/>
                  </a:cubicBezTo>
                  <a:lnTo>
                    <a:pt x="14796" y="5792"/>
                  </a:lnTo>
                  <a:lnTo>
                    <a:pt x="74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188;p50">
              <a:extLst>
                <a:ext uri="{FF2B5EF4-FFF2-40B4-BE49-F238E27FC236}">
                  <a16:creationId xmlns:a16="http://schemas.microsoft.com/office/drawing/2014/main" id="{8683794B-F605-A54B-BAFD-A011B35A4C17}"/>
                </a:ext>
              </a:extLst>
            </p:cNvPr>
            <p:cNvSpPr/>
            <p:nvPr/>
          </p:nvSpPr>
          <p:spPr>
            <a:xfrm>
              <a:off x="-3042200" y="9594025"/>
              <a:ext cx="383000" cy="476400"/>
            </a:xfrm>
            <a:custGeom>
              <a:avLst/>
              <a:gdLst/>
              <a:ahLst/>
              <a:cxnLst/>
              <a:rect l="l" t="t" r="r" b="b"/>
              <a:pathLst>
                <a:path w="15320" h="19056" extrusionOk="0">
                  <a:moveTo>
                    <a:pt x="7759" y="603"/>
                  </a:moveTo>
                  <a:lnTo>
                    <a:pt x="14835" y="6148"/>
                  </a:lnTo>
                  <a:lnTo>
                    <a:pt x="8481" y="18640"/>
                  </a:lnTo>
                  <a:cubicBezTo>
                    <a:pt x="7769" y="18551"/>
                    <a:pt x="4290" y="18087"/>
                    <a:pt x="544" y="17434"/>
                  </a:cubicBezTo>
                  <a:lnTo>
                    <a:pt x="7759" y="603"/>
                  </a:lnTo>
                  <a:close/>
                  <a:moveTo>
                    <a:pt x="7601" y="1"/>
                  </a:moveTo>
                  <a:lnTo>
                    <a:pt x="1" y="17721"/>
                  </a:lnTo>
                  <a:lnTo>
                    <a:pt x="238" y="17770"/>
                  </a:lnTo>
                  <a:cubicBezTo>
                    <a:pt x="4517" y="18521"/>
                    <a:pt x="8530" y="19035"/>
                    <a:pt x="8570" y="19035"/>
                  </a:cubicBezTo>
                  <a:lnTo>
                    <a:pt x="8698" y="19055"/>
                  </a:lnTo>
                  <a:lnTo>
                    <a:pt x="15320" y="6039"/>
                  </a:lnTo>
                  <a:lnTo>
                    <a:pt x="76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89;p50">
              <a:extLst>
                <a:ext uri="{FF2B5EF4-FFF2-40B4-BE49-F238E27FC236}">
                  <a16:creationId xmlns:a16="http://schemas.microsoft.com/office/drawing/2014/main" id="{C339CAE2-9793-38C9-5A26-BA9560E994DF}"/>
                </a:ext>
              </a:extLst>
            </p:cNvPr>
            <p:cNvSpPr/>
            <p:nvPr/>
          </p:nvSpPr>
          <p:spPr>
            <a:xfrm>
              <a:off x="-3010325" y="9967600"/>
              <a:ext cx="200175" cy="65025"/>
            </a:xfrm>
            <a:custGeom>
              <a:avLst/>
              <a:gdLst/>
              <a:ahLst/>
              <a:cxnLst/>
              <a:rect l="l" t="t" r="r" b="b"/>
              <a:pathLst>
                <a:path w="8007" h="2601" extrusionOk="0">
                  <a:moveTo>
                    <a:pt x="100" y="1"/>
                  </a:moveTo>
                  <a:lnTo>
                    <a:pt x="1" y="366"/>
                  </a:lnTo>
                  <a:lnTo>
                    <a:pt x="7897" y="2600"/>
                  </a:lnTo>
                  <a:lnTo>
                    <a:pt x="8006" y="2234"/>
                  </a:ln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190;p50">
              <a:extLst>
                <a:ext uri="{FF2B5EF4-FFF2-40B4-BE49-F238E27FC236}">
                  <a16:creationId xmlns:a16="http://schemas.microsoft.com/office/drawing/2014/main" id="{711F36D2-0A0D-9CC8-CEC8-44BFEEC771D7}"/>
                </a:ext>
              </a:extLst>
            </p:cNvPr>
            <p:cNvSpPr/>
            <p:nvPr/>
          </p:nvSpPr>
          <p:spPr>
            <a:xfrm>
              <a:off x="-2973750" y="9881875"/>
              <a:ext cx="205600" cy="74150"/>
            </a:xfrm>
            <a:custGeom>
              <a:avLst/>
              <a:gdLst/>
              <a:ahLst/>
              <a:cxnLst/>
              <a:rect l="l" t="t" r="r" b="b"/>
              <a:pathLst>
                <a:path w="8224" h="2966" extrusionOk="0">
                  <a:moveTo>
                    <a:pt x="109" y="0"/>
                  </a:moveTo>
                  <a:lnTo>
                    <a:pt x="1" y="366"/>
                  </a:lnTo>
                  <a:lnTo>
                    <a:pt x="8105" y="2965"/>
                  </a:lnTo>
                  <a:lnTo>
                    <a:pt x="8223" y="2600"/>
                  </a:lnTo>
                  <a:lnTo>
                    <a:pt x="1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191;p50">
              <a:extLst>
                <a:ext uri="{FF2B5EF4-FFF2-40B4-BE49-F238E27FC236}">
                  <a16:creationId xmlns:a16="http://schemas.microsoft.com/office/drawing/2014/main" id="{0438955A-BBDE-F98C-FFE1-440D13524BB9}"/>
                </a:ext>
              </a:extLst>
            </p:cNvPr>
            <p:cNvSpPr/>
            <p:nvPr/>
          </p:nvSpPr>
          <p:spPr>
            <a:xfrm>
              <a:off x="-2933975" y="9788475"/>
              <a:ext cx="205100" cy="90450"/>
            </a:xfrm>
            <a:custGeom>
              <a:avLst/>
              <a:gdLst/>
              <a:ahLst/>
              <a:cxnLst/>
              <a:rect l="l" t="t" r="r" b="b"/>
              <a:pathLst>
                <a:path w="8204" h="3618" extrusionOk="0">
                  <a:moveTo>
                    <a:pt x="139" y="1"/>
                  </a:moveTo>
                  <a:lnTo>
                    <a:pt x="1" y="346"/>
                  </a:lnTo>
                  <a:lnTo>
                    <a:pt x="8065" y="3618"/>
                  </a:lnTo>
                  <a:lnTo>
                    <a:pt x="8204" y="3262"/>
                  </a:lnTo>
                  <a:lnTo>
                    <a:pt x="1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192;p50">
              <a:extLst>
                <a:ext uri="{FF2B5EF4-FFF2-40B4-BE49-F238E27FC236}">
                  <a16:creationId xmlns:a16="http://schemas.microsoft.com/office/drawing/2014/main" id="{817C1F4F-5FC2-A912-C51C-28E608D60F33}"/>
                </a:ext>
              </a:extLst>
            </p:cNvPr>
            <p:cNvSpPr/>
            <p:nvPr/>
          </p:nvSpPr>
          <p:spPr>
            <a:xfrm>
              <a:off x="-2887775" y="9679775"/>
              <a:ext cx="202400" cy="114900"/>
            </a:xfrm>
            <a:custGeom>
              <a:avLst/>
              <a:gdLst/>
              <a:ahLst/>
              <a:cxnLst/>
              <a:rect l="l" t="t" r="r" b="b"/>
              <a:pathLst>
                <a:path w="8096" h="4596" extrusionOk="0">
                  <a:moveTo>
                    <a:pt x="179" y="0"/>
                  </a:moveTo>
                  <a:lnTo>
                    <a:pt x="1" y="336"/>
                  </a:lnTo>
                  <a:lnTo>
                    <a:pt x="7917" y="4596"/>
                  </a:lnTo>
                  <a:lnTo>
                    <a:pt x="8095" y="4260"/>
                  </a:lnTo>
                  <a:lnTo>
                    <a:pt x="1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193;p50">
              <a:extLst>
                <a:ext uri="{FF2B5EF4-FFF2-40B4-BE49-F238E27FC236}">
                  <a16:creationId xmlns:a16="http://schemas.microsoft.com/office/drawing/2014/main" id="{0677EA91-C7BE-F274-8644-0318FCE37BA3}"/>
                </a:ext>
              </a:extLst>
            </p:cNvPr>
            <p:cNvSpPr/>
            <p:nvPr/>
          </p:nvSpPr>
          <p:spPr>
            <a:xfrm>
              <a:off x="-3792325" y="8361375"/>
              <a:ext cx="1413550" cy="1686800"/>
            </a:xfrm>
            <a:custGeom>
              <a:avLst/>
              <a:gdLst/>
              <a:ahLst/>
              <a:cxnLst/>
              <a:rect l="l" t="t" r="r" b="b"/>
              <a:pathLst>
                <a:path w="56542" h="67472" extrusionOk="0">
                  <a:moveTo>
                    <a:pt x="56433" y="0"/>
                  </a:moveTo>
                  <a:cubicBezTo>
                    <a:pt x="56166" y="79"/>
                    <a:pt x="29166" y="7897"/>
                    <a:pt x="15092" y="19707"/>
                  </a:cubicBezTo>
                  <a:cubicBezTo>
                    <a:pt x="6296" y="27080"/>
                    <a:pt x="1088" y="35381"/>
                    <a:pt x="426" y="43080"/>
                  </a:cubicBezTo>
                  <a:cubicBezTo>
                    <a:pt x="1" y="48111"/>
                    <a:pt x="1503" y="52825"/>
                    <a:pt x="4794" y="56719"/>
                  </a:cubicBezTo>
                  <a:cubicBezTo>
                    <a:pt x="12948" y="66365"/>
                    <a:pt x="32407" y="67462"/>
                    <a:pt x="32605" y="67472"/>
                  </a:cubicBezTo>
                  <a:lnTo>
                    <a:pt x="32625" y="67096"/>
                  </a:lnTo>
                  <a:cubicBezTo>
                    <a:pt x="32427" y="67076"/>
                    <a:pt x="13126" y="65989"/>
                    <a:pt x="5091" y="56482"/>
                  </a:cubicBezTo>
                  <a:cubicBezTo>
                    <a:pt x="1869" y="52667"/>
                    <a:pt x="386" y="48051"/>
                    <a:pt x="811" y="43120"/>
                  </a:cubicBezTo>
                  <a:cubicBezTo>
                    <a:pt x="1464" y="35520"/>
                    <a:pt x="6622" y="27307"/>
                    <a:pt x="15329" y="20003"/>
                  </a:cubicBezTo>
                  <a:cubicBezTo>
                    <a:pt x="29344" y="8252"/>
                    <a:pt x="56265" y="455"/>
                    <a:pt x="56542" y="376"/>
                  </a:cubicBezTo>
                  <a:lnTo>
                    <a:pt x="564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194;p50">
              <a:extLst>
                <a:ext uri="{FF2B5EF4-FFF2-40B4-BE49-F238E27FC236}">
                  <a16:creationId xmlns:a16="http://schemas.microsoft.com/office/drawing/2014/main" id="{7C2ADA46-260B-F8D4-A10E-C5D900270061}"/>
                </a:ext>
              </a:extLst>
            </p:cNvPr>
            <p:cNvSpPr/>
            <p:nvPr/>
          </p:nvSpPr>
          <p:spPr>
            <a:xfrm>
              <a:off x="-2975475" y="8385375"/>
              <a:ext cx="609550" cy="1005075"/>
            </a:xfrm>
            <a:custGeom>
              <a:avLst/>
              <a:gdLst/>
              <a:ahLst/>
              <a:cxnLst/>
              <a:rect l="l" t="t" r="r" b="b"/>
              <a:pathLst>
                <a:path w="24382" h="40203" extrusionOk="0">
                  <a:moveTo>
                    <a:pt x="18967" y="1"/>
                  </a:moveTo>
                  <a:cubicBezTo>
                    <a:pt x="18564" y="1"/>
                    <a:pt x="18127" y="38"/>
                    <a:pt x="17661" y="107"/>
                  </a:cubicBezTo>
                  <a:cubicBezTo>
                    <a:pt x="15408" y="443"/>
                    <a:pt x="14301" y="2381"/>
                    <a:pt x="14301" y="2381"/>
                  </a:cubicBezTo>
                  <a:lnTo>
                    <a:pt x="17157" y="1343"/>
                  </a:lnTo>
                  <a:lnTo>
                    <a:pt x="17157" y="1343"/>
                  </a:lnTo>
                  <a:cubicBezTo>
                    <a:pt x="17869" y="3082"/>
                    <a:pt x="18235" y="9813"/>
                    <a:pt x="13145" y="22918"/>
                  </a:cubicBezTo>
                  <a:cubicBezTo>
                    <a:pt x="11573" y="26960"/>
                    <a:pt x="8717" y="30488"/>
                    <a:pt x="6385" y="33206"/>
                  </a:cubicBezTo>
                  <a:cubicBezTo>
                    <a:pt x="3815" y="36181"/>
                    <a:pt x="0" y="40203"/>
                    <a:pt x="0" y="40203"/>
                  </a:cubicBezTo>
                  <a:cubicBezTo>
                    <a:pt x="0" y="40203"/>
                    <a:pt x="10457" y="37357"/>
                    <a:pt x="17424" y="27236"/>
                  </a:cubicBezTo>
                  <a:cubicBezTo>
                    <a:pt x="24382" y="17126"/>
                    <a:pt x="22109" y="3497"/>
                    <a:pt x="21793" y="1847"/>
                  </a:cubicBezTo>
                  <a:cubicBezTo>
                    <a:pt x="21542" y="539"/>
                    <a:pt x="20503" y="1"/>
                    <a:pt x="189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195;p50">
              <a:extLst>
                <a:ext uri="{FF2B5EF4-FFF2-40B4-BE49-F238E27FC236}">
                  <a16:creationId xmlns:a16="http://schemas.microsoft.com/office/drawing/2014/main" id="{37C99822-F55A-205D-C25D-57635DF79B50}"/>
                </a:ext>
              </a:extLst>
            </p:cNvPr>
            <p:cNvSpPr/>
            <p:nvPr/>
          </p:nvSpPr>
          <p:spPr>
            <a:xfrm>
              <a:off x="-2990800" y="8380725"/>
              <a:ext cx="631300" cy="1018625"/>
            </a:xfrm>
            <a:custGeom>
              <a:avLst/>
              <a:gdLst/>
              <a:ahLst/>
              <a:cxnLst/>
              <a:rect l="l" t="t" r="r" b="b"/>
              <a:pathLst>
                <a:path w="25252" h="40745" extrusionOk="0">
                  <a:moveTo>
                    <a:pt x="19596" y="377"/>
                  </a:moveTo>
                  <a:cubicBezTo>
                    <a:pt x="21146" y="377"/>
                    <a:pt x="22006" y="934"/>
                    <a:pt x="22228" y="2072"/>
                  </a:cubicBezTo>
                  <a:cubicBezTo>
                    <a:pt x="22504" y="3594"/>
                    <a:pt x="24847" y="17213"/>
                    <a:pt x="17879" y="27324"/>
                  </a:cubicBezTo>
                  <a:cubicBezTo>
                    <a:pt x="12058" y="35764"/>
                    <a:pt x="3707" y="39134"/>
                    <a:pt x="1256" y="39984"/>
                  </a:cubicBezTo>
                  <a:cubicBezTo>
                    <a:pt x="2382" y="38788"/>
                    <a:pt x="5150" y="35823"/>
                    <a:pt x="7136" y="33520"/>
                  </a:cubicBezTo>
                  <a:cubicBezTo>
                    <a:pt x="9637" y="30615"/>
                    <a:pt x="12404" y="27116"/>
                    <a:pt x="13936" y="23173"/>
                  </a:cubicBezTo>
                  <a:cubicBezTo>
                    <a:pt x="18897" y="10394"/>
                    <a:pt x="18729" y="3387"/>
                    <a:pt x="17948" y="1460"/>
                  </a:cubicBezTo>
                  <a:lnTo>
                    <a:pt x="17879" y="1292"/>
                  </a:lnTo>
                  <a:lnTo>
                    <a:pt x="15438" y="2181"/>
                  </a:lnTo>
                  <a:cubicBezTo>
                    <a:pt x="15912" y="1598"/>
                    <a:pt x="16871" y="699"/>
                    <a:pt x="18304" y="481"/>
                  </a:cubicBezTo>
                  <a:cubicBezTo>
                    <a:pt x="18778" y="412"/>
                    <a:pt x="19209" y="377"/>
                    <a:pt x="19596" y="377"/>
                  </a:cubicBezTo>
                  <a:close/>
                  <a:moveTo>
                    <a:pt x="19566" y="1"/>
                  </a:moveTo>
                  <a:cubicBezTo>
                    <a:pt x="19164" y="1"/>
                    <a:pt x="18724" y="36"/>
                    <a:pt x="18245" y="106"/>
                  </a:cubicBezTo>
                  <a:cubicBezTo>
                    <a:pt x="15922" y="452"/>
                    <a:pt x="14796" y="2389"/>
                    <a:pt x="14746" y="2468"/>
                  </a:cubicBezTo>
                  <a:lnTo>
                    <a:pt x="14489" y="2922"/>
                  </a:lnTo>
                  <a:lnTo>
                    <a:pt x="14489" y="2922"/>
                  </a:lnTo>
                  <a:lnTo>
                    <a:pt x="17662" y="1776"/>
                  </a:lnTo>
                  <a:lnTo>
                    <a:pt x="17662" y="1776"/>
                  </a:lnTo>
                  <a:cubicBezTo>
                    <a:pt x="18363" y="3871"/>
                    <a:pt x="18363" y="10720"/>
                    <a:pt x="13580" y="23034"/>
                  </a:cubicBezTo>
                  <a:cubicBezTo>
                    <a:pt x="12068" y="26918"/>
                    <a:pt x="9330" y="30387"/>
                    <a:pt x="6850" y="33263"/>
                  </a:cubicBezTo>
                  <a:cubicBezTo>
                    <a:pt x="4310" y="36208"/>
                    <a:pt x="514" y="40211"/>
                    <a:pt x="475" y="40251"/>
                  </a:cubicBezTo>
                  <a:lnTo>
                    <a:pt x="1" y="40745"/>
                  </a:lnTo>
                  <a:lnTo>
                    <a:pt x="663" y="40567"/>
                  </a:lnTo>
                  <a:cubicBezTo>
                    <a:pt x="771" y="40537"/>
                    <a:pt x="11267" y="37592"/>
                    <a:pt x="18195" y="27541"/>
                  </a:cubicBezTo>
                  <a:cubicBezTo>
                    <a:pt x="25252" y="17302"/>
                    <a:pt x="22880" y="3535"/>
                    <a:pt x="22593" y="1993"/>
                  </a:cubicBezTo>
                  <a:cubicBezTo>
                    <a:pt x="22336" y="667"/>
                    <a:pt x="21320" y="1"/>
                    <a:pt x="195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196;p50">
              <a:extLst>
                <a:ext uri="{FF2B5EF4-FFF2-40B4-BE49-F238E27FC236}">
                  <a16:creationId xmlns:a16="http://schemas.microsoft.com/office/drawing/2014/main" id="{66194E48-8937-BC18-184B-327C66ED8E67}"/>
                </a:ext>
              </a:extLst>
            </p:cNvPr>
            <p:cNvSpPr/>
            <p:nvPr/>
          </p:nvSpPr>
          <p:spPr>
            <a:xfrm>
              <a:off x="-2435125" y="7587200"/>
              <a:ext cx="758050" cy="857450"/>
            </a:xfrm>
            <a:custGeom>
              <a:avLst/>
              <a:gdLst/>
              <a:ahLst/>
              <a:cxnLst/>
              <a:rect l="l" t="t" r="r" b="b"/>
              <a:pathLst>
                <a:path w="30322" h="34298" extrusionOk="0">
                  <a:moveTo>
                    <a:pt x="16671" y="1"/>
                  </a:moveTo>
                  <a:cubicBezTo>
                    <a:pt x="13117" y="1"/>
                    <a:pt x="9856" y="2937"/>
                    <a:pt x="9133" y="7020"/>
                  </a:cubicBezTo>
                  <a:lnTo>
                    <a:pt x="8619" y="9857"/>
                  </a:lnTo>
                  <a:cubicBezTo>
                    <a:pt x="7917" y="9135"/>
                    <a:pt x="7008" y="8651"/>
                    <a:pt x="6010" y="8483"/>
                  </a:cubicBezTo>
                  <a:cubicBezTo>
                    <a:pt x="5709" y="8427"/>
                    <a:pt x="5412" y="8401"/>
                    <a:pt x="5121" y="8401"/>
                  </a:cubicBezTo>
                  <a:cubicBezTo>
                    <a:pt x="2302" y="8401"/>
                    <a:pt x="0" y="10891"/>
                    <a:pt x="376" y="13820"/>
                  </a:cubicBezTo>
                  <a:cubicBezTo>
                    <a:pt x="704" y="16314"/>
                    <a:pt x="2833" y="18002"/>
                    <a:pt x="5142" y="18002"/>
                  </a:cubicBezTo>
                  <a:cubicBezTo>
                    <a:pt x="5825" y="18002"/>
                    <a:pt x="6523" y="17854"/>
                    <a:pt x="7196" y="17536"/>
                  </a:cubicBezTo>
                  <a:lnTo>
                    <a:pt x="7196" y="17536"/>
                  </a:lnTo>
                  <a:cubicBezTo>
                    <a:pt x="7166" y="17645"/>
                    <a:pt x="7136" y="17753"/>
                    <a:pt x="7116" y="17862"/>
                  </a:cubicBezTo>
                  <a:lnTo>
                    <a:pt x="6108" y="23495"/>
                  </a:lnTo>
                  <a:lnTo>
                    <a:pt x="6049" y="23802"/>
                  </a:lnTo>
                  <a:lnTo>
                    <a:pt x="5051" y="29435"/>
                  </a:lnTo>
                  <a:cubicBezTo>
                    <a:pt x="4685" y="31491"/>
                    <a:pt x="6049" y="33448"/>
                    <a:pt x="8095" y="33813"/>
                  </a:cubicBezTo>
                  <a:lnTo>
                    <a:pt x="10467" y="34238"/>
                  </a:lnTo>
                  <a:cubicBezTo>
                    <a:pt x="10691" y="34278"/>
                    <a:pt x="10913" y="34298"/>
                    <a:pt x="11133" y="34298"/>
                  </a:cubicBezTo>
                  <a:cubicBezTo>
                    <a:pt x="12922" y="34298"/>
                    <a:pt x="14511" y="33016"/>
                    <a:pt x="14845" y="31194"/>
                  </a:cubicBezTo>
                  <a:lnTo>
                    <a:pt x="15735" y="26213"/>
                  </a:lnTo>
                  <a:lnTo>
                    <a:pt x="19184" y="26826"/>
                  </a:lnTo>
                  <a:cubicBezTo>
                    <a:pt x="19564" y="26894"/>
                    <a:pt x="19944" y="26927"/>
                    <a:pt x="20320" y="26927"/>
                  </a:cubicBezTo>
                  <a:cubicBezTo>
                    <a:pt x="23867" y="26927"/>
                    <a:pt x="27128" y="23991"/>
                    <a:pt x="27861" y="19908"/>
                  </a:cubicBezTo>
                  <a:lnTo>
                    <a:pt x="29512" y="10667"/>
                  </a:lnTo>
                  <a:cubicBezTo>
                    <a:pt x="30322" y="6151"/>
                    <a:pt x="27733" y="1871"/>
                    <a:pt x="23770" y="1170"/>
                  </a:cubicBezTo>
                  <a:lnTo>
                    <a:pt x="17810" y="102"/>
                  </a:lnTo>
                  <a:cubicBezTo>
                    <a:pt x="17429" y="34"/>
                    <a:pt x="17048" y="1"/>
                    <a:pt x="16671" y="1"/>
                  </a:cubicBezTo>
                  <a:close/>
                </a:path>
              </a:pathLst>
            </a:custGeom>
            <a:solidFill>
              <a:srgbClr val="AA6E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2197;p50">
              <a:extLst>
                <a:ext uri="{FF2B5EF4-FFF2-40B4-BE49-F238E27FC236}">
                  <a16:creationId xmlns:a16="http://schemas.microsoft.com/office/drawing/2014/main" id="{DAAD47C0-3EC1-8CE1-F4A5-55806A9CC0FD}"/>
                </a:ext>
              </a:extLst>
            </p:cNvPr>
            <p:cNvSpPr/>
            <p:nvPr/>
          </p:nvSpPr>
          <p:spPr>
            <a:xfrm>
              <a:off x="-2448225" y="7582425"/>
              <a:ext cx="765225" cy="866925"/>
            </a:xfrm>
            <a:custGeom>
              <a:avLst/>
              <a:gdLst/>
              <a:ahLst/>
              <a:cxnLst/>
              <a:rect l="l" t="t" r="r" b="b"/>
              <a:pathLst>
                <a:path w="30609" h="34677" extrusionOk="0">
                  <a:moveTo>
                    <a:pt x="17200" y="375"/>
                  </a:moveTo>
                  <a:cubicBezTo>
                    <a:pt x="17563" y="375"/>
                    <a:pt x="17928" y="407"/>
                    <a:pt x="18294" y="471"/>
                  </a:cubicBezTo>
                  <a:lnTo>
                    <a:pt x="24264" y="1539"/>
                  </a:lnTo>
                  <a:cubicBezTo>
                    <a:pt x="26122" y="1875"/>
                    <a:pt x="27733" y="3021"/>
                    <a:pt x="28790" y="4780"/>
                  </a:cubicBezTo>
                  <a:cubicBezTo>
                    <a:pt x="29858" y="6539"/>
                    <a:pt x="30233" y="8684"/>
                    <a:pt x="29848" y="10819"/>
                  </a:cubicBezTo>
                  <a:lnTo>
                    <a:pt x="28197" y="20059"/>
                  </a:lnTo>
                  <a:cubicBezTo>
                    <a:pt x="27483" y="24050"/>
                    <a:pt x="24317" y="26920"/>
                    <a:pt x="20856" y="26920"/>
                  </a:cubicBezTo>
                  <a:cubicBezTo>
                    <a:pt x="20485" y="26920"/>
                    <a:pt x="20112" y="26887"/>
                    <a:pt x="19737" y="26819"/>
                  </a:cubicBezTo>
                  <a:lnTo>
                    <a:pt x="16100" y="26177"/>
                  </a:lnTo>
                  <a:lnTo>
                    <a:pt x="15181" y="31346"/>
                  </a:lnTo>
                  <a:cubicBezTo>
                    <a:pt x="14863" y="33077"/>
                    <a:pt x="13346" y="34295"/>
                    <a:pt x="11638" y="34295"/>
                  </a:cubicBezTo>
                  <a:cubicBezTo>
                    <a:pt x="11434" y="34295"/>
                    <a:pt x="11228" y="34277"/>
                    <a:pt x="11021" y="34242"/>
                  </a:cubicBezTo>
                  <a:lnTo>
                    <a:pt x="8649" y="33817"/>
                  </a:lnTo>
                  <a:cubicBezTo>
                    <a:pt x="6711" y="33461"/>
                    <a:pt x="5417" y="31603"/>
                    <a:pt x="5763" y="29656"/>
                  </a:cubicBezTo>
                  <a:lnTo>
                    <a:pt x="7828" y="18093"/>
                  </a:lnTo>
                  <a:cubicBezTo>
                    <a:pt x="7848" y="17984"/>
                    <a:pt x="7878" y="17875"/>
                    <a:pt x="7907" y="17776"/>
                  </a:cubicBezTo>
                  <a:lnTo>
                    <a:pt x="8016" y="17381"/>
                  </a:lnTo>
                  <a:lnTo>
                    <a:pt x="7640" y="17559"/>
                  </a:lnTo>
                  <a:cubicBezTo>
                    <a:pt x="7018" y="17843"/>
                    <a:pt x="6360" y="17979"/>
                    <a:pt x="5709" y="17979"/>
                  </a:cubicBezTo>
                  <a:cubicBezTo>
                    <a:pt x="4230" y="17979"/>
                    <a:pt x="2790" y="17277"/>
                    <a:pt x="1898" y="16007"/>
                  </a:cubicBezTo>
                  <a:cubicBezTo>
                    <a:pt x="436" y="13922"/>
                    <a:pt x="950" y="11056"/>
                    <a:pt x="3045" y="9613"/>
                  </a:cubicBezTo>
                  <a:cubicBezTo>
                    <a:pt x="3845" y="9060"/>
                    <a:pt x="4767" y="8789"/>
                    <a:pt x="5685" y="8789"/>
                  </a:cubicBezTo>
                  <a:cubicBezTo>
                    <a:pt x="6899" y="8789"/>
                    <a:pt x="8104" y="9263"/>
                    <a:pt x="9004" y="10186"/>
                  </a:cubicBezTo>
                  <a:lnTo>
                    <a:pt x="9261" y="10453"/>
                  </a:lnTo>
                  <a:lnTo>
                    <a:pt x="9844" y="7241"/>
                  </a:lnTo>
                  <a:cubicBezTo>
                    <a:pt x="10560" y="3241"/>
                    <a:pt x="13731" y="375"/>
                    <a:pt x="17200" y="375"/>
                  </a:cubicBezTo>
                  <a:close/>
                  <a:moveTo>
                    <a:pt x="17179" y="1"/>
                  </a:moveTo>
                  <a:cubicBezTo>
                    <a:pt x="13540" y="1"/>
                    <a:pt x="10209" y="2993"/>
                    <a:pt x="9459" y="7172"/>
                  </a:cubicBezTo>
                  <a:lnTo>
                    <a:pt x="9014" y="9672"/>
                  </a:lnTo>
                  <a:cubicBezTo>
                    <a:pt x="8069" y="8835"/>
                    <a:pt x="6875" y="8408"/>
                    <a:pt x="5675" y="8408"/>
                  </a:cubicBezTo>
                  <a:cubicBezTo>
                    <a:pt x="4680" y="8408"/>
                    <a:pt x="3682" y="8701"/>
                    <a:pt x="2818" y="9297"/>
                  </a:cubicBezTo>
                  <a:cubicBezTo>
                    <a:pt x="554" y="10858"/>
                    <a:pt x="1" y="13971"/>
                    <a:pt x="1582" y="16225"/>
                  </a:cubicBezTo>
                  <a:cubicBezTo>
                    <a:pt x="2547" y="17595"/>
                    <a:pt x="4102" y="18365"/>
                    <a:pt x="5709" y="18365"/>
                  </a:cubicBezTo>
                  <a:cubicBezTo>
                    <a:pt x="6292" y="18365"/>
                    <a:pt x="6882" y="18264"/>
                    <a:pt x="7453" y="18053"/>
                  </a:cubicBezTo>
                  <a:lnTo>
                    <a:pt x="7453" y="18053"/>
                  </a:lnTo>
                  <a:lnTo>
                    <a:pt x="5387" y="29597"/>
                  </a:lnTo>
                  <a:cubicBezTo>
                    <a:pt x="5012" y="31751"/>
                    <a:pt x="6435" y="33797"/>
                    <a:pt x="8589" y="34192"/>
                  </a:cubicBezTo>
                  <a:lnTo>
                    <a:pt x="10951" y="34617"/>
                  </a:lnTo>
                  <a:cubicBezTo>
                    <a:pt x="11187" y="34656"/>
                    <a:pt x="11413" y="34676"/>
                    <a:pt x="11648" y="34676"/>
                  </a:cubicBezTo>
                  <a:lnTo>
                    <a:pt x="11648" y="34676"/>
                  </a:lnTo>
                  <a:cubicBezTo>
                    <a:pt x="13563" y="34674"/>
                    <a:pt x="15201" y="33301"/>
                    <a:pt x="15547" y="31415"/>
                  </a:cubicBezTo>
                  <a:lnTo>
                    <a:pt x="16407" y="26622"/>
                  </a:lnTo>
                  <a:lnTo>
                    <a:pt x="19668" y="27205"/>
                  </a:lnTo>
                  <a:cubicBezTo>
                    <a:pt x="20062" y="27275"/>
                    <a:pt x="20454" y="27310"/>
                    <a:pt x="20843" y="27310"/>
                  </a:cubicBezTo>
                  <a:cubicBezTo>
                    <a:pt x="24482" y="27310"/>
                    <a:pt x="27813" y="24316"/>
                    <a:pt x="28563" y="20129"/>
                  </a:cubicBezTo>
                  <a:lnTo>
                    <a:pt x="30213" y="10888"/>
                  </a:lnTo>
                  <a:cubicBezTo>
                    <a:pt x="30609" y="8654"/>
                    <a:pt x="30223" y="6431"/>
                    <a:pt x="29107" y="4583"/>
                  </a:cubicBezTo>
                  <a:cubicBezTo>
                    <a:pt x="27990" y="2734"/>
                    <a:pt x="26300" y="1519"/>
                    <a:pt x="24323" y="1173"/>
                  </a:cubicBezTo>
                  <a:lnTo>
                    <a:pt x="18354" y="105"/>
                  </a:lnTo>
                  <a:cubicBezTo>
                    <a:pt x="17960" y="35"/>
                    <a:pt x="17568" y="1"/>
                    <a:pt x="17179" y="1"/>
                  </a:cubicBezTo>
                  <a:close/>
                  <a:moveTo>
                    <a:pt x="11648" y="34676"/>
                  </a:moveTo>
                  <a:cubicBezTo>
                    <a:pt x="11646" y="34676"/>
                    <a:pt x="11645" y="34676"/>
                    <a:pt x="11643" y="34676"/>
                  </a:cubicBezTo>
                  <a:lnTo>
                    <a:pt x="11653" y="34676"/>
                  </a:lnTo>
                  <a:cubicBezTo>
                    <a:pt x="11651" y="34676"/>
                    <a:pt x="11650" y="34676"/>
                    <a:pt x="11648" y="3467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198;p50">
              <a:extLst>
                <a:ext uri="{FF2B5EF4-FFF2-40B4-BE49-F238E27FC236}">
                  <a16:creationId xmlns:a16="http://schemas.microsoft.com/office/drawing/2014/main" id="{7F4A85FD-6E41-F239-E11A-9DDA723DC6DE}"/>
                </a:ext>
              </a:extLst>
            </p:cNvPr>
            <p:cNvSpPr/>
            <p:nvPr/>
          </p:nvSpPr>
          <p:spPr>
            <a:xfrm>
              <a:off x="-2315050" y="7854100"/>
              <a:ext cx="82300" cy="94800"/>
            </a:xfrm>
            <a:custGeom>
              <a:avLst/>
              <a:gdLst/>
              <a:ahLst/>
              <a:cxnLst/>
              <a:rect l="l" t="t" r="r" b="b"/>
              <a:pathLst>
                <a:path w="3292" h="3792" extrusionOk="0">
                  <a:moveTo>
                    <a:pt x="239" y="0"/>
                  </a:moveTo>
                  <a:cubicBezTo>
                    <a:pt x="1" y="0"/>
                    <a:pt x="7" y="377"/>
                    <a:pt x="258" y="396"/>
                  </a:cubicBezTo>
                  <a:cubicBezTo>
                    <a:pt x="1118" y="466"/>
                    <a:pt x="1997" y="772"/>
                    <a:pt x="2422" y="1582"/>
                  </a:cubicBezTo>
                  <a:cubicBezTo>
                    <a:pt x="2689" y="2086"/>
                    <a:pt x="2738" y="2650"/>
                    <a:pt x="2689" y="3203"/>
                  </a:cubicBezTo>
                  <a:cubicBezTo>
                    <a:pt x="2689" y="3233"/>
                    <a:pt x="2689" y="3263"/>
                    <a:pt x="2679" y="3292"/>
                  </a:cubicBezTo>
                  <a:cubicBezTo>
                    <a:pt x="2679" y="3295"/>
                    <a:pt x="2678" y="3298"/>
                    <a:pt x="2678" y="3300"/>
                  </a:cubicBezTo>
                  <a:lnTo>
                    <a:pt x="2678" y="3300"/>
                  </a:lnTo>
                  <a:cubicBezTo>
                    <a:pt x="2678" y="3300"/>
                    <a:pt x="2678" y="3300"/>
                    <a:pt x="2678" y="3300"/>
                  </a:cubicBezTo>
                  <a:cubicBezTo>
                    <a:pt x="2676" y="3300"/>
                    <a:pt x="2674" y="3314"/>
                    <a:pt x="2675" y="3314"/>
                  </a:cubicBezTo>
                  <a:cubicBezTo>
                    <a:pt x="2675" y="3314"/>
                    <a:pt x="2676" y="3310"/>
                    <a:pt x="2678" y="3300"/>
                  </a:cubicBezTo>
                  <a:lnTo>
                    <a:pt x="2678" y="3300"/>
                  </a:lnTo>
                  <a:cubicBezTo>
                    <a:pt x="2679" y="3301"/>
                    <a:pt x="2679" y="3307"/>
                    <a:pt x="2679" y="3322"/>
                  </a:cubicBezTo>
                  <a:cubicBezTo>
                    <a:pt x="2679" y="3371"/>
                    <a:pt x="2659" y="3401"/>
                    <a:pt x="2659" y="3440"/>
                  </a:cubicBezTo>
                  <a:cubicBezTo>
                    <a:pt x="2650" y="3480"/>
                    <a:pt x="2640" y="3510"/>
                    <a:pt x="2640" y="3539"/>
                  </a:cubicBezTo>
                  <a:cubicBezTo>
                    <a:pt x="2598" y="3689"/>
                    <a:pt x="2723" y="3792"/>
                    <a:pt x="2844" y="3792"/>
                  </a:cubicBezTo>
                  <a:cubicBezTo>
                    <a:pt x="2922" y="3792"/>
                    <a:pt x="2998" y="3749"/>
                    <a:pt x="3025" y="3648"/>
                  </a:cubicBezTo>
                  <a:lnTo>
                    <a:pt x="3015" y="3648"/>
                  </a:lnTo>
                  <a:cubicBezTo>
                    <a:pt x="3292" y="2531"/>
                    <a:pt x="2986" y="1207"/>
                    <a:pt x="2007" y="535"/>
                  </a:cubicBezTo>
                  <a:cubicBezTo>
                    <a:pt x="1493" y="179"/>
                    <a:pt x="871" y="41"/>
                    <a:pt x="258" y="1"/>
                  </a:cubicBezTo>
                  <a:cubicBezTo>
                    <a:pt x="252" y="1"/>
                    <a:pt x="245" y="0"/>
                    <a:pt x="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199;p50">
              <a:extLst>
                <a:ext uri="{FF2B5EF4-FFF2-40B4-BE49-F238E27FC236}">
                  <a16:creationId xmlns:a16="http://schemas.microsoft.com/office/drawing/2014/main" id="{1BBBBEAC-476D-2C99-7371-2916A80DAEB5}"/>
                </a:ext>
              </a:extLst>
            </p:cNvPr>
            <p:cNvSpPr/>
            <p:nvPr/>
          </p:nvSpPr>
          <p:spPr>
            <a:xfrm>
              <a:off x="-2013250" y="7847600"/>
              <a:ext cx="81950" cy="68350"/>
            </a:xfrm>
            <a:custGeom>
              <a:avLst/>
              <a:gdLst/>
              <a:ahLst/>
              <a:cxnLst/>
              <a:rect l="l" t="t" r="r" b="b"/>
              <a:pathLst>
                <a:path w="3278" h="2734" extrusionOk="0">
                  <a:moveTo>
                    <a:pt x="1496" y="1"/>
                  </a:moveTo>
                  <a:cubicBezTo>
                    <a:pt x="851" y="1"/>
                    <a:pt x="278" y="465"/>
                    <a:pt x="164" y="1131"/>
                  </a:cubicBezTo>
                  <a:cubicBezTo>
                    <a:pt x="1" y="2030"/>
                    <a:pt x="720" y="2733"/>
                    <a:pt x="1511" y="2733"/>
                  </a:cubicBezTo>
                  <a:cubicBezTo>
                    <a:pt x="1772" y="2733"/>
                    <a:pt x="2041" y="2657"/>
                    <a:pt x="2289" y="2485"/>
                  </a:cubicBezTo>
                  <a:cubicBezTo>
                    <a:pt x="3277" y="1793"/>
                    <a:pt x="2941" y="231"/>
                    <a:pt x="1745" y="24"/>
                  </a:cubicBezTo>
                  <a:cubicBezTo>
                    <a:pt x="1662" y="8"/>
                    <a:pt x="1578" y="1"/>
                    <a:pt x="1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200;p50">
              <a:extLst>
                <a:ext uri="{FF2B5EF4-FFF2-40B4-BE49-F238E27FC236}">
                  <a16:creationId xmlns:a16="http://schemas.microsoft.com/office/drawing/2014/main" id="{DB282FC2-B4BA-CFD3-10B8-25EA365EF24D}"/>
                </a:ext>
              </a:extLst>
            </p:cNvPr>
            <p:cNvSpPr/>
            <p:nvPr/>
          </p:nvSpPr>
          <p:spPr>
            <a:xfrm>
              <a:off x="-1791800" y="7886225"/>
              <a:ext cx="70275" cy="58325"/>
            </a:xfrm>
            <a:custGeom>
              <a:avLst/>
              <a:gdLst/>
              <a:ahLst/>
              <a:cxnLst/>
              <a:rect l="l" t="t" r="r" b="b"/>
              <a:pathLst>
                <a:path w="2811" h="2333" extrusionOk="0">
                  <a:moveTo>
                    <a:pt x="1280" y="1"/>
                  </a:moveTo>
                  <a:cubicBezTo>
                    <a:pt x="723" y="1"/>
                    <a:pt x="238" y="399"/>
                    <a:pt x="142" y="960"/>
                  </a:cubicBezTo>
                  <a:cubicBezTo>
                    <a:pt x="1" y="1724"/>
                    <a:pt x="612" y="2333"/>
                    <a:pt x="1286" y="2333"/>
                  </a:cubicBezTo>
                  <a:cubicBezTo>
                    <a:pt x="1509" y="2333"/>
                    <a:pt x="1739" y="2266"/>
                    <a:pt x="1950" y="2116"/>
                  </a:cubicBezTo>
                  <a:cubicBezTo>
                    <a:pt x="2810" y="1523"/>
                    <a:pt x="2514" y="199"/>
                    <a:pt x="1496" y="21"/>
                  </a:cubicBezTo>
                  <a:cubicBezTo>
                    <a:pt x="1423" y="7"/>
                    <a:pt x="1351" y="1"/>
                    <a:pt x="1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201;p50">
              <a:extLst>
                <a:ext uri="{FF2B5EF4-FFF2-40B4-BE49-F238E27FC236}">
                  <a16:creationId xmlns:a16="http://schemas.microsoft.com/office/drawing/2014/main" id="{D862F817-54C4-08C1-62EB-34FACD709D8B}"/>
                </a:ext>
              </a:extLst>
            </p:cNvPr>
            <p:cNvSpPr/>
            <p:nvPr/>
          </p:nvSpPr>
          <p:spPr>
            <a:xfrm>
              <a:off x="-1887350" y="7868200"/>
              <a:ext cx="66250" cy="123550"/>
            </a:xfrm>
            <a:custGeom>
              <a:avLst/>
              <a:gdLst/>
              <a:ahLst/>
              <a:cxnLst/>
              <a:rect l="l" t="t" r="r" b="b"/>
              <a:pathLst>
                <a:path w="2650" h="4942" extrusionOk="0">
                  <a:moveTo>
                    <a:pt x="1196" y="0"/>
                  </a:moveTo>
                  <a:lnTo>
                    <a:pt x="0" y="4942"/>
                  </a:lnTo>
                  <a:lnTo>
                    <a:pt x="0" y="4942"/>
                  </a:lnTo>
                  <a:lnTo>
                    <a:pt x="2649" y="3914"/>
                  </a:lnTo>
                  <a:lnTo>
                    <a:pt x="11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202;p50">
              <a:extLst>
                <a:ext uri="{FF2B5EF4-FFF2-40B4-BE49-F238E27FC236}">
                  <a16:creationId xmlns:a16="http://schemas.microsoft.com/office/drawing/2014/main" id="{8787D7A9-3E4A-D3BF-E322-302CE68DC833}"/>
                </a:ext>
              </a:extLst>
            </p:cNvPr>
            <p:cNvSpPr/>
            <p:nvPr/>
          </p:nvSpPr>
          <p:spPr>
            <a:xfrm>
              <a:off x="-2384975" y="7409400"/>
              <a:ext cx="770175" cy="449675"/>
            </a:xfrm>
            <a:custGeom>
              <a:avLst/>
              <a:gdLst/>
              <a:ahLst/>
              <a:cxnLst/>
              <a:rect l="l" t="t" r="r" b="b"/>
              <a:pathLst>
                <a:path w="30807" h="17987" extrusionOk="0">
                  <a:moveTo>
                    <a:pt x="14142" y="0"/>
                  </a:moveTo>
                  <a:cubicBezTo>
                    <a:pt x="11430" y="0"/>
                    <a:pt x="8765" y="827"/>
                    <a:pt x="6346" y="2530"/>
                  </a:cubicBezTo>
                  <a:cubicBezTo>
                    <a:pt x="1078" y="6226"/>
                    <a:pt x="1" y="13124"/>
                    <a:pt x="861" y="15921"/>
                  </a:cubicBezTo>
                  <a:cubicBezTo>
                    <a:pt x="1468" y="15611"/>
                    <a:pt x="2148" y="15484"/>
                    <a:pt x="2852" y="15484"/>
                  </a:cubicBezTo>
                  <a:cubicBezTo>
                    <a:pt x="3248" y="15484"/>
                    <a:pt x="3651" y="15524"/>
                    <a:pt x="4053" y="15595"/>
                  </a:cubicBezTo>
                  <a:cubicBezTo>
                    <a:pt x="4883" y="15743"/>
                    <a:pt x="5634" y="16307"/>
                    <a:pt x="6326" y="16880"/>
                  </a:cubicBezTo>
                  <a:lnTo>
                    <a:pt x="6198" y="16959"/>
                  </a:lnTo>
                  <a:cubicBezTo>
                    <a:pt x="6464" y="17226"/>
                    <a:pt x="6603" y="17384"/>
                    <a:pt x="7137" y="17987"/>
                  </a:cubicBezTo>
                  <a:cubicBezTo>
                    <a:pt x="8985" y="17572"/>
                    <a:pt x="12681" y="16425"/>
                    <a:pt x="14519" y="13836"/>
                  </a:cubicBezTo>
                  <a:cubicBezTo>
                    <a:pt x="16970" y="10377"/>
                    <a:pt x="16674" y="9488"/>
                    <a:pt x="16674" y="9487"/>
                  </a:cubicBezTo>
                  <a:lnTo>
                    <a:pt x="16674" y="9487"/>
                  </a:lnTo>
                  <a:cubicBezTo>
                    <a:pt x="16674" y="9488"/>
                    <a:pt x="19155" y="14587"/>
                    <a:pt x="24165" y="16633"/>
                  </a:cubicBezTo>
                  <a:cubicBezTo>
                    <a:pt x="25914" y="17335"/>
                    <a:pt x="26903" y="17631"/>
                    <a:pt x="27525" y="17661"/>
                  </a:cubicBezTo>
                  <a:cubicBezTo>
                    <a:pt x="28237" y="17651"/>
                    <a:pt x="28632" y="17295"/>
                    <a:pt x="28958" y="16801"/>
                  </a:cubicBezTo>
                  <a:cubicBezTo>
                    <a:pt x="29512" y="15951"/>
                    <a:pt x="30807" y="9557"/>
                    <a:pt x="24976" y="4467"/>
                  </a:cubicBezTo>
                  <a:cubicBezTo>
                    <a:pt x="21613" y="1532"/>
                    <a:pt x="17834" y="0"/>
                    <a:pt x="14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203;p50">
              <a:extLst>
                <a:ext uri="{FF2B5EF4-FFF2-40B4-BE49-F238E27FC236}">
                  <a16:creationId xmlns:a16="http://schemas.microsoft.com/office/drawing/2014/main" id="{355732E2-DBD9-2083-C497-6B0F64AED57F}"/>
                </a:ext>
              </a:extLst>
            </p:cNvPr>
            <p:cNvSpPr/>
            <p:nvPr/>
          </p:nvSpPr>
          <p:spPr>
            <a:xfrm>
              <a:off x="-1950850" y="8064500"/>
              <a:ext cx="116475" cy="69050"/>
            </a:xfrm>
            <a:custGeom>
              <a:avLst/>
              <a:gdLst/>
              <a:ahLst/>
              <a:cxnLst/>
              <a:rect l="l" t="t" r="r" b="b"/>
              <a:pathLst>
                <a:path w="4659" h="2762" extrusionOk="0">
                  <a:moveTo>
                    <a:pt x="486" y="311"/>
                  </a:moveTo>
                  <a:lnTo>
                    <a:pt x="3944" y="925"/>
                  </a:lnTo>
                  <a:lnTo>
                    <a:pt x="4338" y="991"/>
                  </a:lnTo>
                  <a:lnTo>
                    <a:pt x="4338" y="991"/>
                  </a:lnTo>
                  <a:cubicBezTo>
                    <a:pt x="4115" y="1870"/>
                    <a:pt x="3324" y="2474"/>
                    <a:pt x="2433" y="2474"/>
                  </a:cubicBezTo>
                  <a:cubicBezTo>
                    <a:pt x="2325" y="2474"/>
                    <a:pt x="2216" y="2465"/>
                    <a:pt x="2106" y="2447"/>
                  </a:cubicBezTo>
                  <a:cubicBezTo>
                    <a:pt x="1081" y="2266"/>
                    <a:pt x="375" y="1330"/>
                    <a:pt x="486" y="311"/>
                  </a:cubicBezTo>
                  <a:close/>
                  <a:moveTo>
                    <a:pt x="365" y="0"/>
                  </a:moveTo>
                  <a:cubicBezTo>
                    <a:pt x="301" y="0"/>
                    <a:pt x="244" y="39"/>
                    <a:pt x="228" y="104"/>
                  </a:cubicBezTo>
                  <a:cubicBezTo>
                    <a:pt x="1" y="1320"/>
                    <a:pt x="801" y="2496"/>
                    <a:pt x="2017" y="2723"/>
                  </a:cubicBezTo>
                  <a:cubicBezTo>
                    <a:pt x="2156" y="2749"/>
                    <a:pt x="2294" y="2762"/>
                    <a:pt x="2430" y="2762"/>
                  </a:cubicBezTo>
                  <a:cubicBezTo>
                    <a:pt x="3495" y="2762"/>
                    <a:pt x="4434" y="2002"/>
                    <a:pt x="4636" y="925"/>
                  </a:cubicBezTo>
                  <a:cubicBezTo>
                    <a:pt x="4637" y="918"/>
                    <a:pt x="4638" y="911"/>
                    <a:pt x="4639" y="905"/>
                  </a:cubicBezTo>
                  <a:lnTo>
                    <a:pt x="4639" y="905"/>
                  </a:lnTo>
                  <a:cubicBezTo>
                    <a:pt x="4659" y="835"/>
                    <a:pt x="4632" y="757"/>
                    <a:pt x="4537" y="747"/>
                  </a:cubicBezTo>
                  <a:lnTo>
                    <a:pt x="4535" y="746"/>
                  </a:lnTo>
                  <a:lnTo>
                    <a:pt x="4535" y="746"/>
                  </a:lnTo>
                  <a:cubicBezTo>
                    <a:pt x="4520" y="741"/>
                    <a:pt x="4505" y="739"/>
                    <a:pt x="4490" y="738"/>
                  </a:cubicBezTo>
                  <a:lnTo>
                    <a:pt x="4490" y="738"/>
                  </a:lnTo>
                  <a:lnTo>
                    <a:pt x="920" y="94"/>
                  </a:lnTo>
                  <a:lnTo>
                    <a:pt x="406" y="5"/>
                  </a:lnTo>
                  <a:cubicBezTo>
                    <a:pt x="392" y="2"/>
                    <a:pt x="379" y="0"/>
                    <a:pt x="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204;p50">
              <a:extLst>
                <a:ext uri="{FF2B5EF4-FFF2-40B4-BE49-F238E27FC236}">
                  <a16:creationId xmlns:a16="http://schemas.microsoft.com/office/drawing/2014/main" id="{2A3B736A-C984-1E8F-EA5B-F77F534AFAEE}"/>
                </a:ext>
              </a:extLst>
            </p:cNvPr>
            <p:cNvSpPr/>
            <p:nvPr/>
          </p:nvSpPr>
          <p:spPr>
            <a:xfrm>
              <a:off x="-2405475" y="7409375"/>
              <a:ext cx="117625" cy="117875"/>
            </a:xfrm>
            <a:custGeom>
              <a:avLst/>
              <a:gdLst/>
              <a:ahLst/>
              <a:cxnLst/>
              <a:rect l="l" t="t" r="r" b="b"/>
              <a:pathLst>
                <a:path w="4705" h="4715" extrusionOk="0">
                  <a:moveTo>
                    <a:pt x="2353" y="1"/>
                  </a:moveTo>
                  <a:cubicBezTo>
                    <a:pt x="1048" y="1"/>
                    <a:pt x="1" y="1058"/>
                    <a:pt x="1" y="2353"/>
                  </a:cubicBezTo>
                  <a:cubicBezTo>
                    <a:pt x="1" y="3657"/>
                    <a:pt x="1048" y="4715"/>
                    <a:pt x="2353" y="4715"/>
                  </a:cubicBezTo>
                  <a:cubicBezTo>
                    <a:pt x="3647" y="4715"/>
                    <a:pt x="4705" y="3657"/>
                    <a:pt x="4705" y="2353"/>
                  </a:cubicBezTo>
                  <a:cubicBezTo>
                    <a:pt x="4705" y="1058"/>
                    <a:pt x="3647" y="1"/>
                    <a:pt x="23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205;p50">
              <a:extLst>
                <a:ext uri="{FF2B5EF4-FFF2-40B4-BE49-F238E27FC236}">
                  <a16:creationId xmlns:a16="http://schemas.microsoft.com/office/drawing/2014/main" id="{D7B4014F-CD2B-2E62-91A2-148FDA0BA1B6}"/>
                </a:ext>
              </a:extLst>
            </p:cNvPr>
            <p:cNvSpPr/>
            <p:nvPr/>
          </p:nvSpPr>
          <p:spPr>
            <a:xfrm>
              <a:off x="-3635175" y="7026875"/>
              <a:ext cx="1277175" cy="946600"/>
            </a:xfrm>
            <a:custGeom>
              <a:avLst/>
              <a:gdLst/>
              <a:ahLst/>
              <a:cxnLst/>
              <a:rect l="l" t="t" r="r" b="b"/>
              <a:pathLst>
                <a:path w="51087" h="37864" extrusionOk="0">
                  <a:moveTo>
                    <a:pt x="37406" y="382"/>
                  </a:moveTo>
                  <a:cubicBezTo>
                    <a:pt x="40050" y="382"/>
                    <a:pt x="42708" y="1324"/>
                    <a:pt x="44761" y="2828"/>
                  </a:cubicBezTo>
                  <a:cubicBezTo>
                    <a:pt x="48151" y="5309"/>
                    <a:pt x="50632" y="9865"/>
                    <a:pt x="47439" y="15212"/>
                  </a:cubicBezTo>
                  <a:cubicBezTo>
                    <a:pt x="45393" y="18632"/>
                    <a:pt x="42310" y="19397"/>
                    <a:pt x="39966" y="19397"/>
                  </a:cubicBezTo>
                  <a:cubicBezTo>
                    <a:pt x="38097" y="19397"/>
                    <a:pt x="36697" y="18911"/>
                    <a:pt x="36667" y="18898"/>
                  </a:cubicBezTo>
                  <a:lnTo>
                    <a:pt x="36637" y="18888"/>
                  </a:lnTo>
                  <a:cubicBezTo>
                    <a:pt x="36385" y="18836"/>
                    <a:pt x="36131" y="18811"/>
                    <a:pt x="35878" y="18811"/>
                  </a:cubicBezTo>
                  <a:cubicBezTo>
                    <a:pt x="35070" y="18811"/>
                    <a:pt x="34275" y="19071"/>
                    <a:pt x="33613" y="19560"/>
                  </a:cubicBezTo>
                  <a:cubicBezTo>
                    <a:pt x="31755" y="20904"/>
                    <a:pt x="30411" y="24116"/>
                    <a:pt x="29818" y="28593"/>
                  </a:cubicBezTo>
                  <a:cubicBezTo>
                    <a:pt x="29314" y="32398"/>
                    <a:pt x="26102" y="35581"/>
                    <a:pt x="21417" y="36885"/>
                  </a:cubicBezTo>
                  <a:cubicBezTo>
                    <a:pt x="20085" y="37259"/>
                    <a:pt x="18600" y="37478"/>
                    <a:pt x="17044" y="37478"/>
                  </a:cubicBezTo>
                  <a:cubicBezTo>
                    <a:pt x="12842" y="37478"/>
                    <a:pt x="8129" y="35877"/>
                    <a:pt x="4537" y="31390"/>
                  </a:cubicBezTo>
                  <a:cubicBezTo>
                    <a:pt x="356" y="26162"/>
                    <a:pt x="900" y="21319"/>
                    <a:pt x="2086" y="18167"/>
                  </a:cubicBezTo>
                  <a:cubicBezTo>
                    <a:pt x="3954" y="13225"/>
                    <a:pt x="8707" y="9173"/>
                    <a:pt x="13639" y="8303"/>
                  </a:cubicBezTo>
                  <a:cubicBezTo>
                    <a:pt x="14795" y="8096"/>
                    <a:pt x="15962" y="7997"/>
                    <a:pt x="17138" y="7987"/>
                  </a:cubicBezTo>
                  <a:cubicBezTo>
                    <a:pt x="18166" y="7997"/>
                    <a:pt x="19193" y="8066"/>
                    <a:pt x="20211" y="8195"/>
                  </a:cubicBezTo>
                  <a:cubicBezTo>
                    <a:pt x="20959" y="8275"/>
                    <a:pt x="21648" y="8349"/>
                    <a:pt x="22322" y="8349"/>
                  </a:cubicBezTo>
                  <a:cubicBezTo>
                    <a:pt x="24544" y="8349"/>
                    <a:pt x="26613" y="7550"/>
                    <a:pt x="30154" y="3569"/>
                  </a:cubicBezTo>
                  <a:cubicBezTo>
                    <a:pt x="32148" y="1319"/>
                    <a:pt x="34770" y="382"/>
                    <a:pt x="37406" y="382"/>
                  </a:cubicBezTo>
                  <a:close/>
                  <a:moveTo>
                    <a:pt x="37393" y="0"/>
                  </a:moveTo>
                  <a:cubicBezTo>
                    <a:pt x="34659" y="0"/>
                    <a:pt x="31934" y="974"/>
                    <a:pt x="29857" y="3312"/>
                  </a:cubicBezTo>
                  <a:cubicBezTo>
                    <a:pt x="26419" y="7190"/>
                    <a:pt x="24485" y="7968"/>
                    <a:pt x="22318" y="7968"/>
                  </a:cubicBezTo>
                  <a:cubicBezTo>
                    <a:pt x="21663" y="7968"/>
                    <a:pt x="20987" y="7897"/>
                    <a:pt x="20241" y="7819"/>
                  </a:cubicBezTo>
                  <a:cubicBezTo>
                    <a:pt x="19343" y="7723"/>
                    <a:pt x="18323" y="7612"/>
                    <a:pt x="17112" y="7612"/>
                  </a:cubicBezTo>
                  <a:cubicBezTo>
                    <a:pt x="16084" y="7612"/>
                    <a:pt x="14917" y="7692"/>
                    <a:pt x="13570" y="7928"/>
                  </a:cubicBezTo>
                  <a:cubicBezTo>
                    <a:pt x="8510" y="8817"/>
                    <a:pt x="3637" y="12968"/>
                    <a:pt x="1730" y="18028"/>
                  </a:cubicBezTo>
                  <a:cubicBezTo>
                    <a:pt x="0" y="22614"/>
                    <a:pt x="890" y="27447"/>
                    <a:pt x="4240" y="31627"/>
                  </a:cubicBezTo>
                  <a:cubicBezTo>
                    <a:pt x="7917" y="36223"/>
                    <a:pt x="12740" y="37864"/>
                    <a:pt x="17039" y="37864"/>
                  </a:cubicBezTo>
                  <a:cubicBezTo>
                    <a:pt x="18551" y="37864"/>
                    <a:pt x="20053" y="37656"/>
                    <a:pt x="21506" y="37261"/>
                  </a:cubicBezTo>
                  <a:cubicBezTo>
                    <a:pt x="26349" y="35907"/>
                    <a:pt x="29670" y="32606"/>
                    <a:pt x="30193" y="28643"/>
                  </a:cubicBezTo>
                  <a:cubicBezTo>
                    <a:pt x="30767" y="24274"/>
                    <a:pt x="32061" y="21151"/>
                    <a:pt x="33830" y="19876"/>
                  </a:cubicBezTo>
                  <a:cubicBezTo>
                    <a:pt x="34426" y="19432"/>
                    <a:pt x="35142" y="19194"/>
                    <a:pt x="35870" y="19194"/>
                  </a:cubicBezTo>
                  <a:cubicBezTo>
                    <a:pt x="36096" y="19194"/>
                    <a:pt x="36323" y="19217"/>
                    <a:pt x="36548" y="19264"/>
                  </a:cubicBezTo>
                  <a:cubicBezTo>
                    <a:pt x="36714" y="19319"/>
                    <a:pt x="38121" y="19776"/>
                    <a:pt x="39970" y="19776"/>
                  </a:cubicBezTo>
                  <a:cubicBezTo>
                    <a:pt x="42413" y="19776"/>
                    <a:pt x="45627" y="18978"/>
                    <a:pt x="47765" y="15399"/>
                  </a:cubicBezTo>
                  <a:cubicBezTo>
                    <a:pt x="51086" y="9835"/>
                    <a:pt x="48339" y="4993"/>
                    <a:pt x="44978" y="2522"/>
                  </a:cubicBezTo>
                  <a:cubicBezTo>
                    <a:pt x="42865" y="971"/>
                    <a:pt x="40124" y="0"/>
                    <a:pt x="373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206;p50">
              <a:extLst>
                <a:ext uri="{FF2B5EF4-FFF2-40B4-BE49-F238E27FC236}">
                  <a16:creationId xmlns:a16="http://schemas.microsoft.com/office/drawing/2014/main" id="{D1482FF9-5A1D-5157-F05C-AA2A1004F943}"/>
                </a:ext>
              </a:extLst>
            </p:cNvPr>
            <p:cNvSpPr/>
            <p:nvPr/>
          </p:nvSpPr>
          <p:spPr>
            <a:xfrm>
              <a:off x="-2390900" y="8249500"/>
              <a:ext cx="392150" cy="247450"/>
            </a:xfrm>
            <a:custGeom>
              <a:avLst/>
              <a:gdLst/>
              <a:ahLst/>
              <a:cxnLst/>
              <a:rect l="l" t="t" r="r" b="b"/>
              <a:pathLst>
                <a:path w="15686" h="9898" extrusionOk="0">
                  <a:moveTo>
                    <a:pt x="2111" y="1"/>
                  </a:moveTo>
                  <a:cubicBezTo>
                    <a:pt x="1649" y="1"/>
                    <a:pt x="1245" y="326"/>
                    <a:pt x="1157" y="799"/>
                  </a:cubicBezTo>
                  <a:lnTo>
                    <a:pt x="100" y="6382"/>
                  </a:lnTo>
                  <a:cubicBezTo>
                    <a:pt x="1" y="6906"/>
                    <a:pt x="347" y="7410"/>
                    <a:pt x="880" y="7509"/>
                  </a:cubicBezTo>
                  <a:lnTo>
                    <a:pt x="13392" y="9881"/>
                  </a:lnTo>
                  <a:cubicBezTo>
                    <a:pt x="13454" y="9892"/>
                    <a:pt x="13515" y="9898"/>
                    <a:pt x="13575" y="9898"/>
                  </a:cubicBezTo>
                  <a:cubicBezTo>
                    <a:pt x="14037" y="9898"/>
                    <a:pt x="14441" y="9574"/>
                    <a:pt x="14529" y="9110"/>
                  </a:cubicBezTo>
                  <a:lnTo>
                    <a:pt x="15586" y="3526"/>
                  </a:lnTo>
                  <a:cubicBezTo>
                    <a:pt x="15685" y="2993"/>
                    <a:pt x="15339" y="2489"/>
                    <a:pt x="14815" y="2390"/>
                  </a:cubicBezTo>
                  <a:lnTo>
                    <a:pt x="2294" y="18"/>
                  </a:lnTo>
                  <a:cubicBezTo>
                    <a:pt x="2232" y="6"/>
                    <a:pt x="2171" y="1"/>
                    <a:pt x="2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207;p50">
              <a:extLst>
                <a:ext uri="{FF2B5EF4-FFF2-40B4-BE49-F238E27FC236}">
                  <a16:creationId xmlns:a16="http://schemas.microsoft.com/office/drawing/2014/main" id="{EE275FB5-94A4-C92C-C489-A92D13E2AB45}"/>
                </a:ext>
              </a:extLst>
            </p:cNvPr>
            <p:cNvSpPr/>
            <p:nvPr/>
          </p:nvSpPr>
          <p:spPr>
            <a:xfrm>
              <a:off x="-2392125" y="8253475"/>
              <a:ext cx="394100" cy="239850"/>
            </a:xfrm>
            <a:custGeom>
              <a:avLst/>
              <a:gdLst/>
              <a:ahLst/>
              <a:cxnLst/>
              <a:rect l="l" t="t" r="r" b="b"/>
              <a:pathLst>
                <a:path w="15764" h="9594" extrusionOk="0">
                  <a:moveTo>
                    <a:pt x="3766" y="383"/>
                  </a:moveTo>
                  <a:cubicBezTo>
                    <a:pt x="3944" y="383"/>
                    <a:pt x="4112" y="392"/>
                    <a:pt x="4290" y="432"/>
                  </a:cubicBezTo>
                  <a:lnTo>
                    <a:pt x="12838" y="2043"/>
                  </a:lnTo>
                  <a:cubicBezTo>
                    <a:pt x="14360" y="2339"/>
                    <a:pt x="15359" y="3802"/>
                    <a:pt x="15072" y="5324"/>
                  </a:cubicBezTo>
                  <a:lnTo>
                    <a:pt x="14766" y="6935"/>
                  </a:lnTo>
                  <a:cubicBezTo>
                    <a:pt x="14512" y="8281"/>
                    <a:pt x="13339" y="9218"/>
                    <a:pt x="12018" y="9218"/>
                  </a:cubicBezTo>
                  <a:cubicBezTo>
                    <a:pt x="11845" y="9218"/>
                    <a:pt x="11670" y="9202"/>
                    <a:pt x="11494" y="9169"/>
                  </a:cubicBezTo>
                  <a:lnTo>
                    <a:pt x="2936" y="7548"/>
                  </a:lnTo>
                  <a:cubicBezTo>
                    <a:pt x="1414" y="7261"/>
                    <a:pt x="415" y="5799"/>
                    <a:pt x="702" y="4277"/>
                  </a:cubicBezTo>
                  <a:lnTo>
                    <a:pt x="1008" y="2666"/>
                  </a:lnTo>
                  <a:cubicBezTo>
                    <a:pt x="1265" y="1341"/>
                    <a:pt x="2412" y="383"/>
                    <a:pt x="3766" y="383"/>
                  </a:cubicBezTo>
                  <a:close/>
                  <a:moveTo>
                    <a:pt x="3764" y="1"/>
                  </a:moveTo>
                  <a:cubicBezTo>
                    <a:pt x="2263" y="1"/>
                    <a:pt x="930" y="1065"/>
                    <a:pt x="633" y="2587"/>
                  </a:cubicBezTo>
                  <a:lnTo>
                    <a:pt x="336" y="4207"/>
                  </a:lnTo>
                  <a:cubicBezTo>
                    <a:pt x="0" y="5927"/>
                    <a:pt x="1137" y="7597"/>
                    <a:pt x="2866" y="7923"/>
                  </a:cubicBezTo>
                  <a:lnTo>
                    <a:pt x="11415" y="9534"/>
                  </a:lnTo>
                  <a:cubicBezTo>
                    <a:pt x="11613" y="9574"/>
                    <a:pt x="11811" y="9594"/>
                    <a:pt x="12018" y="9594"/>
                  </a:cubicBezTo>
                  <a:cubicBezTo>
                    <a:pt x="13540" y="9594"/>
                    <a:pt x="14855" y="8506"/>
                    <a:pt x="15131" y="7004"/>
                  </a:cubicBezTo>
                  <a:lnTo>
                    <a:pt x="15438" y="5393"/>
                  </a:lnTo>
                  <a:cubicBezTo>
                    <a:pt x="15764" y="3664"/>
                    <a:pt x="14627" y="2003"/>
                    <a:pt x="12908" y="1677"/>
                  </a:cubicBezTo>
                  <a:lnTo>
                    <a:pt x="4359" y="56"/>
                  </a:lnTo>
                  <a:cubicBezTo>
                    <a:pt x="4159" y="19"/>
                    <a:pt x="3960" y="1"/>
                    <a:pt x="37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9415;p85">
            <a:extLst>
              <a:ext uri="{FF2B5EF4-FFF2-40B4-BE49-F238E27FC236}">
                <a16:creationId xmlns:a16="http://schemas.microsoft.com/office/drawing/2014/main" id="{ED15573D-700C-FFC2-5892-B06A6A6FA122}"/>
              </a:ext>
            </a:extLst>
          </p:cNvPr>
          <p:cNvGrpSpPr/>
          <p:nvPr/>
        </p:nvGrpSpPr>
        <p:grpSpPr>
          <a:xfrm>
            <a:off x="11226623" y="3109659"/>
            <a:ext cx="376271" cy="337982"/>
            <a:chOff x="2612597" y="3367075"/>
            <a:chExt cx="376271" cy="337982"/>
          </a:xfrm>
        </p:grpSpPr>
        <p:sp>
          <p:nvSpPr>
            <p:cNvPr id="82" name="Google Shape;9416;p85">
              <a:extLst>
                <a:ext uri="{FF2B5EF4-FFF2-40B4-BE49-F238E27FC236}">
                  <a16:creationId xmlns:a16="http://schemas.microsoft.com/office/drawing/2014/main" id="{057FF0C8-CFEC-6574-C310-F2310643C9C1}"/>
                </a:ext>
              </a:extLst>
            </p:cNvPr>
            <p:cNvSpPr/>
            <p:nvPr/>
          </p:nvSpPr>
          <p:spPr>
            <a:xfrm>
              <a:off x="2612597" y="3367075"/>
              <a:ext cx="376271" cy="337982"/>
            </a:xfrm>
            <a:custGeom>
              <a:avLst/>
              <a:gdLst/>
              <a:ahLst/>
              <a:cxnLst/>
              <a:rect l="l" t="t" r="r" b="b"/>
              <a:pathLst>
                <a:path w="11812" h="10610" extrusionOk="0">
                  <a:moveTo>
                    <a:pt x="7561" y="346"/>
                  </a:moveTo>
                  <a:cubicBezTo>
                    <a:pt x="7490" y="668"/>
                    <a:pt x="7192" y="918"/>
                    <a:pt x="6835" y="918"/>
                  </a:cubicBezTo>
                  <a:lnTo>
                    <a:pt x="4966" y="918"/>
                  </a:lnTo>
                  <a:cubicBezTo>
                    <a:pt x="4609" y="918"/>
                    <a:pt x="4311" y="668"/>
                    <a:pt x="4228" y="346"/>
                  </a:cubicBezTo>
                  <a:close/>
                  <a:moveTo>
                    <a:pt x="7918" y="358"/>
                  </a:moveTo>
                  <a:cubicBezTo>
                    <a:pt x="8264" y="418"/>
                    <a:pt x="8526" y="727"/>
                    <a:pt x="8526" y="1108"/>
                  </a:cubicBezTo>
                  <a:lnTo>
                    <a:pt x="8526" y="1918"/>
                  </a:lnTo>
                  <a:lnTo>
                    <a:pt x="3263" y="1918"/>
                  </a:lnTo>
                  <a:lnTo>
                    <a:pt x="3263" y="1108"/>
                  </a:lnTo>
                  <a:cubicBezTo>
                    <a:pt x="3263" y="727"/>
                    <a:pt x="3525" y="429"/>
                    <a:pt x="3870" y="358"/>
                  </a:cubicBezTo>
                  <a:cubicBezTo>
                    <a:pt x="3966" y="882"/>
                    <a:pt x="4406" y="1287"/>
                    <a:pt x="4954" y="1287"/>
                  </a:cubicBezTo>
                  <a:lnTo>
                    <a:pt x="6835" y="1287"/>
                  </a:lnTo>
                  <a:cubicBezTo>
                    <a:pt x="7383" y="1287"/>
                    <a:pt x="7835" y="882"/>
                    <a:pt x="7918" y="358"/>
                  </a:cubicBezTo>
                  <a:close/>
                  <a:moveTo>
                    <a:pt x="7502" y="5180"/>
                  </a:moveTo>
                  <a:cubicBezTo>
                    <a:pt x="7835" y="5180"/>
                    <a:pt x="8097" y="5454"/>
                    <a:pt x="8097" y="5775"/>
                  </a:cubicBezTo>
                  <a:lnTo>
                    <a:pt x="8097" y="7323"/>
                  </a:lnTo>
                  <a:cubicBezTo>
                    <a:pt x="7764" y="7395"/>
                    <a:pt x="7430" y="7442"/>
                    <a:pt x="7073" y="7478"/>
                  </a:cubicBezTo>
                  <a:lnTo>
                    <a:pt x="7073" y="6942"/>
                  </a:lnTo>
                  <a:cubicBezTo>
                    <a:pt x="7085" y="6561"/>
                    <a:pt x="6764" y="6240"/>
                    <a:pt x="6371" y="6240"/>
                  </a:cubicBezTo>
                  <a:lnTo>
                    <a:pt x="5406" y="6240"/>
                  </a:lnTo>
                  <a:cubicBezTo>
                    <a:pt x="5025" y="6240"/>
                    <a:pt x="4704" y="6549"/>
                    <a:pt x="4704" y="6942"/>
                  </a:cubicBezTo>
                  <a:lnTo>
                    <a:pt x="4704" y="7478"/>
                  </a:lnTo>
                  <a:cubicBezTo>
                    <a:pt x="4370" y="7442"/>
                    <a:pt x="4025" y="7383"/>
                    <a:pt x="3680" y="7323"/>
                  </a:cubicBezTo>
                  <a:lnTo>
                    <a:pt x="3680" y="5775"/>
                  </a:lnTo>
                  <a:cubicBezTo>
                    <a:pt x="3680" y="5454"/>
                    <a:pt x="3954" y="5180"/>
                    <a:pt x="4275" y="5180"/>
                  </a:cubicBezTo>
                  <a:close/>
                  <a:moveTo>
                    <a:pt x="6371" y="6585"/>
                  </a:moveTo>
                  <a:cubicBezTo>
                    <a:pt x="6573" y="6585"/>
                    <a:pt x="6728" y="6740"/>
                    <a:pt x="6728" y="6942"/>
                  </a:cubicBezTo>
                  <a:lnTo>
                    <a:pt x="6728" y="8430"/>
                  </a:lnTo>
                  <a:cubicBezTo>
                    <a:pt x="6728" y="8621"/>
                    <a:pt x="6573" y="8788"/>
                    <a:pt x="6371" y="8788"/>
                  </a:cubicBezTo>
                  <a:lnTo>
                    <a:pt x="5406" y="8788"/>
                  </a:lnTo>
                  <a:cubicBezTo>
                    <a:pt x="5216" y="8788"/>
                    <a:pt x="5049" y="8621"/>
                    <a:pt x="5049" y="8430"/>
                  </a:cubicBezTo>
                  <a:lnTo>
                    <a:pt x="5049" y="6942"/>
                  </a:lnTo>
                  <a:cubicBezTo>
                    <a:pt x="5049" y="6740"/>
                    <a:pt x="5216" y="6585"/>
                    <a:pt x="5406" y="6585"/>
                  </a:cubicBezTo>
                  <a:close/>
                  <a:moveTo>
                    <a:pt x="4025" y="1"/>
                  </a:moveTo>
                  <a:cubicBezTo>
                    <a:pt x="3406" y="1"/>
                    <a:pt x="2918" y="489"/>
                    <a:pt x="2918" y="1108"/>
                  </a:cubicBezTo>
                  <a:lnTo>
                    <a:pt x="2918" y="1918"/>
                  </a:lnTo>
                  <a:lnTo>
                    <a:pt x="1084" y="1918"/>
                  </a:lnTo>
                  <a:cubicBezTo>
                    <a:pt x="489" y="1918"/>
                    <a:pt x="1" y="2418"/>
                    <a:pt x="1" y="3013"/>
                  </a:cubicBezTo>
                  <a:lnTo>
                    <a:pt x="1" y="6168"/>
                  </a:lnTo>
                  <a:cubicBezTo>
                    <a:pt x="1" y="6228"/>
                    <a:pt x="37" y="6287"/>
                    <a:pt x="96" y="6311"/>
                  </a:cubicBezTo>
                  <a:cubicBezTo>
                    <a:pt x="203" y="6371"/>
                    <a:pt x="322" y="6430"/>
                    <a:pt x="418" y="6490"/>
                  </a:cubicBezTo>
                  <a:lnTo>
                    <a:pt x="418" y="7311"/>
                  </a:lnTo>
                  <a:cubicBezTo>
                    <a:pt x="418" y="7418"/>
                    <a:pt x="501" y="7490"/>
                    <a:pt x="596" y="7490"/>
                  </a:cubicBezTo>
                  <a:cubicBezTo>
                    <a:pt x="703" y="7490"/>
                    <a:pt x="775" y="7418"/>
                    <a:pt x="775" y="7311"/>
                  </a:cubicBezTo>
                  <a:lnTo>
                    <a:pt x="775" y="6668"/>
                  </a:lnTo>
                  <a:cubicBezTo>
                    <a:pt x="2013" y="7299"/>
                    <a:pt x="3358" y="7668"/>
                    <a:pt x="4740" y="7811"/>
                  </a:cubicBezTo>
                  <a:lnTo>
                    <a:pt x="4740" y="8407"/>
                  </a:lnTo>
                  <a:cubicBezTo>
                    <a:pt x="4740" y="8800"/>
                    <a:pt x="5049" y="9109"/>
                    <a:pt x="5442" y="9109"/>
                  </a:cubicBezTo>
                  <a:lnTo>
                    <a:pt x="6406" y="9109"/>
                  </a:lnTo>
                  <a:cubicBezTo>
                    <a:pt x="6787" y="9109"/>
                    <a:pt x="7109" y="8800"/>
                    <a:pt x="7109" y="8407"/>
                  </a:cubicBezTo>
                  <a:lnTo>
                    <a:pt x="7109" y="7811"/>
                  </a:lnTo>
                  <a:cubicBezTo>
                    <a:pt x="8490" y="7668"/>
                    <a:pt x="9812" y="7299"/>
                    <a:pt x="11062" y="6668"/>
                  </a:cubicBezTo>
                  <a:lnTo>
                    <a:pt x="11062" y="9526"/>
                  </a:lnTo>
                  <a:cubicBezTo>
                    <a:pt x="11062" y="9931"/>
                    <a:pt x="10740" y="10276"/>
                    <a:pt x="10324" y="10276"/>
                  </a:cubicBezTo>
                  <a:lnTo>
                    <a:pt x="1489" y="10276"/>
                  </a:lnTo>
                  <a:cubicBezTo>
                    <a:pt x="1096" y="10276"/>
                    <a:pt x="751" y="9943"/>
                    <a:pt x="751" y="9526"/>
                  </a:cubicBezTo>
                  <a:lnTo>
                    <a:pt x="751" y="8026"/>
                  </a:lnTo>
                  <a:cubicBezTo>
                    <a:pt x="751" y="7918"/>
                    <a:pt x="679" y="7847"/>
                    <a:pt x="572" y="7847"/>
                  </a:cubicBezTo>
                  <a:cubicBezTo>
                    <a:pt x="465" y="7847"/>
                    <a:pt x="394" y="7918"/>
                    <a:pt x="394" y="8026"/>
                  </a:cubicBezTo>
                  <a:lnTo>
                    <a:pt x="394" y="9526"/>
                  </a:lnTo>
                  <a:cubicBezTo>
                    <a:pt x="394" y="10121"/>
                    <a:pt x="882" y="10609"/>
                    <a:pt x="1477" y="10609"/>
                  </a:cubicBezTo>
                  <a:lnTo>
                    <a:pt x="10300" y="10609"/>
                  </a:lnTo>
                  <a:cubicBezTo>
                    <a:pt x="10895" y="10609"/>
                    <a:pt x="11395" y="10121"/>
                    <a:pt x="11395" y="9526"/>
                  </a:cubicBezTo>
                  <a:lnTo>
                    <a:pt x="11395" y="6490"/>
                  </a:lnTo>
                  <a:cubicBezTo>
                    <a:pt x="11490" y="6430"/>
                    <a:pt x="11609" y="6371"/>
                    <a:pt x="11717" y="6311"/>
                  </a:cubicBezTo>
                  <a:cubicBezTo>
                    <a:pt x="11776" y="6287"/>
                    <a:pt x="11812" y="6228"/>
                    <a:pt x="11812" y="6168"/>
                  </a:cubicBezTo>
                  <a:lnTo>
                    <a:pt x="11812" y="3013"/>
                  </a:lnTo>
                  <a:cubicBezTo>
                    <a:pt x="11812" y="2394"/>
                    <a:pt x="11312" y="1918"/>
                    <a:pt x="10716" y="1918"/>
                  </a:cubicBezTo>
                  <a:lnTo>
                    <a:pt x="10276" y="1918"/>
                  </a:lnTo>
                  <a:cubicBezTo>
                    <a:pt x="10169" y="1918"/>
                    <a:pt x="10097" y="2001"/>
                    <a:pt x="10097" y="2096"/>
                  </a:cubicBezTo>
                  <a:cubicBezTo>
                    <a:pt x="10097" y="2203"/>
                    <a:pt x="10169" y="2275"/>
                    <a:pt x="10276" y="2275"/>
                  </a:cubicBezTo>
                  <a:lnTo>
                    <a:pt x="10716" y="2275"/>
                  </a:lnTo>
                  <a:cubicBezTo>
                    <a:pt x="11121" y="2275"/>
                    <a:pt x="11467" y="2608"/>
                    <a:pt x="11467" y="3025"/>
                  </a:cubicBezTo>
                  <a:lnTo>
                    <a:pt x="11467" y="6073"/>
                  </a:lnTo>
                  <a:cubicBezTo>
                    <a:pt x="11359" y="6133"/>
                    <a:pt x="11252" y="6192"/>
                    <a:pt x="11133" y="6252"/>
                  </a:cubicBezTo>
                  <a:cubicBezTo>
                    <a:pt x="10288" y="6704"/>
                    <a:pt x="9395" y="7037"/>
                    <a:pt x="8454" y="7252"/>
                  </a:cubicBezTo>
                  <a:lnTo>
                    <a:pt x="8454" y="5775"/>
                  </a:lnTo>
                  <a:cubicBezTo>
                    <a:pt x="8454" y="5251"/>
                    <a:pt x="8026" y="4823"/>
                    <a:pt x="7502" y="4823"/>
                  </a:cubicBezTo>
                  <a:lnTo>
                    <a:pt x="4275" y="4823"/>
                  </a:lnTo>
                  <a:cubicBezTo>
                    <a:pt x="3751" y="4823"/>
                    <a:pt x="3323" y="5251"/>
                    <a:pt x="3323" y="5775"/>
                  </a:cubicBezTo>
                  <a:lnTo>
                    <a:pt x="3323" y="7252"/>
                  </a:lnTo>
                  <a:cubicBezTo>
                    <a:pt x="2275" y="7014"/>
                    <a:pt x="1275" y="6609"/>
                    <a:pt x="334" y="6073"/>
                  </a:cubicBezTo>
                  <a:lnTo>
                    <a:pt x="334" y="3025"/>
                  </a:lnTo>
                  <a:cubicBezTo>
                    <a:pt x="334" y="2620"/>
                    <a:pt x="656" y="2275"/>
                    <a:pt x="1072" y="2275"/>
                  </a:cubicBezTo>
                  <a:lnTo>
                    <a:pt x="9562" y="2275"/>
                  </a:lnTo>
                  <a:cubicBezTo>
                    <a:pt x="9657" y="2275"/>
                    <a:pt x="9740" y="2203"/>
                    <a:pt x="9740" y="2096"/>
                  </a:cubicBezTo>
                  <a:cubicBezTo>
                    <a:pt x="9740" y="2001"/>
                    <a:pt x="9657" y="1918"/>
                    <a:pt x="9562" y="1918"/>
                  </a:cubicBezTo>
                  <a:lnTo>
                    <a:pt x="8871" y="1918"/>
                  </a:lnTo>
                  <a:lnTo>
                    <a:pt x="8871" y="1108"/>
                  </a:lnTo>
                  <a:cubicBezTo>
                    <a:pt x="8871" y="489"/>
                    <a:pt x="8383" y="1"/>
                    <a:pt x="777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9417;p85">
              <a:extLst>
                <a:ext uri="{FF2B5EF4-FFF2-40B4-BE49-F238E27FC236}">
                  <a16:creationId xmlns:a16="http://schemas.microsoft.com/office/drawing/2014/main" id="{07CB66D9-E51B-0737-7F33-7DC5E9FA3FA1}"/>
                </a:ext>
              </a:extLst>
            </p:cNvPr>
            <p:cNvSpPr/>
            <p:nvPr/>
          </p:nvSpPr>
          <p:spPr>
            <a:xfrm>
              <a:off x="2784805" y="3588212"/>
              <a:ext cx="31505" cy="47432"/>
            </a:xfrm>
            <a:custGeom>
              <a:avLst/>
              <a:gdLst/>
              <a:ahLst/>
              <a:cxnLst/>
              <a:rect l="l" t="t" r="r" b="b"/>
              <a:pathLst>
                <a:path w="989" h="1489" extrusionOk="0">
                  <a:moveTo>
                    <a:pt x="631" y="357"/>
                  </a:moveTo>
                  <a:lnTo>
                    <a:pt x="631" y="1143"/>
                  </a:lnTo>
                  <a:lnTo>
                    <a:pt x="346" y="1143"/>
                  </a:lnTo>
                  <a:lnTo>
                    <a:pt x="346" y="357"/>
                  </a:lnTo>
                  <a:close/>
                  <a:moveTo>
                    <a:pt x="179" y="0"/>
                  </a:moveTo>
                  <a:cubicBezTo>
                    <a:pt x="72" y="0"/>
                    <a:pt x="0" y="72"/>
                    <a:pt x="0" y="179"/>
                  </a:cubicBezTo>
                  <a:lnTo>
                    <a:pt x="0" y="1310"/>
                  </a:lnTo>
                  <a:cubicBezTo>
                    <a:pt x="0" y="1405"/>
                    <a:pt x="72" y="1488"/>
                    <a:pt x="179" y="1488"/>
                  </a:cubicBezTo>
                  <a:lnTo>
                    <a:pt x="810" y="1488"/>
                  </a:lnTo>
                  <a:cubicBezTo>
                    <a:pt x="905" y="1488"/>
                    <a:pt x="988" y="1405"/>
                    <a:pt x="988" y="1310"/>
                  </a:cubicBezTo>
                  <a:lnTo>
                    <a:pt x="988" y="179"/>
                  </a:lnTo>
                  <a:cubicBezTo>
                    <a:pt x="965" y="83"/>
                    <a:pt x="893" y="0"/>
                    <a:pt x="81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9535;p85">
            <a:extLst>
              <a:ext uri="{FF2B5EF4-FFF2-40B4-BE49-F238E27FC236}">
                <a16:creationId xmlns:a16="http://schemas.microsoft.com/office/drawing/2014/main" id="{B8BF387E-B957-29A4-1EF8-B3CD8742E6EE}"/>
              </a:ext>
            </a:extLst>
          </p:cNvPr>
          <p:cNvSpPr/>
          <p:nvPr/>
        </p:nvSpPr>
        <p:spPr>
          <a:xfrm>
            <a:off x="10788758" y="2909635"/>
            <a:ext cx="380444" cy="310077"/>
          </a:xfrm>
          <a:custGeom>
            <a:avLst/>
            <a:gdLst/>
            <a:ahLst/>
            <a:cxnLst/>
            <a:rect l="l" t="t" r="r" b="b"/>
            <a:pathLst>
              <a:path w="11943" h="9734" extrusionOk="0">
                <a:moveTo>
                  <a:pt x="11585" y="2638"/>
                </a:moveTo>
                <a:lnTo>
                  <a:pt x="11585" y="3066"/>
                </a:lnTo>
                <a:lnTo>
                  <a:pt x="9121" y="4007"/>
                </a:lnTo>
                <a:lnTo>
                  <a:pt x="9121" y="3566"/>
                </a:lnTo>
                <a:lnTo>
                  <a:pt x="11585" y="2638"/>
                </a:lnTo>
                <a:close/>
                <a:moveTo>
                  <a:pt x="370" y="2638"/>
                </a:moveTo>
                <a:lnTo>
                  <a:pt x="5787" y="4697"/>
                </a:lnTo>
                <a:lnTo>
                  <a:pt x="5787" y="5138"/>
                </a:lnTo>
                <a:lnTo>
                  <a:pt x="370" y="3066"/>
                </a:lnTo>
                <a:lnTo>
                  <a:pt x="370" y="2638"/>
                </a:lnTo>
                <a:close/>
                <a:moveTo>
                  <a:pt x="8764" y="3709"/>
                </a:moveTo>
                <a:lnTo>
                  <a:pt x="8764" y="4138"/>
                </a:lnTo>
                <a:lnTo>
                  <a:pt x="6144" y="5138"/>
                </a:lnTo>
                <a:lnTo>
                  <a:pt x="6144" y="4697"/>
                </a:lnTo>
                <a:lnTo>
                  <a:pt x="8764" y="3709"/>
                </a:lnTo>
                <a:close/>
                <a:moveTo>
                  <a:pt x="9657" y="4162"/>
                </a:moveTo>
                <a:lnTo>
                  <a:pt x="9657" y="6745"/>
                </a:lnTo>
                <a:cubicBezTo>
                  <a:pt x="9478" y="6876"/>
                  <a:pt x="9299" y="6995"/>
                  <a:pt x="9121" y="7114"/>
                </a:cubicBezTo>
                <a:lnTo>
                  <a:pt x="9121" y="4376"/>
                </a:lnTo>
                <a:lnTo>
                  <a:pt x="9657" y="4162"/>
                </a:lnTo>
                <a:close/>
                <a:moveTo>
                  <a:pt x="8961" y="8757"/>
                </a:moveTo>
                <a:cubicBezTo>
                  <a:pt x="9131" y="8757"/>
                  <a:pt x="9264" y="8907"/>
                  <a:pt x="9264" y="9079"/>
                </a:cubicBezTo>
                <a:cubicBezTo>
                  <a:pt x="9264" y="9258"/>
                  <a:pt x="9109" y="9389"/>
                  <a:pt x="8942" y="9389"/>
                </a:cubicBezTo>
                <a:cubicBezTo>
                  <a:pt x="8764" y="9389"/>
                  <a:pt x="8633" y="9246"/>
                  <a:pt x="8633" y="9079"/>
                </a:cubicBezTo>
                <a:cubicBezTo>
                  <a:pt x="8633" y="8900"/>
                  <a:pt x="8787" y="8757"/>
                  <a:pt x="8942" y="8757"/>
                </a:cubicBezTo>
                <a:cubicBezTo>
                  <a:pt x="8949" y="8757"/>
                  <a:pt x="8955" y="8757"/>
                  <a:pt x="8961" y="8757"/>
                </a:cubicBezTo>
                <a:close/>
                <a:moveTo>
                  <a:pt x="5949" y="0"/>
                </a:moveTo>
                <a:cubicBezTo>
                  <a:pt x="5930" y="0"/>
                  <a:pt x="5912" y="6"/>
                  <a:pt x="5894" y="18"/>
                </a:cubicBezTo>
                <a:lnTo>
                  <a:pt x="120" y="2221"/>
                </a:lnTo>
                <a:cubicBezTo>
                  <a:pt x="48" y="2245"/>
                  <a:pt x="1" y="2304"/>
                  <a:pt x="1" y="2376"/>
                </a:cubicBezTo>
                <a:lnTo>
                  <a:pt x="1" y="3185"/>
                </a:lnTo>
                <a:cubicBezTo>
                  <a:pt x="1" y="3257"/>
                  <a:pt x="48" y="3316"/>
                  <a:pt x="120" y="3352"/>
                </a:cubicBezTo>
                <a:lnTo>
                  <a:pt x="1917" y="4031"/>
                </a:lnTo>
                <a:lnTo>
                  <a:pt x="1917" y="4638"/>
                </a:lnTo>
                <a:cubicBezTo>
                  <a:pt x="1917" y="4745"/>
                  <a:pt x="2001" y="4817"/>
                  <a:pt x="2096" y="4817"/>
                </a:cubicBezTo>
                <a:cubicBezTo>
                  <a:pt x="2203" y="4817"/>
                  <a:pt x="2275" y="4745"/>
                  <a:pt x="2275" y="4638"/>
                </a:cubicBezTo>
                <a:lnTo>
                  <a:pt x="2275" y="4186"/>
                </a:lnTo>
                <a:lnTo>
                  <a:pt x="5894" y="5567"/>
                </a:lnTo>
                <a:cubicBezTo>
                  <a:pt x="5906" y="5579"/>
                  <a:pt x="5942" y="5579"/>
                  <a:pt x="5954" y="5579"/>
                </a:cubicBezTo>
                <a:cubicBezTo>
                  <a:pt x="5966" y="5579"/>
                  <a:pt x="6001" y="5579"/>
                  <a:pt x="6013" y="5567"/>
                </a:cubicBezTo>
                <a:lnTo>
                  <a:pt x="8740" y="4519"/>
                </a:lnTo>
                <a:lnTo>
                  <a:pt x="8740" y="7317"/>
                </a:lnTo>
                <a:cubicBezTo>
                  <a:pt x="7871" y="7769"/>
                  <a:pt x="6918" y="8007"/>
                  <a:pt x="5942" y="8007"/>
                </a:cubicBezTo>
                <a:cubicBezTo>
                  <a:pt x="4620" y="8007"/>
                  <a:pt x="3310" y="7555"/>
                  <a:pt x="2263" y="6745"/>
                </a:cubicBezTo>
                <a:lnTo>
                  <a:pt x="2263" y="5352"/>
                </a:lnTo>
                <a:cubicBezTo>
                  <a:pt x="2263" y="5257"/>
                  <a:pt x="2191" y="5174"/>
                  <a:pt x="2084" y="5174"/>
                </a:cubicBezTo>
                <a:cubicBezTo>
                  <a:pt x="1977" y="5174"/>
                  <a:pt x="1906" y="5257"/>
                  <a:pt x="1906" y="5352"/>
                </a:cubicBezTo>
                <a:lnTo>
                  <a:pt x="1906" y="6817"/>
                </a:lnTo>
                <a:cubicBezTo>
                  <a:pt x="1906" y="6876"/>
                  <a:pt x="1941" y="6924"/>
                  <a:pt x="1965" y="6948"/>
                </a:cubicBezTo>
                <a:cubicBezTo>
                  <a:pt x="3084" y="7841"/>
                  <a:pt x="4501" y="8353"/>
                  <a:pt x="5942" y="8353"/>
                </a:cubicBezTo>
                <a:cubicBezTo>
                  <a:pt x="6906" y="8353"/>
                  <a:pt x="7859" y="8126"/>
                  <a:pt x="8740" y="7698"/>
                </a:cubicBezTo>
                <a:lnTo>
                  <a:pt x="8740" y="8412"/>
                </a:lnTo>
                <a:cubicBezTo>
                  <a:pt x="8454" y="8484"/>
                  <a:pt x="8252" y="8746"/>
                  <a:pt x="8252" y="9067"/>
                </a:cubicBezTo>
                <a:cubicBezTo>
                  <a:pt x="8252" y="9436"/>
                  <a:pt x="8549" y="9734"/>
                  <a:pt x="8918" y="9734"/>
                </a:cubicBezTo>
                <a:cubicBezTo>
                  <a:pt x="9287" y="9734"/>
                  <a:pt x="9585" y="9436"/>
                  <a:pt x="9585" y="9067"/>
                </a:cubicBezTo>
                <a:cubicBezTo>
                  <a:pt x="9585" y="8746"/>
                  <a:pt x="9383" y="8496"/>
                  <a:pt x="9097" y="8412"/>
                </a:cubicBezTo>
                <a:lnTo>
                  <a:pt x="9097" y="7495"/>
                </a:lnTo>
                <a:cubicBezTo>
                  <a:pt x="9383" y="7341"/>
                  <a:pt x="9657" y="7138"/>
                  <a:pt x="9918" y="6936"/>
                </a:cubicBezTo>
                <a:cubicBezTo>
                  <a:pt x="9954" y="6900"/>
                  <a:pt x="9978" y="6841"/>
                  <a:pt x="9978" y="6805"/>
                </a:cubicBezTo>
                <a:lnTo>
                  <a:pt x="9978" y="4019"/>
                </a:lnTo>
                <a:lnTo>
                  <a:pt x="11776" y="3328"/>
                </a:lnTo>
                <a:cubicBezTo>
                  <a:pt x="11847" y="3304"/>
                  <a:pt x="11895" y="3245"/>
                  <a:pt x="11895" y="3173"/>
                </a:cubicBezTo>
                <a:lnTo>
                  <a:pt x="11895" y="2364"/>
                </a:lnTo>
                <a:cubicBezTo>
                  <a:pt x="11943" y="2304"/>
                  <a:pt x="11895" y="2245"/>
                  <a:pt x="11823" y="2221"/>
                </a:cubicBezTo>
                <a:lnTo>
                  <a:pt x="8049" y="792"/>
                </a:lnTo>
                <a:cubicBezTo>
                  <a:pt x="8030" y="784"/>
                  <a:pt x="8010" y="780"/>
                  <a:pt x="7989" y="780"/>
                </a:cubicBezTo>
                <a:cubicBezTo>
                  <a:pt x="7921" y="780"/>
                  <a:pt x="7853" y="823"/>
                  <a:pt x="7835" y="887"/>
                </a:cubicBezTo>
                <a:cubicBezTo>
                  <a:pt x="7799" y="983"/>
                  <a:pt x="7847" y="1090"/>
                  <a:pt x="7930" y="1114"/>
                </a:cubicBezTo>
                <a:lnTo>
                  <a:pt x="11264" y="2376"/>
                </a:lnTo>
                <a:lnTo>
                  <a:pt x="8966" y="3257"/>
                </a:lnTo>
                <a:lnTo>
                  <a:pt x="6061" y="1947"/>
                </a:lnTo>
                <a:cubicBezTo>
                  <a:pt x="6035" y="1934"/>
                  <a:pt x="6010" y="1928"/>
                  <a:pt x="5985" y="1928"/>
                </a:cubicBezTo>
                <a:cubicBezTo>
                  <a:pt x="5918" y="1928"/>
                  <a:pt x="5858" y="1973"/>
                  <a:pt x="5823" y="2042"/>
                </a:cubicBezTo>
                <a:cubicBezTo>
                  <a:pt x="5775" y="2126"/>
                  <a:pt x="5823" y="2233"/>
                  <a:pt x="5906" y="2281"/>
                </a:cubicBezTo>
                <a:lnTo>
                  <a:pt x="8490" y="3435"/>
                </a:lnTo>
                <a:lnTo>
                  <a:pt x="5966" y="4388"/>
                </a:lnTo>
                <a:lnTo>
                  <a:pt x="691" y="2376"/>
                </a:lnTo>
                <a:lnTo>
                  <a:pt x="5966" y="376"/>
                </a:lnTo>
                <a:lnTo>
                  <a:pt x="7263" y="864"/>
                </a:lnTo>
                <a:cubicBezTo>
                  <a:pt x="7282" y="868"/>
                  <a:pt x="7301" y="871"/>
                  <a:pt x="7320" y="871"/>
                </a:cubicBezTo>
                <a:cubicBezTo>
                  <a:pt x="7394" y="871"/>
                  <a:pt x="7461" y="833"/>
                  <a:pt x="7490" y="757"/>
                </a:cubicBezTo>
                <a:cubicBezTo>
                  <a:pt x="7513" y="673"/>
                  <a:pt x="7478" y="566"/>
                  <a:pt x="7382" y="530"/>
                </a:cubicBezTo>
                <a:lnTo>
                  <a:pt x="6013" y="18"/>
                </a:lnTo>
                <a:cubicBezTo>
                  <a:pt x="5989" y="6"/>
                  <a:pt x="5969" y="0"/>
                  <a:pt x="594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8376;p82">
            <a:extLst>
              <a:ext uri="{FF2B5EF4-FFF2-40B4-BE49-F238E27FC236}">
                <a16:creationId xmlns:a16="http://schemas.microsoft.com/office/drawing/2014/main" id="{94675018-A30C-D64B-2824-92AC0905D63C}"/>
              </a:ext>
            </a:extLst>
          </p:cNvPr>
          <p:cNvGrpSpPr/>
          <p:nvPr/>
        </p:nvGrpSpPr>
        <p:grpSpPr>
          <a:xfrm>
            <a:off x="2617530" y="4415055"/>
            <a:ext cx="1897909" cy="1636545"/>
            <a:chOff x="3913765" y="3641905"/>
            <a:chExt cx="1522805" cy="750560"/>
          </a:xfrm>
          <a:solidFill>
            <a:schemeClr val="accent2">
              <a:lumMod val="60000"/>
              <a:lumOff val="40000"/>
            </a:schemeClr>
          </a:solidFill>
        </p:grpSpPr>
        <p:grpSp>
          <p:nvGrpSpPr>
            <p:cNvPr id="118" name="Google Shape;8377;p82">
              <a:extLst>
                <a:ext uri="{FF2B5EF4-FFF2-40B4-BE49-F238E27FC236}">
                  <a16:creationId xmlns:a16="http://schemas.microsoft.com/office/drawing/2014/main" id="{8D3FE0EA-568C-6BD4-A98D-B6D9E11AD160}"/>
                </a:ext>
              </a:extLst>
            </p:cNvPr>
            <p:cNvGrpSpPr/>
            <p:nvPr/>
          </p:nvGrpSpPr>
          <p:grpSpPr>
            <a:xfrm>
              <a:off x="3913765" y="3997002"/>
              <a:ext cx="1522805" cy="395463"/>
              <a:chOff x="3913765" y="3997002"/>
              <a:chExt cx="1522805" cy="395463"/>
            </a:xfrm>
            <a:grpFill/>
          </p:grpSpPr>
          <p:grpSp>
            <p:nvGrpSpPr>
              <p:cNvPr id="124" name="Google Shape;8378;p82">
                <a:extLst>
                  <a:ext uri="{FF2B5EF4-FFF2-40B4-BE49-F238E27FC236}">
                    <a16:creationId xmlns:a16="http://schemas.microsoft.com/office/drawing/2014/main" id="{84C8813D-68A9-1811-E156-9615F763CA11}"/>
                  </a:ext>
                </a:extLst>
              </p:cNvPr>
              <p:cNvGrpSpPr/>
              <p:nvPr/>
            </p:nvGrpSpPr>
            <p:grpSpPr>
              <a:xfrm>
                <a:off x="3913765" y="4138659"/>
                <a:ext cx="507602" cy="253806"/>
                <a:chOff x="3913765" y="4138659"/>
                <a:chExt cx="507602" cy="253806"/>
              </a:xfrm>
              <a:grpFill/>
            </p:grpSpPr>
            <p:sp>
              <p:nvSpPr>
                <p:cNvPr id="131" name="Google Shape;8379;p82">
                  <a:extLst>
                    <a:ext uri="{FF2B5EF4-FFF2-40B4-BE49-F238E27FC236}">
                      <a16:creationId xmlns:a16="http://schemas.microsoft.com/office/drawing/2014/main" id="{89DB6F84-868C-8AE2-2952-D0C0B480AC94}"/>
                    </a:ext>
                  </a:extLst>
                </p:cNvPr>
                <p:cNvSpPr/>
                <p:nvPr/>
              </p:nvSpPr>
              <p:spPr>
                <a:xfrm>
                  <a:off x="3913765" y="4138659"/>
                  <a:ext cx="507602" cy="50764"/>
                </a:xfrm>
                <a:custGeom>
                  <a:avLst/>
                  <a:gdLst/>
                  <a:ahLst/>
                  <a:cxnLst/>
                  <a:rect l="l" t="t" r="r" b="b"/>
                  <a:pathLst>
                    <a:path w="95012" h="9502" fill="none" extrusionOk="0">
                      <a:moveTo>
                        <a:pt x="95011" y="1"/>
                      </a:moveTo>
                      <a:lnTo>
                        <a:pt x="23755" y="1"/>
                      </a:lnTo>
                      <a:lnTo>
                        <a:pt x="1" y="9501"/>
                      </a:lnTo>
                      <a:lnTo>
                        <a:pt x="95011" y="9501"/>
                      </a:lnTo>
                      <a:close/>
                    </a:path>
                  </a:pathLst>
                </a:custGeom>
                <a:grpFill/>
                <a:ln w="9525" cap="flat"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8380;p82">
                  <a:extLst>
                    <a:ext uri="{FF2B5EF4-FFF2-40B4-BE49-F238E27FC236}">
                      <a16:creationId xmlns:a16="http://schemas.microsoft.com/office/drawing/2014/main" id="{E2C6E90A-F46E-5CD2-A3AF-0ACCD3D79191}"/>
                    </a:ext>
                  </a:extLst>
                </p:cNvPr>
                <p:cNvSpPr/>
                <p:nvPr/>
              </p:nvSpPr>
              <p:spPr>
                <a:xfrm>
                  <a:off x="3913765" y="4189418"/>
                  <a:ext cx="507602" cy="203047"/>
                </a:xfrm>
                <a:custGeom>
                  <a:avLst/>
                  <a:gdLst/>
                  <a:ahLst/>
                  <a:cxnLst/>
                  <a:rect l="l" t="t" r="r" b="b"/>
                  <a:pathLst>
                    <a:path w="95012" h="38006" fill="none" extrusionOk="0">
                      <a:moveTo>
                        <a:pt x="1" y="0"/>
                      </a:moveTo>
                      <a:lnTo>
                        <a:pt x="1" y="38005"/>
                      </a:lnTo>
                      <a:lnTo>
                        <a:pt x="95011" y="38005"/>
                      </a:lnTo>
                      <a:lnTo>
                        <a:pt x="95011" y="38005"/>
                      </a:lnTo>
                      <a:lnTo>
                        <a:pt x="95011" y="0"/>
                      </a:lnTo>
                      <a:close/>
                    </a:path>
                  </a:pathLst>
                </a:custGeom>
                <a:grpFill/>
                <a:ln w="9525" cap="flat" cmpd="sng">
                  <a:solidFill>
                    <a:srgbClr val="00B050"/>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grpSp>
            <p:nvGrpSpPr>
              <p:cNvPr id="125" name="Google Shape;8381;p82">
                <a:extLst>
                  <a:ext uri="{FF2B5EF4-FFF2-40B4-BE49-F238E27FC236}">
                    <a16:creationId xmlns:a16="http://schemas.microsoft.com/office/drawing/2014/main" id="{3BC62BFC-0A6B-78FF-5E9F-04E3BC2FE0BA}"/>
                  </a:ext>
                </a:extLst>
              </p:cNvPr>
              <p:cNvGrpSpPr/>
              <p:nvPr/>
            </p:nvGrpSpPr>
            <p:grpSpPr>
              <a:xfrm>
                <a:off x="4421361" y="3997002"/>
                <a:ext cx="507618" cy="395463"/>
                <a:chOff x="4421361" y="3997002"/>
                <a:chExt cx="507618" cy="395463"/>
              </a:xfrm>
              <a:grpFill/>
            </p:grpSpPr>
            <p:sp>
              <p:nvSpPr>
                <p:cNvPr id="129" name="Google Shape;8382;p82">
                  <a:extLst>
                    <a:ext uri="{FF2B5EF4-FFF2-40B4-BE49-F238E27FC236}">
                      <a16:creationId xmlns:a16="http://schemas.microsoft.com/office/drawing/2014/main" id="{FB48BCFA-D233-B276-DC9B-A13DD7B11698}"/>
                    </a:ext>
                  </a:extLst>
                </p:cNvPr>
                <p:cNvSpPr/>
                <p:nvPr/>
              </p:nvSpPr>
              <p:spPr>
                <a:xfrm>
                  <a:off x="4421361" y="3997002"/>
                  <a:ext cx="507618" cy="50759"/>
                </a:xfrm>
                <a:custGeom>
                  <a:avLst/>
                  <a:gdLst/>
                  <a:ahLst/>
                  <a:cxnLst/>
                  <a:rect l="l" t="t" r="r" b="b"/>
                  <a:pathLst>
                    <a:path w="95015" h="9501" fill="none" extrusionOk="0">
                      <a:moveTo>
                        <a:pt x="71260" y="0"/>
                      </a:moveTo>
                      <a:lnTo>
                        <a:pt x="23755" y="0"/>
                      </a:lnTo>
                      <a:lnTo>
                        <a:pt x="0" y="9501"/>
                      </a:lnTo>
                      <a:lnTo>
                        <a:pt x="95014" y="9501"/>
                      </a:lnTo>
                      <a:close/>
                    </a:path>
                  </a:pathLst>
                </a:custGeom>
                <a:grpFill/>
                <a:ln w="9525" cap="sq"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8383;p82">
                  <a:extLst>
                    <a:ext uri="{FF2B5EF4-FFF2-40B4-BE49-F238E27FC236}">
                      <a16:creationId xmlns:a16="http://schemas.microsoft.com/office/drawing/2014/main" id="{CBDED34E-0D59-1A79-27F1-87C5CED58176}"/>
                    </a:ext>
                  </a:extLst>
                </p:cNvPr>
                <p:cNvSpPr/>
                <p:nvPr/>
              </p:nvSpPr>
              <p:spPr>
                <a:xfrm>
                  <a:off x="4421361" y="4047756"/>
                  <a:ext cx="507618" cy="344709"/>
                </a:xfrm>
                <a:custGeom>
                  <a:avLst/>
                  <a:gdLst/>
                  <a:ahLst/>
                  <a:cxnLst/>
                  <a:rect l="l" t="t" r="r" b="b"/>
                  <a:pathLst>
                    <a:path w="95015" h="64522" fill="none" extrusionOk="0">
                      <a:moveTo>
                        <a:pt x="0" y="1"/>
                      </a:moveTo>
                      <a:lnTo>
                        <a:pt x="0" y="64521"/>
                      </a:lnTo>
                      <a:lnTo>
                        <a:pt x="95014" y="64521"/>
                      </a:lnTo>
                      <a:lnTo>
                        <a:pt x="95014" y="35846"/>
                      </a:lnTo>
                      <a:lnTo>
                        <a:pt x="95014" y="35846"/>
                      </a:lnTo>
                      <a:lnTo>
                        <a:pt x="95014" y="26286"/>
                      </a:lnTo>
                      <a:lnTo>
                        <a:pt x="95014" y="1"/>
                      </a:lnTo>
                      <a:close/>
                    </a:path>
                  </a:pathLst>
                </a:custGeom>
                <a:grpFill/>
                <a:ln w="9525" cap="flat" cmpd="sng">
                  <a:solidFill>
                    <a:srgbClr val="00B050"/>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6" name="Google Shape;8384;p82">
                <a:extLst>
                  <a:ext uri="{FF2B5EF4-FFF2-40B4-BE49-F238E27FC236}">
                    <a16:creationId xmlns:a16="http://schemas.microsoft.com/office/drawing/2014/main" id="{D1CE79F6-245A-2C5F-2664-D88E974F05B0}"/>
                  </a:ext>
                </a:extLst>
              </p:cNvPr>
              <p:cNvGrpSpPr/>
              <p:nvPr/>
            </p:nvGrpSpPr>
            <p:grpSpPr>
              <a:xfrm>
                <a:off x="4928973" y="4189418"/>
                <a:ext cx="507596" cy="203047"/>
                <a:chOff x="4928973" y="4189418"/>
                <a:chExt cx="507596" cy="203047"/>
              </a:xfrm>
              <a:grpFill/>
            </p:grpSpPr>
            <p:sp>
              <p:nvSpPr>
                <p:cNvPr id="127" name="Google Shape;8385;p82">
                  <a:extLst>
                    <a:ext uri="{FF2B5EF4-FFF2-40B4-BE49-F238E27FC236}">
                      <a16:creationId xmlns:a16="http://schemas.microsoft.com/office/drawing/2014/main" id="{392CA12C-1C1A-D0C5-9674-2951C38A197F}"/>
                    </a:ext>
                  </a:extLst>
                </p:cNvPr>
                <p:cNvSpPr/>
                <p:nvPr/>
              </p:nvSpPr>
              <p:spPr>
                <a:xfrm>
                  <a:off x="4928973" y="4189418"/>
                  <a:ext cx="507596" cy="50759"/>
                </a:xfrm>
                <a:custGeom>
                  <a:avLst/>
                  <a:gdLst/>
                  <a:ahLst/>
                  <a:cxnLst/>
                  <a:rect l="l" t="t" r="r" b="b"/>
                  <a:pathLst>
                    <a:path w="95011" h="9501" fill="none" extrusionOk="0">
                      <a:moveTo>
                        <a:pt x="95011" y="9501"/>
                      </a:moveTo>
                      <a:lnTo>
                        <a:pt x="71260" y="0"/>
                      </a:lnTo>
                      <a:lnTo>
                        <a:pt x="0" y="0"/>
                      </a:lnTo>
                      <a:lnTo>
                        <a:pt x="0" y="9501"/>
                      </a:lnTo>
                      <a:close/>
                    </a:path>
                  </a:pathLst>
                </a:custGeom>
                <a:grpFill/>
                <a:ln w="9525" cap="flat"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8386;p82">
                  <a:extLst>
                    <a:ext uri="{FF2B5EF4-FFF2-40B4-BE49-F238E27FC236}">
                      <a16:creationId xmlns:a16="http://schemas.microsoft.com/office/drawing/2014/main" id="{84F3CA73-3656-ED42-15BB-CF09E8B79BEF}"/>
                    </a:ext>
                  </a:extLst>
                </p:cNvPr>
                <p:cNvSpPr/>
                <p:nvPr/>
              </p:nvSpPr>
              <p:spPr>
                <a:xfrm>
                  <a:off x="4928973" y="4240172"/>
                  <a:ext cx="507596" cy="152293"/>
                </a:xfrm>
                <a:custGeom>
                  <a:avLst/>
                  <a:gdLst/>
                  <a:ahLst/>
                  <a:cxnLst/>
                  <a:rect l="l" t="t" r="r" b="b"/>
                  <a:pathLst>
                    <a:path w="95011" h="28506" fill="none" extrusionOk="0">
                      <a:moveTo>
                        <a:pt x="0" y="28505"/>
                      </a:moveTo>
                      <a:lnTo>
                        <a:pt x="0" y="28505"/>
                      </a:lnTo>
                      <a:lnTo>
                        <a:pt x="95011" y="28505"/>
                      </a:lnTo>
                      <a:lnTo>
                        <a:pt x="95011" y="1"/>
                      </a:lnTo>
                      <a:lnTo>
                        <a:pt x="0" y="1"/>
                      </a:lnTo>
                      <a:close/>
                    </a:path>
                  </a:pathLst>
                </a:custGeom>
                <a:grpFill/>
                <a:ln w="9525" cap="flat" cmpd="sng">
                  <a:solidFill>
                    <a:srgbClr val="00B050"/>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19" name="Google Shape;8387;p82">
              <a:extLst>
                <a:ext uri="{FF2B5EF4-FFF2-40B4-BE49-F238E27FC236}">
                  <a16:creationId xmlns:a16="http://schemas.microsoft.com/office/drawing/2014/main" id="{CAE5A7C3-21A0-CE7A-46B4-E4B467154E14}"/>
                </a:ext>
              </a:extLst>
            </p:cNvPr>
            <p:cNvGrpSpPr/>
            <p:nvPr/>
          </p:nvGrpSpPr>
          <p:grpSpPr>
            <a:xfrm>
              <a:off x="4482186" y="3641905"/>
              <a:ext cx="397605" cy="349784"/>
              <a:chOff x="2906375" y="1159725"/>
              <a:chExt cx="1860575" cy="1636800"/>
            </a:xfrm>
            <a:grpFill/>
          </p:grpSpPr>
          <p:sp>
            <p:nvSpPr>
              <p:cNvPr id="120" name="Google Shape;8388;p82">
                <a:extLst>
                  <a:ext uri="{FF2B5EF4-FFF2-40B4-BE49-F238E27FC236}">
                    <a16:creationId xmlns:a16="http://schemas.microsoft.com/office/drawing/2014/main" id="{E64D61C2-2C10-A046-24B6-A84FEDFE6D40}"/>
                  </a:ext>
                </a:extLst>
              </p:cNvPr>
              <p:cNvSpPr/>
              <p:nvPr/>
            </p:nvSpPr>
            <p:spPr>
              <a:xfrm>
                <a:off x="2906375" y="1159725"/>
                <a:ext cx="1860575" cy="1320800"/>
              </a:xfrm>
              <a:custGeom>
                <a:avLst/>
                <a:gdLst/>
                <a:ahLst/>
                <a:cxnLst/>
                <a:rect l="l" t="t" r="r" b="b"/>
                <a:pathLst>
                  <a:path w="74423" h="52832" fill="none" extrusionOk="0">
                    <a:moveTo>
                      <a:pt x="74300" y="9469"/>
                    </a:moveTo>
                    <a:cubicBezTo>
                      <a:pt x="74046" y="6953"/>
                      <a:pt x="72972" y="4566"/>
                      <a:pt x="71233" y="2899"/>
                    </a:cubicBezTo>
                    <a:cubicBezTo>
                      <a:pt x="71029" y="2682"/>
                      <a:pt x="70807" y="2484"/>
                      <a:pt x="70569" y="2305"/>
                    </a:cubicBezTo>
                    <a:cubicBezTo>
                      <a:pt x="70326" y="2123"/>
                      <a:pt x="70133" y="1933"/>
                      <a:pt x="69847" y="1767"/>
                    </a:cubicBezTo>
                    <a:cubicBezTo>
                      <a:pt x="69576" y="1596"/>
                      <a:pt x="69301" y="1435"/>
                      <a:pt x="69030" y="1280"/>
                    </a:cubicBezTo>
                    <a:cubicBezTo>
                      <a:pt x="68792" y="1159"/>
                      <a:pt x="68599" y="1084"/>
                      <a:pt x="68385" y="985"/>
                    </a:cubicBezTo>
                    <a:cubicBezTo>
                      <a:pt x="67280" y="522"/>
                      <a:pt x="66290" y="276"/>
                      <a:pt x="65270" y="188"/>
                    </a:cubicBezTo>
                    <a:cubicBezTo>
                      <a:pt x="63260" y="1"/>
                      <a:pt x="61470" y="332"/>
                      <a:pt x="60001" y="803"/>
                    </a:cubicBezTo>
                    <a:cubicBezTo>
                      <a:pt x="58778" y="1194"/>
                      <a:pt x="57603" y="1727"/>
                      <a:pt x="56500" y="2385"/>
                    </a:cubicBezTo>
                    <a:cubicBezTo>
                      <a:pt x="56396" y="1617"/>
                      <a:pt x="56273" y="1012"/>
                      <a:pt x="56179" y="613"/>
                    </a:cubicBezTo>
                    <a:cubicBezTo>
                      <a:pt x="56104" y="298"/>
                      <a:pt x="55821" y="73"/>
                      <a:pt x="55497" y="78"/>
                    </a:cubicBezTo>
                    <a:lnTo>
                      <a:pt x="38984" y="255"/>
                    </a:lnTo>
                    <a:lnTo>
                      <a:pt x="35208" y="295"/>
                    </a:lnTo>
                    <a:lnTo>
                      <a:pt x="18696" y="472"/>
                    </a:lnTo>
                    <a:cubicBezTo>
                      <a:pt x="18370" y="474"/>
                      <a:pt x="18091" y="704"/>
                      <a:pt x="18027" y="1023"/>
                    </a:cubicBezTo>
                    <a:cubicBezTo>
                      <a:pt x="17941" y="1422"/>
                      <a:pt x="17829" y="2026"/>
                      <a:pt x="17741" y="2800"/>
                    </a:cubicBezTo>
                    <a:cubicBezTo>
                      <a:pt x="16625" y="2163"/>
                      <a:pt x="15439" y="1657"/>
                      <a:pt x="14211" y="1290"/>
                    </a:cubicBezTo>
                    <a:cubicBezTo>
                      <a:pt x="12731" y="854"/>
                      <a:pt x="10935" y="560"/>
                      <a:pt x="8931" y="790"/>
                    </a:cubicBezTo>
                    <a:cubicBezTo>
                      <a:pt x="7908" y="900"/>
                      <a:pt x="6923" y="1167"/>
                      <a:pt x="5832" y="1652"/>
                    </a:cubicBezTo>
                    <a:cubicBezTo>
                      <a:pt x="5620" y="1756"/>
                      <a:pt x="5427" y="1839"/>
                      <a:pt x="5192" y="1965"/>
                    </a:cubicBezTo>
                    <a:cubicBezTo>
                      <a:pt x="4924" y="2125"/>
                      <a:pt x="4651" y="2291"/>
                      <a:pt x="4384" y="2465"/>
                    </a:cubicBezTo>
                    <a:cubicBezTo>
                      <a:pt x="4103" y="2639"/>
                      <a:pt x="3915" y="2832"/>
                      <a:pt x="3675" y="3019"/>
                    </a:cubicBezTo>
                    <a:cubicBezTo>
                      <a:pt x="3439" y="3204"/>
                      <a:pt x="3222" y="3407"/>
                      <a:pt x="3022" y="3627"/>
                    </a:cubicBezTo>
                    <a:cubicBezTo>
                      <a:pt x="1319" y="5332"/>
                      <a:pt x="294" y="7743"/>
                      <a:pt x="99" y="10261"/>
                    </a:cubicBezTo>
                    <a:cubicBezTo>
                      <a:pt x="0" y="11524"/>
                      <a:pt x="104" y="12828"/>
                      <a:pt x="466" y="14096"/>
                    </a:cubicBezTo>
                    <a:cubicBezTo>
                      <a:pt x="653" y="14725"/>
                      <a:pt x="875" y="15354"/>
                      <a:pt x="1175" y="15953"/>
                    </a:cubicBezTo>
                    <a:lnTo>
                      <a:pt x="1282" y="16181"/>
                    </a:lnTo>
                    <a:lnTo>
                      <a:pt x="1362" y="16341"/>
                    </a:lnTo>
                    <a:lnTo>
                      <a:pt x="1416" y="16432"/>
                    </a:lnTo>
                    <a:lnTo>
                      <a:pt x="1622" y="16794"/>
                    </a:lnTo>
                    <a:cubicBezTo>
                      <a:pt x="1769" y="17040"/>
                      <a:pt x="1986" y="17377"/>
                      <a:pt x="2168" y="17639"/>
                    </a:cubicBezTo>
                    <a:cubicBezTo>
                      <a:pt x="3672" y="19764"/>
                      <a:pt x="5719" y="21389"/>
                      <a:pt x="7890" y="22556"/>
                    </a:cubicBezTo>
                    <a:cubicBezTo>
                      <a:pt x="10076" y="23744"/>
                      <a:pt x="12329" y="24512"/>
                      <a:pt x="14535" y="25184"/>
                    </a:cubicBezTo>
                    <a:cubicBezTo>
                      <a:pt x="16734" y="25847"/>
                      <a:pt x="18883" y="26377"/>
                      <a:pt x="20907" y="26937"/>
                    </a:cubicBezTo>
                    <a:cubicBezTo>
                      <a:pt x="23058" y="27539"/>
                      <a:pt x="25044" y="27884"/>
                      <a:pt x="26553" y="28569"/>
                    </a:cubicBezTo>
                    <a:cubicBezTo>
                      <a:pt x="27991" y="29155"/>
                      <a:pt x="29136" y="30359"/>
                      <a:pt x="29449" y="31218"/>
                    </a:cubicBezTo>
                    <a:cubicBezTo>
                      <a:pt x="29527" y="31433"/>
                      <a:pt x="29583" y="31620"/>
                      <a:pt x="29583" y="31813"/>
                    </a:cubicBezTo>
                    <a:cubicBezTo>
                      <a:pt x="29591" y="31992"/>
                      <a:pt x="29572" y="32171"/>
                      <a:pt x="29532" y="32345"/>
                    </a:cubicBezTo>
                    <a:cubicBezTo>
                      <a:pt x="29436" y="32680"/>
                      <a:pt x="29099" y="33060"/>
                      <a:pt x="28702" y="33263"/>
                    </a:cubicBezTo>
                    <a:cubicBezTo>
                      <a:pt x="27926" y="33729"/>
                      <a:pt x="26880" y="33477"/>
                      <a:pt x="26733" y="33049"/>
                    </a:cubicBezTo>
                    <a:cubicBezTo>
                      <a:pt x="26396" y="32372"/>
                      <a:pt x="26414" y="31582"/>
                      <a:pt x="26644" y="31256"/>
                    </a:cubicBezTo>
                    <a:cubicBezTo>
                      <a:pt x="26888" y="30884"/>
                      <a:pt x="27300" y="30937"/>
                      <a:pt x="27273" y="30911"/>
                    </a:cubicBezTo>
                    <a:lnTo>
                      <a:pt x="27067" y="30825"/>
                    </a:lnTo>
                    <a:cubicBezTo>
                      <a:pt x="26928" y="30782"/>
                      <a:pt x="26669" y="30745"/>
                      <a:pt x="26361" y="30897"/>
                    </a:cubicBezTo>
                    <a:cubicBezTo>
                      <a:pt x="26045" y="31044"/>
                      <a:pt x="25777" y="31390"/>
                      <a:pt x="25595" y="31815"/>
                    </a:cubicBezTo>
                    <a:cubicBezTo>
                      <a:pt x="25408" y="32246"/>
                      <a:pt x="25298" y="32765"/>
                      <a:pt x="25379" y="33410"/>
                    </a:cubicBezTo>
                    <a:cubicBezTo>
                      <a:pt x="25403" y="33702"/>
                      <a:pt x="25590" y="34208"/>
                      <a:pt x="25855" y="34499"/>
                    </a:cubicBezTo>
                    <a:cubicBezTo>
                      <a:pt x="26117" y="34807"/>
                      <a:pt x="26444" y="35061"/>
                      <a:pt x="26810" y="35241"/>
                    </a:cubicBezTo>
                    <a:cubicBezTo>
                      <a:pt x="27560" y="35613"/>
                      <a:pt x="28456" y="35736"/>
                      <a:pt x="29398" y="35551"/>
                    </a:cubicBezTo>
                    <a:cubicBezTo>
                      <a:pt x="30316" y="35353"/>
                      <a:pt x="31298" y="34882"/>
                      <a:pt x="32032" y="33889"/>
                    </a:cubicBezTo>
                    <a:cubicBezTo>
                      <a:pt x="32422" y="33325"/>
                      <a:pt x="32615" y="32803"/>
                      <a:pt x="32722" y="32177"/>
                    </a:cubicBezTo>
                    <a:cubicBezTo>
                      <a:pt x="32776" y="31882"/>
                      <a:pt x="32797" y="31582"/>
                      <a:pt x="32784" y="31283"/>
                    </a:cubicBezTo>
                    <a:cubicBezTo>
                      <a:pt x="34828" y="34499"/>
                      <a:pt x="34919" y="37103"/>
                      <a:pt x="34413" y="41899"/>
                    </a:cubicBezTo>
                    <a:cubicBezTo>
                      <a:pt x="33530" y="50222"/>
                      <a:pt x="29511" y="52831"/>
                      <a:pt x="29511" y="52831"/>
                    </a:cubicBezTo>
                    <a:lnTo>
                      <a:pt x="37547" y="52743"/>
                    </a:lnTo>
                    <a:lnTo>
                      <a:pt x="37764" y="52743"/>
                    </a:lnTo>
                    <a:lnTo>
                      <a:pt x="45801" y="52655"/>
                    </a:lnTo>
                    <a:cubicBezTo>
                      <a:pt x="45801" y="52655"/>
                      <a:pt x="41725" y="50137"/>
                      <a:pt x="40668" y="41835"/>
                    </a:cubicBezTo>
                    <a:cubicBezTo>
                      <a:pt x="40058" y="37050"/>
                      <a:pt x="40092" y="34443"/>
                      <a:pt x="42067" y="31186"/>
                    </a:cubicBezTo>
                    <a:cubicBezTo>
                      <a:pt x="42059" y="31486"/>
                      <a:pt x="42089" y="31786"/>
                      <a:pt x="42150" y="32080"/>
                    </a:cubicBezTo>
                    <a:cubicBezTo>
                      <a:pt x="42271" y="32704"/>
                      <a:pt x="42474" y="33220"/>
                      <a:pt x="42876" y="33777"/>
                    </a:cubicBezTo>
                    <a:cubicBezTo>
                      <a:pt x="43630" y="34754"/>
                      <a:pt x="44623" y="35203"/>
                      <a:pt x="45544" y="35380"/>
                    </a:cubicBezTo>
                    <a:cubicBezTo>
                      <a:pt x="46489" y="35546"/>
                      <a:pt x="47382" y="35404"/>
                      <a:pt x="48126" y="35013"/>
                    </a:cubicBezTo>
                    <a:cubicBezTo>
                      <a:pt x="48488" y="34826"/>
                      <a:pt x="48809" y="34566"/>
                      <a:pt x="49066" y="34251"/>
                    </a:cubicBezTo>
                    <a:cubicBezTo>
                      <a:pt x="49323" y="33954"/>
                      <a:pt x="49499" y="33445"/>
                      <a:pt x="49518" y="33153"/>
                    </a:cubicBezTo>
                    <a:cubicBezTo>
                      <a:pt x="49585" y="32508"/>
                      <a:pt x="49462" y="31992"/>
                      <a:pt x="49266" y="31564"/>
                    </a:cubicBezTo>
                    <a:cubicBezTo>
                      <a:pt x="49076" y="31143"/>
                      <a:pt x="48801" y="30801"/>
                      <a:pt x="48482" y="30662"/>
                    </a:cubicBezTo>
                    <a:cubicBezTo>
                      <a:pt x="48172" y="30517"/>
                      <a:pt x="47915" y="30560"/>
                      <a:pt x="47776" y="30606"/>
                    </a:cubicBezTo>
                    <a:lnTo>
                      <a:pt x="47570" y="30697"/>
                    </a:lnTo>
                    <a:cubicBezTo>
                      <a:pt x="47543" y="30721"/>
                      <a:pt x="47955" y="30662"/>
                      <a:pt x="48207" y="31028"/>
                    </a:cubicBezTo>
                    <a:cubicBezTo>
                      <a:pt x="48445" y="31347"/>
                      <a:pt x="48480" y="32136"/>
                      <a:pt x="48156" y="32821"/>
                    </a:cubicBezTo>
                    <a:cubicBezTo>
                      <a:pt x="48019" y="33250"/>
                      <a:pt x="46978" y="33525"/>
                      <a:pt x="46192" y="33078"/>
                    </a:cubicBezTo>
                    <a:cubicBezTo>
                      <a:pt x="45790" y="32883"/>
                      <a:pt x="45448" y="32508"/>
                      <a:pt x="45343" y="32177"/>
                    </a:cubicBezTo>
                    <a:cubicBezTo>
                      <a:pt x="45298" y="32005"/>
                      <a:pt x="45276" y="31826"/>
                      <a:pt x="45282" y="31647"/>
                    </a:cubicBezTo>
                    <a:cubicBezTo>
                      <a:pt x="45279" y="31454"/>
                      <a:pt x="45330" y="31264"/>
                      <a:pt x="45402" y="31047"/>
                    </a:cubicBezTo>
                    <a:cubicBezTo>
                      <a:pt x="45696" y="30183"/>
                      <a:pt x="46818" y="28954"/>
                      <a:pt x="48241" y="28339"/>
                    </a:cubicBezTo>
                    <a:cubicBezTo>
                      <a:pt x="49735" y="27622"/>
                      <a:pt x="51713" y="27234"/>
                      <a:pt x="53851" y="26586"/>
                    </a:cubicBezTo>
                    <a:cubicBezTo>
                      <a:pt x="55861" y="25984"/>
                      <a:pt x="57999" y="25408"/>
                      <a:pt x="60185" y="24699"/>
                    </a:cubicBezTo>
                    <a:cubicBezTo>
                      <a:pt x="62372" y="23979"/>
                      <a:pt x="64609" y="23163"/>
                      <a:pt x="66772" y="21929"/>
                    </a:cubicBezTo>
                    <a:cubicBezTo>
                      <a:pt x="68918" y="20717"/>
                      <a:pt x="70930" y="19047"/>
                      <a:pt x="72386" y="16890"/>
                    </a:cubicBezTo>
                    <a:cubicBezTo>
                      <a:pt x="72563" y="16622"/>
                      <a:pt x="72774" y="16283"/>
                      <a:pt x="72916" y="16034"/>
                    </a:cubicBezTo>
                    <a:lnTo>
                      <a:pt x="73117" y="15664"/>
                    </a:lnTo>
                    <a:lnTo>
                      <a:pt x="73165" y="15573"/>
                    </a:lnTo>
                    <a:lnTo>
                      <a:pt x="73243" y="15413"/>
                    </a:lnTo>
                    <a:lnTo>
                      <a:pt x="73347" y="15183"/>
                    </a:lnTo>
                    <a:cubicBezTo>
                      <a:pt x="73639" y="14578"/>
                      <a:pt x="73845" y="13944"/>
                      <a:pt x="74016" y="13309"/>
                    </a:cubicBezTo>
                    <a:cubicBezTo>
                      <a:pt x="74351" y="12035"/>
                      <a:pt x="74423" y="10729"/>
                      <a:pt x="74300" y="9469"/>
                    </a:cubicBezTo>
                    <a:close/>
                    <a:moveTo>
                      <a:pt x="21867" y="23527"/>
                    </a:moveTo>
                    <a:cubicBezTo>
                      <a:pt x="19791" y="22930"/>
                      <a:pt x="17668" y="22379"/>
                      <a:pt x="15594" y="21729"/>
                    </a:cubicBezTo>
                    <a:cubicBezTo>
                      <a:pt x="13531" y="21078"/>
                      <a:pt x="11470" y="20332"/>
                      <a:pt x="9675" y="19325"/>
                    </a:cubicBezTo>
                    <a:cubicBezTo>
                      <a:pt x="7876" y="18319"/>
                      <a:pt x="6273" y="17040"/>
                      <a:pt x="5176" y="15509"/>
                    </a:cubicBezTo>
                    <a:cubicBezTo>
                      <a:pt x="5042" y="15314"/>
                      <a:pt x="4948" y="15185"/>
                      <a:pt x="4807" y="14955"/>
                    </a:cubicBezTo>
                    <a:lnTo>
                      <a:pt x="4598" y="14597"/>
                    </a:lnTo>
                    <a:lnTo>
                      <a:pt x="4555" y="14522"/>
                    </a:lnTo>
                    <a:cubicBezTo>
                      <a:pt x="4574" y="14554"/>
                      <a:pt x="4536" y="14476"/>
                      <a:pt x="4536" y="14476"/>
                    </a:cubicBezTo>
                    <a:lnTo>
                      <a:pt x="4467" y="14326"/>
                    </a:lnTo>
                    <a:cubicBezTo>
                      <a:pt x="4263" y="13941"/>
                      <a:pt x="4116" y="13523"/>
                      <a:pt x="3988" y="13106"/>
                    </a:cubicBezTo>
                    <a:cubicBezTo>
                      <a:pt x="3739" y="12268"/>
                      <a:pt x="3661" y="11380"/>
                      <a:pt x="3723" y="10521"/>
                    </a:cubicBezTo>
                    <a:cubicBezTo>
                      <a:pt x="3843" y="8805"/>
                      <a:pt x="4526" y="7191"/>
                      <a:pt x="5593" y="6124"/>
                    </a:cubicBezTo>
                    <a:cubicBezTo>
                      <a:pt x="5832" y="5840"/>
                      <a:pt x="6158" y="5610"/>
                      <a:pt x="6412" y="5406"/>
                    </a:cubicBezTo>
                    <a:cubicBezTo>
                      <a:pt x="6543" y="5326"/>
                      <a:pt x="6667" y="5235"/>
                      <a:pt x="6790" y="5142"/>
                    </a:cubicBezTo>
                    <a:cubicBezTo>
                      <a:pt x="6961" y="5040"/>
                      <a:pt x="7194" y="4933"/>
                      <a:pt x="7392" y="4831"/>
                    </a:cubicBezTo>
                    <a:cubicBezTo>
                      <a:pt x="7967" y="4558"/>
                      <a:pt x="8703" y="4307"/>
                      <a:pt x="9380" y="4232"/>
                    </a:cubicBezTo>
                    <a:cubicBezTo>
                      <a:pt x="10761" y="4034"/>
                      <a:pt x="12126" y="4197"/>
                      <a:pt x="13298" y="4515"/>
                    </a:cubicBezTo>
                    <a:cubicBezTo>
                      <a:pt x="14478" y="4831"/>
                      <a:pt x="15474" y="5286"/>
                      <a:pt x="16269" y="5695"/>
                    </a:cubicBezTo>
                    <a:cubicBezTo>
                      <a:pt x="16732" y="5936"/>
                      <a:pt x="17179" y="6201"/>
                      <a:pt x="17612" y="6493"/>
                    </a:cubicBezTo>
                    <a:cubicBezTo>
                      <a:pt x="17800" y="10799"/>
                      <a:pt x="19221" y="16754"/>
                      <a:pt x="24573" y="22090"/>
                    </a:cubicBezTo>
                    <a:cubicBezTo>
                      <a:pt x="25753" y="23265"/>
                      <a:pt x="26805" y="24327"/>
                      <a:pt x="27742" y="25296"/>
                    </a:cubicBezTo>
                    <a:cubicBezTo>
                      <a:pt x="25753" y="24437"/>
                      <a:pt x="23725" y="24089"/>
                      <a:pt x="21867" y="23527"/>
                    </a:cubicBezTo>
                    <a:close/>
                    <a:moveTo>
                      <a:pt x="70470" y="12397"/>
                    </a:moveTo>
                    <a:cubicBezTo>
                      <a:pt x="70347" y="12817"/>
                      <a:pt x="70211" y="13234"/>
                      <a:pt x="70015" y="13628"/>
                    </a:cubicBezTo>
                    <a:lnTo>
                      <a:pt x="69948" y="13778"/>
                    </a:lnTo>
                    <a:cubicBezTo>
                      <a:pt x="69948" y="13778"/>
                      <a:pt x="69903" y="13874"/>
                      <a:pt x="69940" y="13807"/>
                    </a:cubicBezTo>
                    <a:lnTo>
                      <a:pt x="69889" y="13898"/>
                    </a:lnTo>
                    <a:lnTo>
                      <a:pt x="69689" y="14262"/>
                    </a:lnTo>
                    <a:cubicBezTo>
                      <a:pt x="69555" y="14498"/>
                      <a:pt x="69461" y="14626"/>
                      <a:pt x="69333" y="14827"/>
                    </a:cubicBezTo>
                    <a:cubicBezTo>
                      <a:pt x="68270" y="16379"/>
                      <a:pt x="66697" y="17688"/>
                      <a:pt x="64917" y="18737"/>
                    </a:cubicBezTo>
                    <a:cubicBezTo>
                      <a:pt x="63140" y="19786"/>
                      <a:pt x="61103" y="20572"/>
                      <a:pt x="59051" y="21268"/>
                    </a:cubicBezTo>
                    <a:cubicBezTo>
                      <a:pt x="56990" y="21961"/>
                      <a:pt x="54881" y="22556"/>
                      <a:pt x="52818" y="23198"/>
                    </a:cubicBezTo>
                    <a:cubicBezTo>
                      <a:pt x="50969" y="23800"/>
                      <a:pt x="48948" y="24193"/>
                      <a:pt x="46976" y="25095"/>
                    </a:cubicBezTo>
                    <a:cubicBezTo>
                      <a:pt x="47894" y="24105"/>
                      <a:pt x="48924" y="23021"/>
                      <a:pt x="50080" y="21817"/>
                    </a:cubicBezTo>
                    <a:cubicBezTo>
                      <a:pt x="55317" y="16368"/>
                      <a:pt x="56613" y="10387"/>
                      <a:pt x="56704" y="6078"/>
                    </a:cubicBezTo>
                    <a:cubicBezTo>
                      <a:pt x="57132" y="5776"/>
                      <a:pt x="57573" y="5500"/>
                      <a:pt x="58034" y="5251"/>
                    </a:cubicBezTo>
                    <a:cubicBezTo>
                      <a:pt x="58818" y="4826"/>
                      <a:pt x="59803" y="4349"/>
                      <a:pt x="60978" y="4009"/>
                    </a:cubicBezTo>
                    <a:cubicBezTo>
                      <a:pt x="62142" y="3664"/>
                      <a:pt x="63504" y="3474"/>
                      <a:pt x="64890" y="3640"/>
                    </a:cubicBezTo>
                    <a:cubicBezTo>
                      <a:pt x="65567" y="3702"/>
                      <a:pt x="66309" y="3937"/>
                      <a:pt x="66892" y="4197"/>
                    </a:cubicBezTo>
                    <a:cubicBezTo>
                      <a:pt x="67090" y="4296"/>
                      <a:pt x="67326" y="4398"/>
                      <a:pt x="67500" y="4497"/>
                    </a:cubicBezTo>
                    <a:cubicBezTo>
                      <a:pt x="67623" y="4585"/>
                      <a:pt x="67748" y="4673"/>
                      <a:pt x="67882" y="4753"/>
                    </a:cubicBezTo>
                    <a:cubicBezTo>
                      <a:pt x="68139" y="4949"/>
                      <a:pt x="68474" y="5174"/>
                      <a:pt x="68717" y="5452"/>
                    </a:cubicBezTo>
                    <a:cubicBezTo>
                      <a:pt x="69806" y="6496"/>
                      <a:pt x="70524" y="8096"/>
                      <a:pt x="70682" y="9809"/>
                    </a:cubicBezTo>
                    <a:cubicBezTo>
                      <a:pt x="70759" y="10663"/>
                      <a:pt x="70703" y="11551"/>
                      <a:pt x="70470" y="12397"/>
                    </a:cubicBezTo>
                    <a:close/>
                  </a:path>
                </a:pathLst>
              </a:custGeom>
              <a:grpFill/>
              <a:ln w="9525" cap="flat"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8389;p82">
                <a:extLst>
                  <a:ext uri="{FF2B5EF4-FFF2-40B4-BE49-F238E27FC236}">
                    <a16:creationId xmlns:a16="http://schemas.microsoft.com/office/drawing/2014/main" id="{0D0EDB60-F663-BA4C-6F81-1B00E37855C9}"/>
                  </a:ext>
                </a:extLst>
              </p:cNvPr>
              <p:cNvSpPr/>
              <p:nvPr/>
            </p:nvSpPr>
            <p:spPr>
              <a:xfrm>
                <a:off x="3520750" y="2496900"/>
                <a:ext cx="656300" cy="214450"/>
              </a:xfrm>
              <a:custGeom>
                <a:avLst/>
                <a:gdLst/>
                <a:ahLst/>
                <a:cxnLst/>
                <a:rect l="l" t="t" r="r" b="b"/>
                <a:pathLst>
                  <a:path w="26252" h="8578" fill="none" extrusionOk="0">
                    <a:moveTo>
                      <a:pt x="26252" y="8347"/>
                    </a:moveTo>
                    <a:lnTo>
                      <a:pt x="108" y="8577"/>
                    </a:lnTo>
                    <a:lnTo>
                      <a:pt x="108" y="8577"/>
                    </a:lnTo>
                    <a:lnTo>
                      <a:pt x="1" y="281"/>
                    </a:lnTo>
                    <a:cubicBezTo>
                      <a:pt x="3" y="254"/>
                      <a:pt x="27" y="233"/>
                      <a:pt x="57" y="236"/>
                    </a:cubicBezTo>
                    <a:lnTo>
                      <a:pt x="57" y="236"/>
                    </a:lnTo>
                    <a:lnTo>
                      <a:pt x="26091" y="3"/>
                    </a:lnTo>
                    <a:cubicBezTo>
                      <a:pt x="26118" y="0"/>
                      <a:pt x="26142" y="22"/>
                      <a:pt x="26147" y="48"/>
                    </a:cubicBezTo>
                    <a:lnTo>
                      <a:pt x="26252" y="8345"/>
                    </a:lnTo>
                    <a:lnTo>
                      <a:pt x="26252" y="8345"/>
                    </a:lnTo>
                    <a:close/>
                  </a:path>
                </a:pathLst>
              </a:custGeom>
              <a:grpFill/>
              <a:ln w="9525" cap="flat" cmpd="sng">
                <a:solidFill>
                  <a:srgbClr val="00B050"/>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8390;p82">
                <a:extLst>
                  <a:ext uri="{FF2B5EF4-FFF2-40B4-BE49-F238E27FC236}">
                    <a16:creationId xmlns:a16="http://schemas.microsoft.com/office/drawing/2014/main" id="{E3CF2AE2-A43E-651C-7420-C27C3AC512A7}"/>
                  </a:ext>
                </a:extLst>
              </p:cNvPr>
              <p:cNvSpPr/>
              <p:nvPr/>
            </p:nvSpPr>
            <p:spPr>
              <a:xfrm>
                <a:off x="3448300" y="2706900"/>
                <a:ext cx="803900" cy="89625"/>
              </a:xfrm>
              <a:custGeom>
                <a:avLst/>
                <a:gdLst/>
                <a:ahLst/>
                <a:cxnLst/>
                <a:rect l="l" t="t" r="r" b="b"/>
                <a:pathLst>
                  <a:path w="32156" h="3585" fill="none" extrusionOk="0">
                    <a:moveTo>
                      <a:pt x="32155" y="3244"/>
                    </a:moveTo>
                    <a:lnTo>
                      <a:pt x="35" y="3584"/>
                    </a:lnTo>
                    <a:lnTo>
                      <a:pt x="35" y="3584"/>
                    </a:lnTo>
                    <a:lnTo>
                      <a:pt x="3" y="399"/>
                    </a:lnTo>
                    <a:cubicBezTo>
                      <a:pt x="0" y="367"/>
                      <a:pt x="27" y="343"/>
                      <a:pt x="57" y="343"/>
                    </a:cubicBezTo>
                    <a:lnTo>
                      <a:pt x="32067" y="1"/>
                    </a:lnTo>
                    <a:cubicBezTo>
                      <a:pt x="32096" y="1"/>
                      <a:pt x="32120" y="25"/>
                      <a:pt x="32123" y="57"/>
                    </a:cubicBezTo>
                    <a:lnTo>
                      <a:pt x="32155" y="3244"/>
                    </a:lnTo>
                    <a:close/>
                  </a:path>
                </a:pathLst>
              </a:custGeom>
              <a:grpFill/>
              <a:ln w="9525" cap="flat" cmpd="sng">
                <a:solidFill>
                  <a:srgbClr val="00B050"/>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8391;p82">
                <a:extLst>
                  <a:ext uri="{FF2B5EF4-FFF2-40B4-BE49-F238E27FC236}">
                    <a16:creationId xmlns:a16="http://schemas.microsoft.com/office/drawing/2014/main" id="{40278B00-027E-FD03-46C0-D2CA9BB85045}"/>
                  </a:ext>
                </a:extLst>
              </p:cNvPr>
              <p:cNvSpPr/>
              <p:nvPr/>
            </p:nvSpPr>
            <p:spPr>
              <a:xfrm>
                <a:off x="3674575" y="1339775"/>
                <a:ext cx="324050" cy="308175"/>
              </a:xfrm>
              <a:custGeom>
                <a:avLst/>
                <a:gdLst/>
                <a:ahLst/>
                <a:cxnLst/>
                <a:rect l="l" t="t" r="r" b="b"/>
                <a:pathLst>
                  <a:path w="12962" h="12327" fill="none" extrusionOk="0">
                    <a:moveTo>
                      <a:pt x="6479" y="0"/>
                    </a:moveTo>
                    <a:lnTo>
                      <a:pt x="8484" y="4060"/>
                    </a:lnTo>
                    <a:lnTo>
                      <a:pt x="12961" y="4710"/>
                    </a:lnTo>
                    <a:lnTo>
                      <a:pt x="9720" y="7868"/>
                    </a:lnTo>
                    <a:lnTo>
                      <a:pt x="10486" y="12327"/>
                    </a:lnTo>
                    <a:lnTo>
                      <a:pt x="6479" y="10221"/>
                    </a:lnTo>
                    <a:lnTo>
                      <a:pt x="2476" y="12327"/>
                    </a:lnTo>
                    <a:lnTo>
                      <a:pt x="3241" y="7868"/>
                    </a:lnTo>
                    <a:lnTo>
                      <a:pt x="0" y="4710"/>
                    </a:lnTo>
                    <a:lnTo>
                      <a:pt x="4478" y="4060"/>
                    </a:lnTo>
                    <a:close/>
                  </a:path>
                </a:pathLst>
              </a:custGeom>
              <a:grpFill/>
              <a:ln w="9525" cap="flat" cmpd="sng">
                <a:solidFill>
                  <a:srgbClr val="00B050"/>
                </a:solidFill>
                <a:prstDash val="solid"/>
                <a:miter lim="267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21593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447D4-2650-E120-86C4-CDAC1DFEAFC5}"/>
              </a:ext>
            </a:extLst>
          </p:cNvPr>
          <p:cNvSpPr>
            <a:spLocks noGrp="1"/>
          </p:cNvSpPr>
          <p:nvPr>
            <p:ph type="title"/>
          </p:nvPr>
        </p:nvSpPr>
        <p:spPr>
          <a:xfrm>
            <a:off x="838200" y="365125"/>
            <a:ext cx="10515600" cy="926347"/>
          </a:xfrm>
        </p:spPr>
        <p:txBody>
          <a:bodyPr/>
          <a:lstStyle/>
          <a:p>
            <a:pPr algn="ctr"/>
            <a:r>
              <a:rPr lang="en-US" dirty="0">
                <a:solidFill>
                  <a:schemeClr val="accent2"/>
                </a:solidFill>
                <a:latin typeface="Franklin Gothic Heavy" panose="020B0903020102020204" pitchFamily="34" charset="0"/>
              </a:rPr>
              <a:t>ER DIAGRAM</a:t>
            </a:r>
            <a:endParaRPr lang="en-IN" dirty="0">
              <a:solidFill>
                <a:schemeClr val="accent2"/>
              </a:solidFill>
              <a:latin typeface="Franklin Gothic Heavy" panose="020B0903020102020204" pitchFamily="34" charset="0"/>
            </a:endParaRPr>
          </a:p>
        </p:txBody>
      </p:sp>
      <p:pic>
        <p:nvPicPr>
          <p:cNvPr id="10" name="Picture 9">
            <a:extLst>
              <a:ext uri="{FF2B5EF4-FFF2-40B4-BE49-F238E27FC236}">
                <a16:creationId xmlns:a16="http://schemas.microsoft.com/office/drawing/2014/main" id="{A63EB2A2-E74E-DDB0-89EC-022BEF10C13F}"/>
              </a:ext>
            </a:extLst>
          </p:cNvPr>
          <p:cNvPicPr>
            <a:picLocks noChangeAspect="1"/>
          </p:cNvPicPr>
          <p:nvPr/>
        </p:nvPicPr>
        <p:blipFill>
          <a:blip r:embed="rId2"/>
          <a:stretch>
            <a:fillRect/>
          </a:stretch>
        </p:blipFill>
        <p:spPr>
          <a:xfrm>
            <a:off x="481012" y="1291472"/>
            <a:ext cx="11229975" cy="5297864"/>
          </a:xfrm>
          <a:prstGeom prst="rect">
            <a:avLst/>
          </a:prstGeom>
          <a:solidFill>
            <a:srgbClr val="8A8C87"/>
          </a:solidFill>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F301E1D0-40BB-4D3C-2780-DD953590F209}"/>
                  </a:ext>
                </a:extLst>
              </p14:cNvPr>
              <p14:cNvContentPartPr/>
              <p14:nvPr/>
            </p14:nvContentPartPr>
            <p14:xfrm>
              <a:off x="3694992" y="2788185"/>
              <a:ext cx="106200" cy="30240"/>
            </p14:xfrm>
          </p:contentPart>
        </mc:Choice>
        <mc:Fallback xmlns="">
          <p:pic>
            <p:nvPicPr>
              <p:cNvPr id="3" name="Ink 2">
                <a:extLst>
                  <a:ext uri="{FF2B5EF4-FFF2-40B4-BE49-F238E27FC236}">
                    <a16:creationId xmlns:a16="http://schemas.microsoft.com/office/drawing/2014/main" id="{F301E1D0-40BB-4D3C-2780-DD953590F209}"/>
                  </a:ext>
                </a:extLst>
              </p:cNvPr>
              <p:cNvPicPr/>
              <p:nvPr/>
            </p:nvPicPr>
            <p:blipFill>
              <a:blip r:embed="rId4"/>
              <a:stretch>
                <a:fillRect/>
              </a:stretch>
            </p:blipFill>
            <p:spPr>
              <a:xfrm>
                <a:off x="3631992" y="2725545"/>
                <a:ext cx="23184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74DA469E-2F82-23C5-9D3C-C05AD2D6D02E}"/>
                  </a:ext>
                </a:extLst>
              </p14:cNvPr>
              <p14:cNvContentPartPr/>
              <p14:nvPr/>
            </p14:nvContentPartPr>
            <p14:xfrm>
              <a:off x="6117792" y="3939465"/>
              <a:ext cx="218160" cy="57600"/>
            </p14:xfrm>
          </p:contentPart>
        </mc:Choice>
        <mc:Fallback xmlns="">
          <p:pic>
            <p:nvPicPr>
              <p:cNvPr id="4" name="Ink 3">
                <a:extLst>
                  <a:ext uri="{FF2B5EF4-FFF2-40B4-BE49-F238E27FC236}">
                    <a16:creationId xmlns:a16="http://schemas.microsoft.com/office/drawing/2014/main" id="{74DA469E-2F82-23C5-9D3C-C05AD2D6D02E}"/>
                  </a:ext>
                </a:extLst>
              </p:cNvPr>
              <p:cNvPicPr/>
              <p:nvPr/>
            </p:nvPicPr>
            <p:blipFill>
              <a:blip r:embed="rId6"/>
              <a:stretch>
                <a:fillRect/>
              </a:stretch>
            </p:blipFill>
            <p:spPr>
              <a:xfrm>
                <a:off x="6054792" y="3876465"/>
                <a:ext cx="343800" cy="183240"/>
              </a:xfrm>
              <a:prstGeom prst="rect">
                <a:avLst/>
              </a:prstGeom>
            </p:spPr>
          </p:pic>
        </mc:Fallback>
      </mc:AlternateContent>
    </p:spTree>
    <p:extLst>
      <p:ext uri="{BB962C8B-B14F-4D97-AF65-F5344CB8AC3E}">
        <p14:creationId xmlns:p14="http://schemas.microsoft.com/office/powerpoint/2010/main" val="1161076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EB618-8781-6F1F-2AA0-599EFB1E06E0}"/>
              </a:ext>
            </a:extLst>
          </p:cNvPr>
          <p:cNvSpPr>
            <a:spLocks noGrp="1"/>
          </p:cNvSpPr>
          <p:nvPr>
            <p:ph type="title"/>
          </p:nvPr>
        </p:nvSpPr>
        <p:spPr>
          <a:xfrm>
            <a:off x="838200" y="170452"/>
            <a:ext cx="10515600" cy="970191"/>
          </a:xfrm>
          <a:solidFill>
            <a:schemeClr val="accent2"/>
          </a:solidFill>
        </p:spPr>
        <p:txBody>
          <a:bodyPr>
            <a:normAutofit/>
          </a:bodyPr>
          <a:lstStyle/>
          <a:p>
            <a:pPr algn="ctr"/>
            <a:r>
              <a:rPr lang="en-US" sz="4400" dirty="0">
                <a:latin typeface="Franklin Gothic Heavy" panose="020B0903020102020204" pitchFamily="34" charset="0"/>
                <a:cs typeface="Times New Roman" panose="02020603050405020304" pitchFamily="18" charset="0"/>
              </a:rPr>
              <a:t>DATA POPULATION</a:t>
            </a:r>
            <a:endParaRPr lang="en-IN" dirty="0">
              <a:latin typeface="Franklin Gothic Heavy" panose="020B0903020102020204" pitchFamily="34" charset="0"/>
            </a:endParaRPr>
          </a:p>
        </p:txBody>
      </p:sp>
      <p:sp>
        <p:nvSpPr>
          <p:cNvPr id="4" name="Rectangle 3">
            <a:extLst>
              <a:ext uri="{FF2B5EF4-FFF2-40B4-BE49-F238E27FC236}">
                <a16:creationId xmlns:a16="http://schemas.microsoft.com/office/drawing/2014/main" id="{5035BDE3-062A-A06E-1A78-8376A227274A}"/>
              </a:ext>
            </a:extLst>
          </p:cNvPr>
          <p:cNvSpPr/>
          <p:nvPr/>
        </p:nvSpPr>
        <p:spPr>
          <a:xfrm>
            <a:off x="1866508" y="1533715"/>
            <a:ext cx="3692164" cy="48746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SELECT * FROM GraduatesInfo;</a:t>
            </a:r>
          </a:p>
        </p:txBody>
      </p:sp>
      <p:pic>
        <p:nvPicPr>
          <p:cNvPr id="6" name="Picture 5">
            <a:extLst>
              <a:ext uri="{FF2B5EF4-FFF2-40B4-BE49-F238E27FC236}">
                <a16:creationId xmlns:a16="http://schemas.microsoft.com/office/drawing/2014/main" id="{6540FCBB-AB2E-3AC8-1910-229B9E2EDDD5}"/>
              </a:ext>
            </a:extLst>
          </p:cNvPr>
          <p:cNvPicPr>
            <a:picLocks noChangeAspect="1"/>
          </p:cNvPicPr>
          <p:nvPr/>
        </p:nvPicPr>
        <p:blipFill>
          <a:blip r:embed="rId2"/>
          <a:stretch>
            <a:fillRect/>
          </a:stretch>
        </p:blipFill>
        <p:spPr>
          <a:xfrm>
            <a:off x="80421" y="1973492"/>
            <a:ext cx="7451595" cy="1631918"/>
          </a:xfrm>
          <a:prstGeom prst="rect">
            <a:avLst/>
          </a:prstGeom>
        </p:spPr>
      </p:pic>
      <p:pic>
        <p:nvPicPr>
          <p:cNvPr id="9" name="Picture 8">
            <a:extLst>
              <a:ext uri="{FF2B5EF4-FFF2-40B4-BE49-F238E27FC236}">
                <a16:creationId xmlns:a16="http://schemas.microsoft.com/office/drawing/2014/main" id="{EAA0FE46-315D-894A-2ABB-3E1C68F064A2}"/>
              </a:ext>
            </a:extLst>
          </p:cNvPr>
          <p:cNvPicPr>
            <a:picLocks noChangeAspect="1"/>
          </p:cNvPicPr>
          <p:nvPr/>
        </p:nvPicPr>
        <p:blipFill>
          <a:blip r:embed="rId3"/>
          <a:stretch>
            <a:fillRect/>
          </a:stretch>
        </p:blipFill>
        <p:spPr>
          <a:xfrm>
            <a:off x="7931867" y="3312099"/>
            <a:ext cx="3808429" cy="1343025"/>
          </a:xfrm>
          <a:prstGeom prst="rect">
            <a:avLst/>
          </a:prstGeom>
        </p:spPr>
      </p:pic>
      <p:pic>
        <p:nvPicPr>
          <p:cNvPr id="11" name="Picture 10">
            <a:extLst>
              <a:ext uri="{FF2B5EF4-FFF2-40B4-BE49-F238E27FC236}">
                <a16:creationId xmlns:a16="http://schemas.microsoft.com/office/drawing/2014/main" id="{27ACA72D-7E3E-C082-B406-3BFA03539B31}"/>
              </a:ext>
            </a:extLst>
          </p:cNvPr>
          <p:cNvPicPr>
            <a:picLocks noChangeAspect="1"/>
          </p:cNvPicPr>
          <p:nvPr/>
        </p:nvPicPr>
        <p:blipFill>
          <a:blip r:embed="rId4"/>
          <a:stretch>
            <a:fillRect/>
          </a:stretch>
        </p:blipFill>
        <p:spPr>
          <a:xfrm>
            <a:off x="80421" y="4750028"/>
            <a:ext cx="7451595" cy="1631918"/>
          </a:xfrm>
          <a:prstGeom prst="rect">
            <a:avLst/>
          </a:prstGeom>
        </p:spPr>
      </p:pic>
      <p:sp>
        <p:nvSpPr>
          <p:cNvPr id="12" name="Rectangle 11">
            <a:extLst>
              <a:ext uri="{FF2B5EF4-FFF2-40B4-BE49-F238E27FC236}">
                <a16:creationId xmlns:a16="http://schemas.microsoft.com/office/drawing/2014/main" id="{445FC539-AA57-C8AF-7C3C-967E61882FDA}"/>
              </a:ext>
            </a:extLst>
          </p:cNvPr>
          <p:cNvSpPr/>
          <p:nvPr/>
        </p:nvSpPr>
        <p:spPr>
          <a:xfrm>
            <a:off x="8696224" y="2837467"/>
            <a:ext cx="2072325" cy="4746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EmploymentStatus</a:t>
            </a:r>
          </a:p>
        </p:txBody>
      </p:sp>
      <p:sp>
        <p:nvSpPr>
          <p:cNvPr id="13" name="Rectangle 12">
            <a:extLst>
              <a:ext uri="{FF2B5EF4-FFF2-40B4-BE49-F238E27FC236}">
                <a16:creationId xmlns:a16="http://schemas.microsoft.com/office/drawing/2014/main" id="{50393934-15B6-3417-003A-D6C9199D4A7C}"/>
              </a:ext>
            </a:extLst>
          </p:cNvPr>
          <p:cNvSpPr/>
          <p:nvPr/>
        </p:nvSpPr>
        <p:spPr>
          <a:xfrm>
            <a:off x="2450971" y="4289196"/>
            <a:ext cx="1668544" cy="4608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JobDetails</a:t>
            </a:r>
          </a:p>
        </p:txBody>
      </p:sp>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5B2AAC0C-D4FD-396C-830D-CE5D56A95608}"/>
                  </a:ext>
                </a:extLst>
              </p14:cNvPr>
              <p14:cNvContentPartPr/>
              <p14:nvPr/>
            </p14:nvContentPartPr>
            <p14:xfrm>
              <a:off x="8704866" y="3074782"/>
              <a:ext cx="1998360" cy="95400"/>
            </p14:xfrm>
          </p:contentPart>
        </mc:Choice>
        <mc:Fallback xmlns="">
          <p:pic>
            <p:nvPicPr>
              <p:cNvPr id="10" name="Ink 9">
                <a:extLst>
                  <a:ext uri="{FF2B5EF4-FFF2-40B4-BE49-F238E27FC236}">
                    <a16:creationId xmlns:a16="http://schemas.microsoft.com/office/drawing/2014/main" id="{5B2AAC0C-D4FD-396C-830D-CE5D56A95608}"/>
                  </a:ext>
                </a:extLst>
              </p:cNvPr>
              <p:cNvPicPr/>
              <p:nvPr/>
            </p:nvPicPr>
            <p:blipFill>
              <a:blip r:embed="rId6"/>
              <a:stretch>
                <a:fillRect/>
              </a:stretch>
            </p:blipFill>
            <p:spPr>
              <a:xfrm>
                <a:off x="8650856" y="2966782"/>
                <a:ext cx="2106019"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Ink 14">
                <a:extLst>
                  <a:ext uri="{FF2B5EF4-FFF2-40B4-BE49-F238E27FC236}">
                    <a16:creationId xmlns:a16="http://schemas.microsoft.com/office/drawing/2014/main" id="{7A79A868-41F1-9CCE-13CD-1B69527EC61F}"/>
                  </a:ext>
                </a:extLst>
              </p14:cNvPr>
              <p14:cNvContentPartPr/>
              <p14:nvPr/>
            </p14:nvContentPartPr>
            <p14:xfrm>
              <a:off x="2589183" y="4457118"/>
              <a:ext cx="1392120" cy="114480"/>
            </p14:xfrm>
          </p:contentPart>
        </mc:Choice>
        <mc:Fallback xmlns="">
          <p:pic>
            <p:nvPicPr>
              <p:cNvPr id="15" name="Ink 14">
                <a:extLst>
                  <a:ext uri="{FF2B5EF4-FFF2-40B4-BE49-F238E27FC236}">
                    <a16:creationId xmlns:a16="http://schemas.microsoft.com/office/drawing/2014/main" id="{7A79A868-41F1-9CCE-13CD-1B69527EC61F}"/>
                  </a:ext>
                </a:extLst>
              </p:cNvPr>
              <p:cNvPicPr/>
              <p:nvPr/>
            </p:nvPicPr>
            <p:blipFill>
              <a:blip r:embed="rId8"/>
              <a:stretch>
                <a:fillRect/>
              </a:stretch>
            </p:blipFill>
            <p:spPr>
              <a:xfrm>
                <a:off x="2535183" y="4349118"/>
                <a:ext cx="1499760" cy="330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9" name="Ink 38">
                <a:extLst>
                  <a:ext uri="{FF2B5EF4-FFF2-40B4-BE49-F238E27FC236}">
                    <a16:creationId xmlns:a16="http://schemas.microsoft.com/office/drawing/2014/main" id="{18E94E18-5787-7BDC-09E1-5C4A3C34673B}"/>
                  </a:ext>
                </a:extLst>
              </p14:cNvPr>
              <p14:cNvContentPartPr/>
              <p14:nvPr/>
            </p14:nvContentPartPr>
            <p14:xfrm flipH="1">
              <a:off x="1752032" y="1683724"/>
              <a:ext cx="3921116" cy="180298"/>
            </p14:xfrm>
          </p:contentPart>
        </mc:Choice>
        <mc:Fallback xmlns="">
          <p:pic>
            <p:nvPicPr>
              <p:cNvPr id="39" name="Ink 38">
                <a:extLst>
                  <a:ext uri="{FF2B5EF4-FFF2-40B4-BE49-F238E27FC236}">
                    <a16:creationId xmlns:a16="http://schemas.microsoft.com/office/drawing/2014/main" id="{18E94E18-5787-7BDC-09E1-5C4A3C34673B}"/>
                  </a:ext>
                </a:extLst>
              </p:cNvPr>
              <p:cNvPicPr/>
              <p:nvPr/>
            </p:nvPicPr>
            <p:blipFill>
              <a:blip r:embed="rId10"/>
              <a:stretch>
                <a:fillRect/>
              </a:stretch>
            </p:blipFill>
            <p:spPr>
              <a:xfrm flipH="1">
                <a:off x="1662153" y="1414623"/>
                <a:ext cx="4101235" cy="717963"/>
              </a:xfrm>
              <a:prstGeom prst="rect">
                <a:avLst/>
              </a:prstGeom>
            </p:spPr>
          </p:pic>
        </mc:Fallback>
      </mc:AlternateContent>
    </p:spTree>
    <p:extLst>
      <p:ext uri="{BB962C8B-B14F-4D97-AF65-F5344CB8AC3E}">
        <p14:creationId xmlns:p14="http://schemas.microsoft.com/office/powerpoint/2010/main" val="1639706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EB618-8781-6F1F-2AA0-599EFB1E06E0}"/>
              </a:ext>
            </a:extLst>
          </p:cNvPr>
          <p:cNvSpPr>
            <a:spLocks noGrp="1"/>
          </p:cNvSpPr>
          <p:nvPr>
            <p:ph type="title"/>
          </p:nvPr>
        </p:nvSpPr>
        <p:spPr>
          <a:xfrm>
            <a:off x="838200" y="170452"/>
            <a:ext cx="10515600" cy="970191"/>
          </a:xfrm>
          <a:solidFill>
            <a:schemeClr val="accent2"/>
          </a:solidFill>
        </p:spPr>
        <p:txBody>
          <a:bodyPr>
            <a:normAutofit/>
          </a:bodyPr>
          <a:lstStyle/>
          <a:p>
            <a:pPr algn="ctr"/>
            <a:r>
              <a:rPr lang="en-US" sz="4400" dirty="0">
                <a:latin typeface="Franklin Gothic Heavy" panose="020B0903020102020204" pitchFamily="34" charset="0"/>
                <a:cs typeface="Times New Roman" panose="02020603050405020304" pitchFamily="18" charset="0"/>
              </a:rPr>
              <a:t>DATA POPULATION</a:t>
            </a:r>
            <a:endParaRPr lang="en-IN" dirty="0">
              <a:latin typeface="Franklin Gothic Heavy" panose="020B0903020102020204" pitchFamily="34" charset="0"/>
            </a:endParaRPr>
          </a:p>
        </p:txBody>
      </p:sp>
      <p:sp>
        <p:nvSpPr>
          <p:cNvPr id="4" name="Rectangle 3">
            <a:extLst>
              <a:ext uri="{FF2B5EF4-FFF2-40B4-BE49-F238E27FC236}">
                <a16:creationId xmlns:a16="http://schemas.microsoft.com/office/drawing/2014/main" id="{5035BDE3-062A-A06E-1A78-8376A227274A}"/>
              </a:ext>
            </a:extLst>
          </p:cNvPr>
          <p:cNvSpPr/>
          <p:nvPr/>
        </p:nvSpPr>
        <p:spPr>
          <a:xfrm>
            <a:off x="2403836" y="1508288"/>
            <a:ext cx="1791092" cy="48746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ExtraCurriculars</a:t>
            </a:r>
          </a:p>
        </p:txBody>
      </p:sp>
      <p:sp>
        <p:nvSpPr>
          <p:cNvPr id="12" name="Rectangle 11">
            <a:extLst>
              <a:ext uri="{FF2B5EF4-FFF2-40B4-BE49-F238E27FC236}">
                <a16:creationId xmlns:a16="http://schemas.microsoft.com/office/drawing/2014/main" id="{445FC539-AA57-C8AF-7C3C-967E61882FDA}"/>
              </a:ext>
            </a:extLst>
          </p:cNvPr>
          <p:cNvSpPr/>
          <p:nvPr/>
        </p:nvSpPr>
        <p:spPr>
          <a:xfrm>
            <a:off x="8334081" y="2373278"/>
            <a:ext cx="2072325" cy="47463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Skills</a:t>
            </a:r>
          </a:p>
        </p:txBody>
      </p:sp>
      <p:sp>
        <p:nvSpPr>
          <p:cNvPr id="13" name="Rectangle 12">
            <a:extLst>
              <a:ext uri="{FF2B5EF4-FFF2-40B4-BE49-F238E27FC236}">
                <a16:creationId xmlns:a16="http://schemas.microsoft.com/office/drawing/2014/main" id="{50393934-15B6-3417-003A-D6C9199D4A7C}"/>
              </a:ext>
            </a:extLst>
          </p:cNvPr>
          <p:cNvSpPr/>
          <p:nvPr/>
        </p:nvSpPr>
        <p:spPr>
          <a:xfrm>
            <a:off x="3701003" y="4155458"/>
            <a:ext cx="1668544" cy="4608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GraduateSkills</a:t>
            </a:r>
          </a:p>
        </p:txBody>
      </p:sp>
      <p:pic>
        <p:nvPicPr>
          <p:cNvPr id="5" name="Picture 4">
            <a:extLst>
              <a:ext uri="{FF2B5EF4-FFF2-40B4-BE49-F238E27FC236}">
                <a16:creationId xmlns:a16="http://schemas.microsoft.com/office/drawing/2014/main" id="{9CD44363-4AEB-7061-2B41-8004CF609133}"/>
              </a:ext>
            </a:extLst>
          </p:cNvPr>
          <p:cNvPicPr>
            <a:picLocks noChangeAspect="1"/>
          </p:cNvPicPr>
          <p:nvPr/>
        </p:nvPicPr>
        <p:blipFill>
          <a:blip r:embed="rId2"/>
          <a:stretch>
            <a:fillRect/>
          </a:stretch>
        </p:blipFill>
        <p:spPr>
          <a:xfrm>
            <a:off x="392195" y="1995755"/>
            <a:ext cx="6617616" cy="1803247"/>
          </a:xfrm>
          <a:prstGeom prst="rect">
            <a:avLst/>
          </a:prstGeom>
        </p:spPr>
      </p:pic>
      <p:pic>
        <p:nvPicPr>
          <p:cNvPr id="8" name="Picture 7">
            <a:extLst>
              <a:ext uri="{FF2B5EF4-FFF2-40B4-BE49-F238E27FC236}">
                <a16:creationId xmlns:a16="http://schemas.microsoft.com/office/drawing/2014/main" id="{34EEDB1D-F1FD-699D-05BC-3E2815F41512}"/>
              </a:ext>
            </a:extLst>
          </p:cNvPr>
          <p:cNvPicPr>
            <a:picLocks noChangeAspect="1"/>
          </p:cNvPicPr>
          <p:nvPr/>
        </p:nvPicPr>
        <p:blipFill>
          <a:blip r:embed="rId3"/>
          <a:stretch>
            <a:fillRect/>
          </a:stretch>
        </p:blipFill>
        <p:spPr>
          <a:xfrm>
            <a:off x="3261674" y="4616290"/>
            <a:ext cx="3120271" cy="2071258"/>
          </a:xfrm>
          <a:prstGeom prst="rect">
            <a:avLst/>
          </a:prstGeom>
        </p:spPr>
      </p:pic>
      <p:pic>
        <p:nvPicPr>
          <p:cNvPr id="14" name="Picture 13">
            <a:extLst>
              <a:ext uri="{FF2B5EF4-FFF2-40B4-BE49-F238E27FC236}">
                <a16:creationId xmlns:a16="http://schemas.microsoft.com/office/drawing/2014/main" id="{27EC717B-07E5-C075-C6F3-39C36A196965}"/>
              </a:ext>
            </a:extLst>
          </p:cNvPr>
          <p:cNvPicPr>
            <a:picLocks noChangeAspect="1"/>
          </p:cNvPicPr>
          <p:nvPr/>
        </p:nvPicPr>
        <p:blipFill>
          <a:blip r:embed="rId4"/>
          <a:stretch>
            <a:fillRect/>
          </a:stretch>
        </p:blipFill>
        <p:spPr>
          <a:xfrm>
            <a:off x="8110390" y="2847909"/>
            <a:ext cx="2815275" cy="3625577"/>
          </a:xfrm>
          <a:prstGeom prst="rect">
            <a:avLst/>
          </a:prstGeom>
        </p:spPr>
      </p:pic>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021FBD7E-62A9-06DA-EF56-3D7CCF063E31}"/>
                  </a:ext>
                </a:extLst>
              </p14:cNvPr>
              <p14:cNvContentPartPr/>
              <p14:nvPr/>
            </p14:nvContentPartPr>
            <p14:xfrm>
              <a:off x="2488740" y="1723401"/>
              <a:ext cx="1884240" cy="57240"/>
            </p14:xfrm>
          </p:contentPart>
        </mc:Choice>
        <mc:Fallback xmlns="">
          <p:pic>
            <p:nvPicPr>
              <p:cNvPr id="3" name="Ink 2">
                <a:extLst>
                  <a:ext uri="{FF2B5EF4-FFF2-40B4-BE49-F238E27FC236}">
                    <a16:creationId xmlns:a16="http://schemas.microsoft.com/office/drawing/2014/main" id="{021FBD7E-62A9-06DA-EF56-3D7CCF063E31}"/>
                  </a:ext>
                </a:extLst>
              </p:cNvPr>
              <p:cNvPicPr/>
              <p:nvPr/>
            </p:nvPicPr>
            <p:blipFill>
              <a:blip r:embed="rId6"/>
              <a:stretch>
                <a:fillRect/>
              </a:stretch>
            </p:blipFill>
            <p:spPr>
              <a:xfrm>
                <a:off x="2398740" y="1543401"/>
                <a:ext cx="2063880" cy="416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FCA77DAF-E3B8-BF00-56E7-3BFCC58611D6}"/>
                  </a:ext>
                </a:extLst>
              </p14:cNvPr>
              <p14:cNvContentPartPr/>
              <p14:nvPr/>
            </p14:nvContentPartPr>
            <p14:xfrm>
              <a:off x="8899019" y="2610054"/>
              <a:ext cx="1103400" cy="360"/>
            </p14:xfrm>
          </p:contentPart>
        </mc:Choice>
        <mc:Fallback xmlns="">
          <p:pic>
            <p:nvPicPr>
              <p:cNvPr id="6" name="Ink 5">
                <a:extLst>
                  <a:ext uri="{FF2B5EF4-FFF2-40B4-BE49-F238E27FC236}">
                    <a16:creationId xmlns:a16="http://schemas.microsoft.com/office/drawing/2014/main" id="{FCA77DAF-E3B8-BF00-56E7-3BFCC58611D6}"/>
                  </a:ext>
                </a:extLst>
              </p:cNvPr>
              <p:cNvPicPr/>
              <p:nvPr/>
            </p:nvPicPr>
            <p:blipFill>
              <a:blip r:embed="rId8"/>
              <a:stretch>
                <a:fillRect/>
              </a:stretch>
            </p:blipFill>
            <p:spPr>
              <a:xfrm>
                <a:off x="8809019" y="2430054"/>
                <a:ext cx="12830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5B5795CF-6660-8B11-C868-D64AC7DE8735}"/>
                  </a:ext>
                </a:extLst>
              </p14:cNvPr>
              <p14:cNvContentPartPr/>
              <p14:nvPr/>
            </p14:nvContentPartPr>
            <p14:xfrm>
              <a:off x="3701003" y="4347354"/>
              <a:ext cx="1842840" cy="77040"/>
            </p14:xfrm>
          </p:contentPart>
        </mc:Choice>
        <mc:Fallback xmlns="">
          <p:pic>
            <p:nvPicPr>
              <p:cNvPr id="7" name="Ink 6">
                <a:extLst>
                  <a:ext uri="{FF2B5EF4-FFF2-40B4-BE49-F238E27FC236}">
                    <a16:creationId xmlns:a16="http://schemas.microsoft.com/office/drawing/2014/main" id="{5B5795CF-6660-8B11-C868-D64AC7DE8735}"/>
                  </a:ext>
                </a:extLst>
              </p:cNvPr>
              <p:cNvPicPr/>
              <p:nvPr/>
            </p:nvPicPr>
            <p:blipFill>
              <a:blip r:embed="rId10"/>
              <a:stretch>
                <a:fillRect/>
              </a:stretch>
            </p:blipFill>
            <p:spPr>
              <a:xfrm>
                <a:off x="3611003" y="4167354"/>
                <a:ext cx="2022480" cy="436680"/>
              </a:xfrm>
              <a:prstGeom prst="rect">
                <a:avLst/>
              </a:prstGeom>
            </p:spPr>
          </p:pic>
        </mc:Fallback>
      </mc:AlternateContent>
    </p:spTree>
    <p:extLst>
      <p:ext uri="{BB962C8B-B14F-4D97-AF65-F5344CB8AC3E}">
        <p14:creationId xmlns:p14="http://schemas.microsoft.com/office/powerpoint/2010/main" val="3719314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867D0-E512-075B-8696-0E98FB89974E}"/>
              </a:ext>
            </a:extLst>
          </p:cNvPr>
          <p:cNvSpPr>
            <a:spLocks noGrp="1"/>
          </p:cNvSpPr>
          <p:nvPr>
            <p:ph type="title"/>
          </p:nvPr>
        </p:nvSpPr>
        <p:spPr>
          <a:xfrm>
            <a:off x="838200" y="365126"/>
            <a:ext cx="10515600" cy="860360"/>
          </a:xfrm>
        </p:spPr>
        <p:txBody>
          <a:bodyPr>
            <a:normAutofit/>
          </a:bodyPr>
          <a:lstStyle/>
          <a:p>
            <a:pPr algn="ctr"/>
            <a:r>
              <a:rPr lang="en-US" sz="4000" dirty="0">
                <a:latin typeface="Franklin Gothic Heavy" panose="020B0903020102020204" pitchFamily="34" charset="0"/>
                <a:cs typeface="Times New Roman" panose="02020603050405020304" pitchFamily="18" charset="0"/>
              </a:rPr>
              <a:t>SQL QUERIES</a:t>
            </a:r>
            <a:endParaRPr lang="en-IN" sz="4000" dirty="0">
              <a:latin typeface="Franklin Gothic Heavy" panose="020B0903020102020204" pitchFamily="34" charset="0"/>
            </a:endParaRPr>
          </a:p>
        </p:txBody>
      </p:sp>
      <p:sp>
        <p:nvSpPr>
          <p:cNvPr id="6" name="TextBox 5">
            <a:extLst>
              <a:ext uri="{FF2B5EF4-FFF2-40B4-BE49-F238E27FC236}">
                <a16:creationId xmlns:a16="http://schemas.microsoft.com/office/drawing/2014/main" id="{74910AFA-CD38-EE90-E1A6-7C18430D0EB9}"/>
              </a:ext>
            </a:extLst>
          </p:cNvPr>
          <p:cNvSpPr txBox="1"/>
          <p:nvPr/>
        </p:nvSpPr>
        <p:spPr>
          <a:xfrm>
            <a:off x="498835" y="2820783"/>
            <a:ext cx="8962533" cy="2308324"/>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SELECT    a1.Gender,</a:t>
            </a:r>
          </a:p>
          <a:p>
            <a:r>
              <a:rPr lang="en-IN" dirty="0">
                <a:latin typeface="Times New Roman" panose="02020603050405020304" pitchFamily="18" charset="0"/>
                <a:cs typeface="Times New Roman" panose="02020603050405020304" pitchFamily="18" charset="0"/>
              </a:rPr>
              <a:t>	COUNT(CASE WHEN a2.Status = 'Employed' THEN 1 END) AS Count_Of_Employed,    	COUNT(a1.GraduateID) AS Total_Count</a:t>
            </a:r>
          </a:p>
          <a:p>
            <a:r>
              <a:rPr lang="en-IN" dirty="0">
                <a:latin typeface="Times New Roman" panose="02020603050405020304" pitchFamily="18" charset="0"/>
                <a:cs typeface="Times New Roman" panose="02020603050405020304" pitchFamily="18" charset="0"/>
              </a:rPr>
              <a:t>FROM GraduatesInfo a1    </a:t>
            </a:r>
          </a:p>
          <a:p>
            <a:r>
              <a:rPr lang="en-IN" dirty="0">
                <a:latin typeface="Times New Roman" panose="02020603050405020304" pitchFamily="18" charset="0"/>
                <a:cs typeface="Times New Roman" panose="02020603050405020304" pitchFamily="18" charset="0"/>
              </a:rPr>
              <a:t>LEFT JOIN EmploymentStatus a2 </a:t>
            </a:r>
          </a:p>
          <a:p>
            <a:r>
              <a:rPr lang="en-IN" dirty="0">
                <a:latin typeface="Times New Roman" panose="02020603050405020304" pitchFamily="18" charset="0"/>
                <a:cs typeface="Times New Roman" panose="02020603050405020304" pitchFamily="18" charset="0"/>
              </a:rPr>
              <a:t>         ON a1.GraduateID = a2.GraduateID</a:t>
            </a:r>
          </a:p>
          <a:p>
            <a:r>
              <a:rPr lang="en-IN" dirty="0">
                <a:latin typeface="Times New Roman" panose="02020603050405020304" pitchFamily="18" charset="0"/>
                <a:cs typeface="Times New Roman" panose="02020603050405020304" pitchFamily="18" charset="0"/>
              </a:rPr>
              <a:t>GROUP BY a1.Gender</a:t>
            </a:r>
          </a:p>
          <a:p>
            <a:r>
              <a:rPr lang="en-IN" dirty="0">
                <a:latin typeface="Times New Roman" panose="02020603050405020304" pitchFamily="18" charset="0"/>
                <a:cs typeface="Times New Roman" panose="02020603050405020304" pitchFamily="18" charset="0"/>
              </a:rPr>
              <a:t>ORDER BY Count_Of_Employed DESC;</a:t>
            </a:r>
          </a:p>
        </p:txBody>
      </p:sp>
      <p:sp>
        <p:nvSpPr>
          <p:cNvPr id="8" name="TextBox 7">
            <a:extLst>
              <a:ext uri="{FF2B5EF4-FFF2-40B4-BE49-F238E27FC236}">
                <a16:creationId xmlns:a16="http://schemas.microsoft.com/office/drawing/2014/main" id="{1153E878-B1F4-35F5-12AF-6108D770BEC6}"/>
              </a:ext>
            </a:extLst>
          </p:cNvPr>
          <p:cNvSpPr txBox="1"/>
          <p:nvPr/>
        </p:nvSpPr>
        <p:spPr>
          <a:xfrm>
            <a:off x="3282886" y="1518390"/>
            <a:ext cx="6094428" cy="923330"/>
          </a:xfrm>
          <a:prstGeom prst="rect">
            <a:avLst/>
          </a:prstGeom>
          <a:noFill/>
          <a:ln>
            <a:solidFill>
              <a:schemeClr val="accent2"/>
            </a:solidFill>
          </a:ln>
        </p:spPr>
        <p:txBody>
          <a:bodyPr wrap="square">
            <a:spAutoFit/>
          </a:bodyPr>
          <a:lstStyle/>
          <a:p>
            <a:pPr algn="ctr"/>
            <a:r>
              <a:rPr lang="en-IN" dirty="0"/>
              <a:t>The count of employed and total count of graduates for each gender, ordered by the count of employed graduates in descending order. </a:t>
            </a:r>
          </a:p>
        </p:txBody>
      </p:sp>
      <p:pic>
        <p:nvPicPr>
          <p:cNvPr id="10" name="Picture 9">
            <a:extLst>
              <a:ext uri="{FF2B5EF4-FFF2-40B4-BE49-F238E27FC236}">
                <a16:creationId xmlns:a16="http://schemas.microsoft.com/office/drawing/2014/main" id="{DA2496E2-1E1A-1917-C537-160A3CF013D9}"/>
              </a:ext>
            </a:extLst>
          </p:cNvPr>
          <p:cNvPicPr>
            <a:picLocks noChangeAspect="1"/>
          </p:cNvPicPr>
          <p:nvPr/>
        </p:nvPicPr>
        <p:blipFill>
          <a:blip r:embed="rId2"/>
          <a:stretch>
            <a:fillRect/>
          </a:stretch>
        </p:blipFill>
        <p:spPr>
          <a:xfrm>
            <a:off x="1351451" y="5465091"/>
            <a:ext cx="5885138" cy="1199020"/>
          </a:xfrm>
          <a:prstGeom prst="rect">
            <a:avLst/>
          </a:prstGeom>
          <a:solidFill>
            <a:schemeClr val="tx1"/>
          </a:solidFill>
          <a:ln>
            <a:noFill/>
          </a:ln>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20C928A6-1AAD-A80B-4BD7-D615E086A564}"/>
                  </a:ext>
                </a:extLst>
              </p14:cNvPr>
              <p14:cNvContentPartPr/>
              <p14:nvPr/>
            </p14:nvContentPartPr>
            <p14:xfrm>
              <a:off x="4294020" y="727986"/>
              <a:ext cx="3561840" cy="67320"/>
            </p14:xfrm>
          </p:contentPart>
        </mc:Choice>
        <mc:Fallback>
          <p:pic>
            <p:nvPicPr>
              <p:cNvPr id="3" name="Ink 2">
                <a:extLst>
                  <a:ext uri="{FF2B5EF4-FFF2-40B4-BE49-F238E27FC236}">
                    <a16:creationId xmlns:a16="http://schemas.microsoft.com/office/drawing/2014/main" id="{20C928A6-1AAD-A80B-4BD7-D615E086A564}"/>
                  </a:ext>
                </a:extLst>
              </p:cNvPr>
              <p:cNvPicPr/>
              <p:nvPr/>
            </p:nvPicPr>
            <p:blipFill>
              <a:blip r:embed="rId4"/>
              <a:stretch>
                <a:fillRect/>
              </a:stretch>
            </p:blipFill>
            <p:spPr>
              <a:xfrm>
                <a:off x="4204011" y="547986"/>
                <a:ext cx="3741498" cy="426960"/>
              </a:xfrm>
              <a:prstGeom prst="rect">
                <a:avLst/>
              </a:prstGeom>
            </p:spPr>
          </p:pic>
        </mc:Fallback>
      </mc:AlternateContent>
      <p:graphicFrame>
        <p:nvGraphicFramePr>
          <p:cNvPr id="17" name="Chart 16">
            <a:extLst>
              <a:ext uri="{FF2B5EF4-FFF2-40B4-BE49-F238E27FC236}">
                <a16:creationId xmlns:a16="http://schemas.microsoft.com/office/drawing/2014/main" id="{5AEFAA3B-D6B1-930E-48EA-4F30F9C3EA5F}"/>
              </a:ext>
            </a:extLst>
          </p:cNvPr>
          <p:cNvGraphicFramePr>
            <a:graphicFrameLocks/>
          </p:cNvGraphicFramePr>
          <p:nvPr>
            <p:extLst>
              <p:ext uri="{D42A27DB-BD31-4B8C-83A1-F6EECF244321}">
                <p14:modId xmlns:p14="http://schemas.microsoft.com/office/powerpoint/2010/main" val="2232498997"/>
              </p:ext>
            </p:extLst>
          </p:nvPr>
        </p:nvGraphicFramePr>
        <p:xfrm>
          <a:off x="7317722" y="3601039"/>
          <a:ext cx="4572000" cy="311710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99191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21E33A-65DD-9F9A-EFBA-86778B26B411}"/>
              </a:ext>
            </a:extLst>
          </p:cNvPr>
          <p:cNvSpPr txBox="1"/>
          <p:nvPr/>
        </p:nvSpPr>
        <p:spPr>
          <a:xfrm>
            <a:off x="3048786" y="588331"/>
            <a:ext cx="6094428" cy="707886"/>
          </a:xfrm>
          <a:prstGeom prst="rect">
            <a:avLst/>
          </a:prstGeom>
          <a:noFill/>
          <a:ln>
            <a:solidFill>
              <a:schemeClr val="accent2"/>
            </a:solidFill>
          </a:ln>
        </p:spPr>
        <p:txBody>
          <a:bodyPr wrap="square">
            <a:spAutoFit/>
          </a:bodyPr>
          <a:lstStyle/>
          <a:p>
            <a:r>
              <a:rPr lang="en-IN" sz="2000" dirty="0">
                <a:latin typeface="Times New Roman" panose="02020603050405020304" pitchFamily="18" charset="0"/>
                <a:cs typeface="Times New Roman" panose="02020603050405020304" pitchFamily="18" charset="0"/>
              </a:rPr>
              <a:t>Average Salary by Gender and Degree and Average Salary rounded down to the nearest integer</a:t>
            </a:r>
          </a:p>
        </p:txBody>
      </p:sp>
      <p:pic>
        <p:nvPicPr>
          <p:cNvPr id="9" name="Picture 8">
            <a:extLst>
              <a:ext uri="{FF2B5EF4-FFF2-40B4-BE49-F238E27FC236}">
                <a16:creationId xmlns:a16="http://schemas.microsoft.com/office/drawing/2014/main" id="{A09CAD29-8424-E253-0340-DCBC7F19ABA8}"/>
              </a:ext>
            </a:extLst>
          </p:cNvPr>
          <p:cNvPicPr>
            <a:picLocks noChangeAspect="1"/>
          </p:cNvPicPr>
          <p:nvPr/>
        </p:nvPicPr>
        <p:blipFill>
          <a:blip r:embed="rId2"/>
          <a:stretch>
            <a:fillRect/>
          </a:stretch>
        </p:blipFill>
        <p:spPr>
          <a:xfrm>
            <a:off x="6718955" y="2133608"/>
            <a:ext cx="5055124" cy="3635596"/>
          </a:xfrm>
          <a:prstGeom prst="rect">
            <a:avLst/>
          </a:prstGeom>
        </p:spPr>
      </p:pic>
      <p:sp>
        <p:nvSpPr>
          <p:cNvPr id="11" name="TextBox 10">
            <a:extLst>
              <a:ext uri="{FF2B5EF4-FFF2-40B4-BE49-F238E27FC236}">
                <a16:creationId xmlns:a16="http://schemas.microsoft.com/office/drawing/2014/main" id="{4030852A-A564-6FF1-E994-0B5109EB2519}"/>
              </a:ext>
            </a:extLst>
          </p:cNvPr>
          <p:cNvSpPr txBox="1"/>
          <p:nvPr/>
        </p:nvSpPr>
        <p:spPr>
          <a:xfrm>
            <a:off x="624527" y="2491827"/>
            <a:ext cx="6094428" cy="2554545"/>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SELECT g.Gender,</a:t>
            </a:r>
          </a:p>
          <a:p>
            <a:r>
              <a:rPr lang="en-IN" sz="2000" dirty="0">
                <a:latin typeface="Times New Roman" panose="02020603050405020304" pitchFamily="18" charset="0"/>
                <a:cs typeface="Times New Roman" panose="02020603050405020304" pitchFamily="18" charset="0"/>
              </a:rPr>
              <a:t>             g.Degree, </a:t>
            </a:r>
          </a:p>
          <a:p>
            <a:r>
              <a:rPr lang="en-IN" sz="2000" dirty="0">
                <a:latin typeface="Times New Roman" panose="02020603050405020304" pitchFamily="18" charset="0"/>
                <a:cs typeface="Times New Roman" panose="02020603050405020304" pitchFamily="18" charset="0"/>
              </a:rPr>
              <a:t>             FLOOR( AVG ( j.Salary ) ) AS Average_Salary</a:t>
            </a:r>
          </a:p>
          <a:p>
            <a:r>
              <a:rPr lang="en-IN" sz="2000" dirty="0">
                <a:latin typeface="Times New Roman" panose="02020603050405020304" pitchFamily="18" charset="0"/>
                <a:cs typeface="Times New Roman" panose="02020603050405020304" pitchFamily="18" charset="0"/>
              </a:rPr>
              <a:t>FROM GraduatesInfo g</a:t>
            </a:r>
          </a:p>
          <a:p>
            <a:r>
              <a:rPr lang="en-IN" sz="2000" dirty="0">
                <a:latin typeface="Times New Roman" panose="02020603050405020304" pitchFamily="18" charset="0"/>
                <a:cs typeface="Times New Roman" panose="02020603050405020304" pitchFamily="18" charset="0"/>
              </a:rPr>
              <a:t>JOIN JobDetails j </a:t>
            </a:r>
          </a:p>
          <a:p>
            <a:r>
              <a:rPr lang="en-IN" sz="2000" dirty="0">
                <a:latin typeface="Times New Roman" panose="02020603050405020304" pitchFamily="18" charset="0"/>
                <a:cs typeface="Times New Roman" panose="02020603050405020304" pitchFamily="18" charset="0"/>
              </a:rPr>
              <a:t>	ON g.GraduateID = j.GraduateID</a:t>
            </a:r>
          </a:p>
          <a:p>
            <a:r>
              <a:rPr lang="en-IN" sz="2000" dirty="0">
                <a:latin typeface="Times New Roman" panose="02020603050405020304" pitchFamily="18" charset="0"/>
                <a:cs typeface="Times New Roman" panose="02020603050405020304" pitchFamily="18" charset="0"/>
              </a:rPr>
              <a:t>GROUP BY g.Gender, g.Degree</a:t>
            </a:r>
          </a:p>
          <a:p>
            <a:r>
              <a:rPr lang="en-IN" sz="2000" dirty="0">
                <a:latin typeface="Times New Roman" panose="02020603050405020304" pitchFamily="18" charset="0"/>
                <a:cs typeface="Times New Roman" panose="02020603050405020304" pitchFamily="18" charset="0"/>
              </a:rPr>
              <a:t>ORDER BY Average_Salary ;</a:t>
            </a:r>
          </a:p>
        </p:txBody>
      </p:sp>
    </p:spTree>
    <p:extLst>
      <p:ext uri="{BB962C8B-B14F-4D97-AF65-F5344CB8AC3E}">
        <p14:creationId xmlns:p14="http://schemas.microsoft.com/office/powerpoint/2010/main" val="219458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1020</TotalTime>
  <Words>917</Words>
  <Application>Microsoft Office PowerPoint</Application>
  <PresentationFormat>Widescreen</PresentationFormat>
  <Paragraphs>118</Paragraphs>
  <Slides>19</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Bebas Neue</vt:lpstr>
      <vt:lpstr>Berlin Sans FB Demi</vt:lpstr>
      <vt:lpstr>Calibri</vt:lpstr>
      <vt:lpstr>Calibri Light</vt:lpstr>
      <vt:lpstr>Consolas</vt:lpstr>
      <vt:lpstr>Franklin Gothic Heavy</vt:lpstr>
      <vt:lpstr>Fredoka SemiBold</vt:lpstr>
      <vt:lpstr>Times New Roman</vt:lpstr>
      <vt:lpstr>Office Theme</vt:lpstr>
      <vt:lpstr>Graduate Employment and Skills Analysis</vt:lpstr>
      <vt:lpstr>01</vt:lpstr>
      <vt:lpstr>Overview </vt:lpstr>
      <vt:lpstr>OBJECTIVES</vt:lpstr>
      <vt:lpstr>ER DIAGRAM</vt:lpstr>
      <vt:lpstr>DATA POPULATION</vt:lpstr>
      <vt:lpstr>DATA POPULATION</vt:lpstr>
      <vt:lpstr>SQL QUERIES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vaishnavikenjale02@gmail.com</dc:creator>
  <cp:lastModifiedBy>vaishnavikenjale02@gmail.com</cp:lastModifiedBy>
  <cp:revision>116</cp:revision>
  <dcterms:created xsi:type="dcterms:W3CDTF">2024-06-17T05:36:58Z</dcterms:created>
  <dcterms:modified xsi:type="dcterms:W3CDTF">2024-07-28T15:46:21Z</dcterms:modified>
</cp:coreProperties>
</file>