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75" r:id="rId3"/>
    <p:sldId id="276" r:id="rId4"/>
    <p:sldId id="277" r:id="rId5"/>
    <p:sldId id="278" r:id="rId6"/>
    <p:sldId id="269" r:id="rId7"/>
    <p:sldId id="279" r:id="rId8"/>
    <p:sldId id="286" r:id="rId9"/>
    <p:sldId id="287" r:id="rId10"/>
    <p:sldId id="289" r:id="rId11"/>
    <p:sldId id="290" r:id="rId12"/>
    <p:sldId id="280" r:id="rId13"/>
    <p:sldId id="281" r:id="rId14"/>
    <p:sldId id="291" r:id="rId15"/>
    <p:sldId id="282" r:id="rId16"/>
    <p:sldId id="284" r:id="rId17"/>
    <p:sldId id="29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7" d="100"/>
          <a:sy n="67" d="100"/>
        </p:scale>
        <p:origin x="644"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253"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Web Scraping</a:t>
          </a:r>
        </a:p>
      </dsp:txBody>
      <dsp:txXfrm>
        <a:off x="15074" y="493400"/>
        <a:ext cx="1994485" cy="476389"/>
      </dsp:txXfrm>
    </dsp:sp>
    <dsp:sp modelId="{1B1F80F4-E9A5-4A99-A630-6548067B7CB5}">
      <dsp:nvSpPr>
        <dsp:cNvPr id="0" name=""/>
        <dsp:cNvSpPr/>
      </dsp:nvSpPr>
      <dsp:spPr>
        <a:xfrm rot="5400000">
          <a:off x="968039"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253"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5074" y="1176543"/>
        <a:ext cx="1994485" cy="476389"/>
      </dsp:txXfrm>
    </dsp:sp>
    <dsp:sp modelId="{7CAEA63C-96B5-40D4-900F-409598FDB0C1}">
      <dsp:nvSpPr>
        <dsp:cNvPr id="0" name=""/>
        <dsp:cNvSpPr/>
      </dsp:nvSpPr>
      <dsp:spPr>
        <a:xfrm rot="5400000">
          <a:off x="968039" y="1712031"/>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253" y="1844865"/>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5074" y="1859686"/>
        <a:ext cx="1994485" cy="476389"/>
      </dsp:txXfrm>
    </dsp:sp>
    <dsp:sp modelId="{A65C4264-24F4-4122-844B-F5E582EC0111}">
      <dsp:nvSpPr>
        <dsp:cNvPr id="0" name=""/>
        <dsp:cNvSpPr/>
      </dsp:nvSpPr>
      <dsp:spPr>
        <a:xfrm rot="5400000">
          <a:off x="968039" y="2395174"/>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253" y="2528008"/>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5074" y="2542829"/>
        <a:ext cx="1994485" cy="476389"/>
      </dsp:txXfrm>
    </dsp:sp>
    <dsp:sp modelId="{3FBD4BD3-B74D-4AAB-9295-AE19DCC50691}">
      <dsp:nvSpPr>
        <dsp:cNvPr id="0" name=""/>
        <dsp:cNvSpPr/>
      </dsp:nvSpPr>
      <dsp:spPr>
        <a:xfrm rot="5400000">
          <a:off x="968039" y="3078317"/>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253" y="3211151"/>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5074" y="3225972"/>
        <a:ext cx="1994485" cy="476389"/>
      </dsp:txXfrm>
    </dsp:sp>
    <dsp:sp modelId="{09ADE9CE-20B7-4A4E-BED6-D56E4ED1D855}">
      <dsp:nvSpPr>
        <dsp:cNvPr id="0" name=""/>
        <dsp:cNvSpPr/>
      </dsp:nvSpPr>
      <dsp:spPr>
        <a:xfrm>
          <a:off x="2307758"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EDA</a:t>
          </a:r>
        </a:p>
      </dsp:txBody>
      <dsp:txXfrm>
        <a:off x="2322579" y="493400"/>
        <a:ext cx="1994485" cy="476389"/>
      </dsp:txXfrm>
    </dsp:sp>
    <dsp:sp modelId="{C8CE6287-76AA-46C4-B478-0F9183DE6118}">
      <dsp:nvSpPr>
        <dsp:cNvPr id="0" name=""/>
        <dsp:cNvSpPr/>
      </dsp:nvSpPr>
      <dsp:spPr>
        <a:xfrm rot="5400000">
          <a:off x="3275544"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07758"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22579" y="1176543"/>
        <a:ext cx="1994485" cy="476389"/>
      </dsp:txXfrm>
    </dsp:sp>
    <dsp:sp modelId="{DDA5CBC7-AA05-481A-A03A-3964C1BBBB5A}">
      <dsp:nvSpPr>
        <dsp:cNvPr id="0" name=""/>
        <dsp:cNvSpPr/>
      </dsp:nvSpPr>
      <dsp:spPr>
        <a:xfrm rot="5400000">
          <a:off x="3275544" y="1712031"/>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07758" y="1844865"/>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22579" y="1859686"/>
        <a:ext cx="1994485" cy="476389"/>
      </dsp:txXfrm>
    </dsp:sp>
    <dsp:sp modelId="{E7F7C4A8-2F3A-49BA-B2E4-CF48FCA5D8D8}">
      <dsp:nvSpPr>
        <dsp:cNvPr id="0" name=""/>
        <dsp:cNvSpPr/>
      </dsp:nvSpPr>
      <dsp:spPr>
        <a:xfrm rot="5400000">
          <a:off x="3275544" y="2395174"/>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07758" y="2528008"/>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22579" y="2542829"/>
        <a:ext cx="1994485" cy="476389"/>
      </dsp:txXfrm>
    </dsp:sp>
    <dsp:sp modelId="{67971461-EE07-4B5E-A0C3-A166C6559682}">
      <dsp:nvSpPr>
        <dsp:cNvPr id="0" name=""/>
        <dsp:cNvSpPr/>
      </dsp:nvSpPr>
      <dsp:spPr>
        <a:xfrm>
          <a:off x="4615263"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Visualization</a:t>
          </a:r>
        </a:p>
      </dsp:txBody>
      <dsp:txXfrm>
        <a:off x="4630084" y="493400"/>
        <a:ext cx="1994485" cy="476389"/>
      </dsp:txXfrm>
    </dsp:sp>
    <dsp:sp modelId="{BF9CEF10-4726-4D20-AC2F-85DE706D0D00}">
      <dsp:nvSpPr>
        <dsp:cNvPr id="0" name=""/>
        <dsp:cNvSpPr/>
      </dsp:nvSpPr>
      <dsp:spPr>
        <a:xfrm rot="5400000">
          <a:off x="5583049"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615263"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630084" y="1176543"/>
        <a:ext cx="1994485" cy="476389"/>
      </dsp:txXfrm>
    </dsp:sp>
    <dsp:sp modelId="{0C1CAC8B-CC80-49DA-9707-021AB163C55F}">
      <dsp:nvSpPr>
        <dsp:cNvPr id="0" name=""/>
        <dsp:cNvSpPr/>
      </dsp:nvSpPr>
      <dsp:spPr>
        <a:xfrm rot="5400000">
          <a:off x="5583049" y="1712031"/>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615263" y="1844865"/>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630084" y="1859686"/>
        <a:ext cx="1994485" cy="476389"/>
      </dsp:txXfrm>
    </dsp:sp>
    <dsp:sp modelId="{DA50ACFD-2722-4D29-B376-5CF3C8F3EB41}">
      <dsp:nvSpPr>
        <dsp:cNvPr id="0" name=""/>
        <dsp:cNvSpPr/>
      </dsp:nvSpPr>
      <dsp:spPr>
        <a:xfrm>
          <a:off x="6922769"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Model Building</a:t>
          </a:r>
        </a:p>
      </dsp:txBody>
      <dsp:txXfrm>
        <a:off x="6937590" y="493400"/>
        <a:ext cx="1994485" cy="476389"/>
      </dsp:txXfrm>
    </dsp:sp>
    <dsp:sp modelId="{E31C91BC-3A8F-4AC7-8DBF-330AFF31351C}">
      <dsp:nvSpPr>
        <dsp:cNvPr id="0" name=""/>
        <dsp:cNvSpPr/>
      </dsp:nvSpPr>
      <dsp:spPr>
        <a:xfrm rot="5400000">
          <a:off x="7890555"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6922769"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6937590" y="1176543"/>
        <a:ext cx="1994485" cy="4763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1/16/2022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7" name="Rectangle 6">
            <a:extLst>
              <a:ext uri="{FF2B5EF4-FFF2-40B4-BE49-F238E27FC236}">
                <a16:creationId xmlns:a16="http://schemas.microsoft.com/office/drawing/2014/main" id="{91CBA07E-A9D3-41CB-88F6-33D72E732A66}"/>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2422B94-DF5E-46C4-A7B2-D7BA4ABCD73C}"/>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222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4684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773457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04155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609799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1/16/2022</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489610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1/16/2022</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854323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210876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284591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7CC0096-1860-4642-9CD2-0079EA5E7CD1}"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2742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6731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03892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8552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CC0096-1860-4642-9CD2-0079EA5E7CD1}" type="datetimeFigureOut">
              <a:rPr lang="en-US" smtClean="0"/>
              <a:t>1/16/2022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3335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CC0096-1860-4642-9CD2-0079EA5E7CD1}" type="datetimeFigureOut">
              <a:rPr lang="en-US" smtClean="0"/>
              <a:t>1/16/2022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3603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CC0096-1860-4642-9CD2-0079EA5E7CD1}" type="datetimeFigureOut">
              <a:rPr lang="en-US" smtClean="0"/>
              <a:t>1/16/2022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36131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id="{728D00B3-719E-4D15-AA7E-1D99EF1175CD}"/>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84759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CC0096-1860-4642-9CD2-0079EA5E7CD1}" type="datetimeFigureOut">
              <a:rPr lang="en-US" smtClean="0"/>
              <a:pPr/>
              <a:t>1/16/2022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98954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5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a:t>
            </a:r>
            <a:endParaRPr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2129828"/>
            <a:ext cx="5195888" cy="3207943"/>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2512421"/>
            <a:ext cx="5195888" cy="2442757"/>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fontScale="85000"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fontScale="92500" lnSpcReduction="2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7450-34EB-48AB-9656-1CFAF5A034E3}"/>
              </a:ext>
            </a:extLst>
          </p:cNvPr>
          <p:cNvSpPr>
            <a:spLocks noGrp="1"/>
          </p:cNvSpPr>
          <p:nvPr>
            <p:ph type="title"/>
          </p:nvPr>
        </p:nvSpPr>
        <p:spPr/>
        <p:txBody>
          <a:bodyPr/>
          <a:lstStyle/>
          <a:p>
            <a:r>
              <a:rPr lang="en-US" sz="9600" dirty="0"/>
              <a:t>Thank You</a:t>
            </a:r>
            <a:endParaRPr lang="en-IN" sz="9600" dirty="0"/>
          </a:p>
        </p:txBody>
      </p:sp>
      <p:sp>
        <p:nvSpPr>
          <p:cNvPr id="3" name="Text Placeholder 2">
            <a:extLst>
              <a:ext uri="{FF2B5EF4-FFF2-40B4-BE49-F238E27FC236}">
                <a16:creationId xmlns:a16="http://schemas.microsoft.com/office/drawing/2014/main" id="{8924E8CB-AC08-4F80-B0D3-DECA609CAF1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11001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fontScale="92500" lnSpcReduction="2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fontScale="92500" lnSpcReduction="2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lnSpcReduction="1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1960204"/>
            <a:ext cx="5195888" cy="3547192"/>
          </a:xfrm>
        </p:spPr>
      </p:pic>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2441400"/>
            <a:ext cx="5195888" cy="2584800"/>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103</TotalTime>
  <Words>1289</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Candara</vt:lpstr>
      <vt:lpstr>Century Gothic</vt:lpstr>
      <vt:lpstr>Wingdings 3</vt:lpstr>
      <vt:lpstr>Ion</vt:lpstr>
      <vt:lpstr>Ratings Prediction Project</vt:lpstr>
      <vt:lpstr>INTRODUCTION</vt:lpstr>
      <vt:lpstr>PROBLEM STATEMENT</vt:lpstr>
      <vt:lpstr>DATA COLLECTION PHASE</vt:lpstr>
      <vt:lpstr>MODEL BUILDING PHASE</vt:lpstr>
      <vt:lpstr>PROJECT FLOW</vt:lpstr>
      <vt:lpstr>DATA PREPROCESSING</vt:lpstr>
      <vt:lpstr>WORD AND CHARACTER COUNT</vt:lpstr>
      <vt:lpstr>RATINGS PLOT</vt:lpstr>
      <vt:lpstr>BAR PLOTS</vt:lpstr>
      <vt:lpstr>Count Plots</vt:lpstr>
      <vt:lpstr>MODEL DEVELOPMENT ALGORITHMS</vt:lpstr>
      <vt:lpstr>MODEL CREATION AND EVALUATION</vt:lpstr>
      <vt:lpstr>FINAL MODEL</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vaishnavi kura</cp:lastModifiedBy>
  <cp:revision>15</cp:revision>
  <dcterms:created xsi:type="dcterms:W3CDTF">2021-12-26T03:23:22Z</dcterms:created>
  <dcterms:modified xsi:type="dcterms:W3CDTF">2022-01-15T19:09:30Z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