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71" r:id="rId5"/>
    <p:sldId id="263" r:id="rId6"/>
    <p:sldId id="270" r:id="rId7"/>
    <p:sldId id="262" r:id="rId8"/>
    <p:sldId id="264" r:id="rId9"/>
    <p:sldId id="265" r:id="rId10"/>
    <p:sldId id="272" r:id="rId11"/>
    <p:sldId id="273" r:id="rId12"/>
    <p:sldId id="266" r:id="rId13"/>
    <p:sldId id="267" r:id="rId14"/>
    <p:sldId id="268" r:id="rId15"/>
    <p:sldId id="269"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15B2D-5AE4-4002-8073-DA8C064DAEF3}" v="65" dt="2024-05-01T16:12:04.010"/>
    <p1510:client id="{153CA0BB-C319-496D-9C27-7C0CF3068978}" v="8" dt="2024-05-01T20:04:16.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78" d="100"/>
          <a:sy n="78" d="100"/>
        </p:scale>
        <p:origin x="11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REDDY" userId="507ab00caf9c9fcd" providerId="LiveId" clId="{153CA0BB-C319-496D-9C27-7C0CF3068978}"/>
    <pc:docChg chg="undo custSel modSld">
      <pc:chgData name="LOKESH REDDY" userId="507ab00caf9c9fcd" providerId="LiveId" clId="{153CA0BB-C319-496D-9C27-7C0CF3068978}" dt="2024-05-01T20:04:16.968" v="32"/>
      <pc:docMkLst>
        <pc:docMk/>
      </pc:docMkLst>
      <pc:sldChg chg="addSp delSp modSp mod">
        <pc:chgData name="LOKESH REDDY" userId="507ab00caf9c9fcd" providerId="LiveId" clId="{153CA0BB-C319-496D-9C27-7C0CF3068978}" dt="2024-05-01T20:04:16.968" v="32"/>
        <pc:sldMkLst>
          <pc:docMk/>
          <pc:sldMk cId="2846371244" sldId="264"/>
        </pc:sldMkLst>
        <pc:spChg chg="add del mod">
          <ac:chgData name="LOKESH REDDY" userId="507ab00caf9c9fcd" providerId="LiveId" clId="{153CA0BB-C319-496D-9C27-7C0CF3068978}" dt="2024-05-01T20:04:16.968" v="32"/>
          <ac:spMkLst>
            <pc:docMk/>
            <pc:sldMk cId="2846371244" sldId="264"/>
            <ac:spMk id="6" creationId="{4D947F19-E26E-2343-5C8C-34C3EA43CF47}"/>
          </ac:spMkLst>
        </pc:spChg>
        <pc:spChg chg="add del mod">
          <ac:chgData name="LOKESH REDDY" userId="507ab00caf9c9fcd" providerId="LiveId" clId="{153CA0BB-C319-496D-9C27-7C0CF3068978}" dt="2024-05-01T16:41:58.900" v="10" actId="478"/>
          <ac:spMkLst>
            <pc:docMk/>
            <pc:sldMk cId="2846371244" sldId="264"/>
            <ac:spMk id="8" creationId="{96F48C48-CBDC-E3D0-3CED-6B660A311181}"/>
          </ac:spMkLst>
        </pc:spChg>
        <pc:spChg chg="add del mod">
          <ac:chgData name="LOKESH REDDY" userId="507ab00caf9c9fcd" providerId="LiveId" clId="{153CA0BB-C319-496D-9C27-7C0CF3068978}" dt="2024-05-01T17:46:42.621" v="26" actId="478"/>
          <ac:spMkLst>
            <pc:docMk/>
            <pc:sldMk cId="2846371244" sldId="264"/>
            <ac:spMk id="10" creationId="{6C23ABC4-9C08-A573-3260-28619876B580}"/>
          </ac:spMkLst>
        </pc:spChg>
        <pc:picChg chg="add del">
          <ac:chgData name="LOKESH REDDY" userId="507ab00caf9c9fcd" providerId="LiveId" clId="{153CA0BB-C319-496D-9C27-7C0CF3068978}" dt="2024-05-01T20:04:16.011" v="31" actId="478"/>
          <ac:picMkLst>
            <pc:docMk/>
            <pc:sldMk cId="2846371244" sldId="264"/>
            <ac:picMk id="5" creationId="{BD5CE515-BD03-9AA6-6EEE-73EA0267396A}"/>
          </ac:picMkLst>
        </pc:picChg>
        <pc:picChg chg="add mod">
          <ac:chgData name="LOKESH REDDY" userId="507ab00caf9c9fcd" providerId="LiveId" clId="{153CA0BB-C319-496D-9C27-7C0CF3068978}" dt="2024-05-01T16:42:00.083" v="12"/>
          <ac:picMkLst>
            <pc:docMk/>
            <pc:sldMk cId="2846371244" sldId="264"/>
            <ac:picMk id="6" creationId="{474340FC-B610-CE30-1519-D8D25F5CAD39}"/>
          </ac:picMkLst>
        </pc:picChg>
        <pc:picChg chg="add mod">
          <ac:chgData name="LOKESH REDDY" userId="507ab00caf9c9fcd" providerId="LiveId" clId="{153CA0BB-C319-496D-9C27-7C0CF3068978}" dt="2024-05-01T20:04:16.968" v="32"/>
          <ac:picMkLst>
            <pc:docMk/>
            <pc:sldMk cId="2846371244" sldId="264"/>
            <ac:picMk id="8" creationId="{7939473F-1F8B-D7EB-87E9-0D0A6C20F072}"/>
          </ac:picMkLst>
        </pc:picChg>
        <pc:picChg chg="add mod">
          <ac:chgData name="LOKESH REDDY" userId="507ab00caf9c9fcd" providerId="LiveId" clId="{153CA0BB-C319-496D-9C27-7C0CF3068978}" dt="2024-05-01T17:46:34.730" v="25"/>
          <ac:picMkLst>
            <pc:docMk/>
            <pc:sldMk cId="2846371244" sldId="264"/>
            <ac:picMk id="11" creationId="{D83C0208-6F96-E481-2917-8FEF01EFCFB5}"/>
          </ac:picMkLst>
        </pc:picChg>
      </pc:sldChg>
      <pc:sldChg chg="addSp delSp modSp mod">
        <pc:chgData name="LOKESH REDDY" userId="507ab00caf9c9fcd" providerId="LiveId" clId="{153CA0BB-C319-496D-9C27-7C0CF3068978}" dt="2024-05-01T20:01:37.696" v="30"/>
        <pc:sldMkLst>
          <pc:docMk/>
          <pc:sldMk cId="2445946186" sldId="270"/>
        </pc:sldMkLst>
        <pc:spChg chg="add del mod">
          <ac:chgData name="LOKESH REDDY" userId="507ab00caf9c9fcd" providerId="LiveId" clId="{153CA0BB-C319-496D-9C27-7C0CF3068978}" dt="2024-05-01T17:46:44.804" v="28" actId="478"/>
          <ac:spMkLst>
            <pc:docMk/>
            <pc:sldMk cId="2445946186" sldId="270"/>
            <ac:spMk id="5" creationId="{30E68577-67A6-7171-5AE0-64D87FB0F8BF}"/>
          </ac:spMkLst>
        </pc:spChg>
        <pc:spChg chg="add del mod">
          <ac:chgData name="LOKESH REDDY" userId="507ab00caf9c9fcd" providerId="LiveId" clId="{153CA0BB-C319-496D-9C27-7C0CF3068978}" dt="2024-05-01T20:01:37.696" v="30"/>
          <ac:spMkLst>
            <pc:docMk/>
            <pc:sldMk cId="2445946186" sldId="270"/>
            <ac:spMk id="5" creationId="{DFE4BB07-0224-872E-D3DB-D1B47DD799D6}"/>
          </ac:spMkLst>
        </pc:spChg>
        <pc:picChg chg="add del">
          <ac:chgData name="LOKESH REDDY" userId="507ab00caf9c9fcd" providerId="LiveId" clId="{153CA0BB-C319-496D-9C27-7C0CF3068978}" dt="2024-05-01T20:01:36.506" v="29" actId="478"/>
          <ac:picMkLst>
            <pc:docMk/>
            <pc:sldMk cId="2445946186" sldId="270"/>
            <ac:picMk id="6" creationId="{B4AC523A-1423-4C45-07BE-9A75934B6C46}"/>
          </ac:picMkLst>
        </pc:picChg>
        <pc:picChg chg="add mod">
          <ac:chgData name="LOKESH REDDY" userId="507ab00caf9c9fcd" providerId="LiveId" clId="{153CA0BB-C319-496D-9C27-7C0CF3068978}" dt="2024-05-01T17:46:44.156" v="27"/>
          <ac:picMkLst>
            <pc:docMk/>
            <pc:sldMk cId="2445946186" sldId="270"/>
            <ac:picMk id="7" creationId="{CE7D7852-2331-B62B-037B-871E46EE7D90}"/>
          </ac:picMkLst>
        </pc:picChg>
        <pc:picChg chg="add mod">
          <ac:chgData name="LOKESH REDDY" userId="507ab00caf9c9fcd" providerId="LiveId" clId="{153CA0BB-C319-496D-9C27-7C0CF3068978}" dt="2024-05-01T20:01:37.696" v="30"/>
          <ac:picMkLst>
            <pc:docMk/>
            <pc:sldMk cId="2445946186" sldId="270"/>
            <ac:picMk id="8" creationId="{A7666B65-6EBB-8AE8-0484-6CC77E38E8E8}"/>
          </ac:picMkLst>
        </pc:picChg>
      </pc:sldChg>
      <pc:sldChg chg="addSp delSp modSp mod setBg setClrOvrMap">
        <pc:chgData name="LOKESH REDDY" userId="507ab00caf9c9fcd" providerId="LiveId" clId="{153CA0BB-C319-496D-9C27-7C0CF3068978}" dt="2024-05-01T17:28:47.559" v="20" actId="26606"/>
        <pc:sldMkLst>
          <pc:docMk/>
          <pc:sldMk cId="1041112719" sldId="271"/>
        </pc:sldMkLst>
        <pc:spChg chg="mod">
          <ac:chgData name="LOKESH REDDY" userId="507ab00caf9c9fcd" providerId="LiveId" clId="{153CA0BB-C319-496D-9C27-7C0CF3068978}" dt="2024-05-01T17:28:47.559" v="20" actId="26606"/>
          <ac:spMkLst>
            <pc:docMk/>
            <pc:sldMk cId="1041112719" sldId="271"/>
            <ac:spMk id="2" creationId="{393186A1-EF40-2A17-5A08-75FE3EDCE1F3}"/>
          </ac:spMkLst>
        </pc:spChg>
        <pc:spChg chg="mod">
          <ac:chgData name="LOKESH REDDY" userId="507ab00caf9c9fcd" providerId="LiveId" clId="{153CA0BB-C319-496D-9C27-7C0CF3068978}" dt="2024-05-01T17:28:47.559" v="20" actId="26606"/>
          <ac:spMkLst>
            <pc:docMk/>
            <pc:sldMk cId="1041112719" sldId="271"/>
            <ac:spMk id="3" creationId="{AAE012E1-FE27-80AF-48B5-A22A7F708310}"/>
          </ac:spMkLst>
        </pc:spChg>
        <pc:spChg chg="add del">
          <ac:chgData name="LOKESH REDDY" userId="507ab00caf9c9fcd" providerId="LiveId" clId="{153CA0BB-C319-496D-9C27-7C0CF3068978}" dt="2024-05-01T17:28:03.931" v="16" actId="26606"/>
          <ac:spMkLst>
            <pc:docMk/>
            <pc:sldMk cId="1041112719" sldId="271"/>
            <ac:spMk id="9" creationId="{F7E42047-F7E7-4687-BBE0-D4BDC8E77BB1}"/>
          </ac:spMkLst>
        </pc:spChg>
        <pc:spChg chg="add del">
          <ac:chgData name="LOKESH REDDY" userId="507ab00caf9c9fcd" providerId="LiveId" clId="{153CA0BB-C319-496D-9C27-7C0CF3068978}" dt="2024-05-01T17:28:03.931" v="16" actId="26606"/>
          <ac:spMkLst>
            <pc:docMk/>
            <pc:sldMk cId="1041112719" sldId="271"/>
            <ac:spMk id="39" creationId="{2C509E7A-337A-4664-BEC2-03F9BCA0A463}"/>
          </ac:spMkLst>
        </pc:spChg>
        <pc:spChg chg="add del">
          <ac:chgData name="LOKESH REDDY" userId="507ab00caf9c9fcd" providerId="LiveId" clId="{153CA0BB-C319-496D-9C27-7C0CF3068978}" dt="2024-05-01T17:28:03.931" v="16" actId="26606"/>
          <ac:spMkLst>
            <pc:docMk/>
            <pc:sldMk cId="1041112719" sldId="271"/>
            <ac:spMk id="41" creationId="{D9AB99AB-E300-4B19-97C3-9A12EA3C7BDA}"/>
          </ac:spMkLst>
        </pc:spChg>
        <pc:spChg chg="add del">
          <ac:chgData name="LOKESH REDDY" userId="507ab00caf9c9fcd" providerId="LiveId" clId="{153CA0BB-C319-496D-9C27-7C0CF3068978}" dt="2024-05-01T17:28:43.368" v="18" actId="26606"/>
          <ac:spMkLst>
            <pc:docMk/>
            <pc:sldMk cId="1041112719" sldId="271"/>
            <ac:spMk id="43" creationId="{35879851-1A1D-4246-AAA1-C484E858337D}"/>
          </ac:spMkLst>
        </pc:spChg>
        <pc:spChg chg="add del">
          <ac:chgData name="LOKESH REDDY" userId="507ab00caf9c9fcd" providerId="LiveId" clId="{153CA0BB-C319-496D-9C27-7C0CF3068978}" dt="2024-05-01T17:28:47.559" v="20" actId="26606"/>
          <ac:spMkLst>
            <pc:docMk/>
            <pc:sldMk cId="1041112719" sldId="271"/>
            <ac:spMk id="46" creationId="{F7E42047-F7E7-4687-BBE0-D4BDC8E77BB1}"/>
          </ac:spMkLst>
        </pc:spChg>
        <pc:spChg chg="add del">
          <ac:chgData name="LOKESH REDDY" userId="507ab00caf9c9fcd" providerId="LiveId" clId="{153CA0BB-C319-496D-9C27-7C0CF3068978}" dt="2024-05-01T17:28:47.559" v="20" actId="26606"/>
          <ac:spMkLst>
            <pc:docMk/>
            <pc:sldMk cId="1041112719" sldId="271"/>
            <ac:spMk id="49" creationId="{2C509E7A-337A-4664-BEC2-03F9BCA0A463}"/>
          </ac:spMkLst>
        </pc:spChg>
        <pc:spChg chg="add del">
          <ac:chgData name="LOKESH REDDY" userId="507ab00caf9c9fcd" providerId="LiveId" clId="{153CA0BB-C319-496D-9C27-7C0CF3068978}" dt="2024-05-01T17:28:47.559" v="20" actId="26606"/>
          <ac:spMkLst>
            <pc:docMk/>
            <pc:sldMk cId="1041112719" sldId="271"/>
            <ac:spMk id="50" creationId="{D9AB99AB-E300-4B19-97C3-9A12EA3C7BDA}"/>
          </ac:spMkLst>
        </pc:spChg>
        <pc:grpChg chg="add del">
          <ac:chgData name="LOKESH REDDY" userId="507ab00caf9c9fcd" providerId="LiveId" clId="{153CA0BB-C319-496D-9C27-7C0CF3068978}" dt="2024-05-01T17:28:03.931" v="16" actId="26606"/>
          <ac:grpSpMkLst>
            <pc:docMk/>
            <pc:sldMk cId="1041112719" sldId="271"/>
            <ac:grpSpMk id="11" creationId="{8D6F839A-C8D9-4FBC-8EFD-9E56D12F4CD0}"/>
          </ac:grpSpMkLst>
        </pc:grpChg>
        <pc:grpChg chg="add del">
          <ac:chgData name="LOKESH REDDY" userId="507ab00caf9c9fcd" providerId="LiveId" clId="{153CA0BB-C319-496D-9C27-7C0CF3068978}" dt="2024-05-01T17:28:03.931" v="16" actId="26606"/>
          <ac:grpSpMkLst>
            <pc:docMk/>
            <pc:sldMk cId="1041112719" sldId="271"/>
            <ac:grpSpMk id="25" creationId="{70EDA856-A216-4EEC-9AB6-A59FFC703612}"/>
          </ac:grpSpMkLst>
        </pc:grpChg>
        <pc:grpChg chg="add del">
          <ac:chgData name="LOKESH REDDY" userId="507ab00caf9c9fcd" providerId="LiveId" clId="{153CA0BB-C319-496D-9C27-7C0CF3068978}" dt="2024-05-01T17:28:47.559" v="20" actId="26606"/>
          <ac:grpSpMkLst>
            <pc:docMk/>
            <pc:sldMk cId="1041112719" sldId="271"/>
            <ac:grpSpMk id="47" creationId="{8D6F839A-C8D9-4FBC-8EFD-9E56D12F4CD0}"/>
          </ac:grpSpMkLst>
        </pc:grpChg>
        <pc:grpChg chg="add del">
          <ac:chgData name="LOKESH REDDY" userId="507ab00caf9c9fcd" providerId="LiveId" clId="{153CA0BB-C319-496D-9C27-7C0CF3068978}" dt="2024-05-01T17:28:47.559" v="20" actId="26606"/>
          <ac:grpSpMkLst>
            <pc:docMk/>
            <pc:sldMk cId="1041112719" sldId="271"/>
            <ac:grpSpMk id="48" creationId="{70EDA856-A216-4EEC-9AB6-A59FFC703612}"/>
          </ac:grpSpMkLst>
        </pc:grpChg>
        <pc:picChg chg="add del">
          <ac:chgData name="LOKESH REDDY" userId="507ab00caf9c9fcd" providerId="LiveId" clId="{153CA0BB-C319-496D-9C27-7C0CF3068978}" dt="2024-05-01T17:28:03.931" v="16" actId="26606"/>
          <ac:picMkLst>
            <pc:docMk/>
            <pc:sldMk cId="1041112719" sldId="271"/>
            <ac:picMk id="5" creationId="{25CAB353-11D2-6C57-DEFA-8DD01C0B69FA}"/>
          </ac:picMkLst>
        </pc:picChg>
        <pc:picChg chg="add del">
          <ac:chgData name="LOKESH REDDY" userId="507ab00caf9c9fcd" providerId="LiveId" clId="{153CA0BB-C319-496D-9C27-7C0CF3068978}" dt="2024-05-01T17:28:43.368" v="18" actId="26606"/>
          <ac:picMkLst>
            <pc:docMk/>
            <pc:sldMk cId="1041112719" sldId="271"/>
            <ac:picMk id="44" creationId="{8A09BF2B-8933-7F40-D528-C3C8A98CF9FE}"/>
          </ac:picMkLst>
        </pc:picChg>
        <pc:picChg chg="add del">
          <ac:chgData name="LOKESH REDDY" userId="507ab00caf9c9fcd" providerId="LiveId" clId="{153CA0BB-C319-496D-9C27-7C0CF3068978}" dt="2024-05-01T17:28:47.559" v="20" actId="26606"/>
          <ac:picMkLst>
            <pc:docMk/>
            <pc:sldMk cId="1041112719" sldId="271"/>
            <ac:picMk id="51" creationId="{25CAB353-11D2-6C57-DEFA-8DD01C0B69FA}"/>
          </ac:picMkLst>
        </pc:picChg>
      </pc:sldChg>
      <pc:sldChg chg="modSp mod">
        <pc:chgData name="LOKESH REDDY" userId="507ab00caf9c9fcd" providerId="LiveId" clId="{153CA0BB-C319-496D-9C27-7C0CF3068978}" dt="2024-05-01T17:46:34.150" v="24" actId="1076"/>
        <pc:sldMkLst>
          <pc:docMk/>
          <pc:sldMk cId="1448619912" sldId="273"/>
        </pc:sldMkLst>
        <pc:spChg chg="mod">
          <ac:chgData name="LOKESH REDDY" userId="507ab00caf9c9fcd" providerId="LiveId" clId="{153CA0BB-C319-496D-9C27-7C0CF3068978}" dt="2024-05-01T17:46:34.150" v="24" actId="1076"/>
          <ac:spMkLst>
            <pc:docMk/>
            <pc:sldMk cId="1448619912" sldId="273"/>
            <ac:spMk id="2" creationId="{31652559-E9D3-70DC-2112-B6CA44569031}"/>
          </ac:spMkLst>
        </pc:spChg>
      </pc:sldChg>
    </pc:docChg>
  </pc:docChgLst>
  <pc:docChgLst>
    <pc:chgData name="Vaishnavi Lolla" userId="08474144cba67bb6" providerId="LiveId" clId="{11615B2D-5AE4-4002-8073-DA8C064DAEF3}"/>
    <pc:docChg chg="undo custSel addSld delSld modSld sldOrd">
      <pc:chgData name="Vaishnavi Lolla" userId="08474144cba67bb6" providerId="LiveId" clId="{11615B2D-5AE4-4002-8073-DA8C064DAEF3}" dt="2024-05-01T16:12:55.303" v="1533" actId="20577"/>
      <pc:docMkLst>
        <pc:docMk/>
      </pc:docMkLst>
      <pc:sldChg chg="modSp new mod">
        <pc:chgData name="Vaishnavi Lolla" userId="08474144cba67bb6" providerId="LiveId" clId="{11615B2D-5AE4-4002-8073-DA8C064DAEF3}" dt="2024-05-01T14:50:49.140" v="1276" actId="20577"/>
        <pc:sldMkLst>
          <pc:docMk/>
          <pc:sldMk cId="1713574362" sldId="256"/>
        </pc:sldMkLst>
        <pc:spChg chg="mod">
          <ac:chgData name="Vaishnavi Lolla" userId="08474144cba67bb6" providerId="LiveId" clId="{11615B2D-5AE4-4002-8073-DA8C064DAEF3}" dt="2024-05-01T14:50:49.140" v="1276" actId="20577"/>
          <ac:spMkLst>
            <pc:docMk/>
            <pc:sldMk cId="1713574362" sldId="256"/>
            <ac:spMk id="2" creationId="{286E5A75-445D-5E1B-DA23-79FC7BBF12CF}"/>
          </ac:spMkLst>
        </pc:spChg>
        <pc:spChg chg="mod">
          <ac:chgData name="Vaishnavi Lolla" userId="08474144cba67bb6" providerId="LiveId" clId="{11615B2D-5AE4-4002-8073-DA8C064DAEF3}" dt="2024-05-01T10:58:21.043" v="185" actId="20577"/>
          <ac:spMkLst>
            <pc:docMk/>
            <pc:sldMk cId="1713574362" sldId="256"/>
            <ac:spMk id="3" creationId="{E9367CDB-2D14-6413-8F2F-0877653C122A}"/>
          </ac:spMkLst>
        </pc:spChg>
      </pc:sldChg>
      <pc:sldChg chg="modSp new del">
        <pc:chgData name="Vaishnavi Lolla" userId="08474144cba67bb6" providerId="LiveId" clId="{11615B2D-5AE4-4002-8073-DA8C064DAEF3}" dt="2024-05-01T10:51:13.361" v="2" actId="47"/>
        <pc:sldMkLst>
          <pc:docMk/>
          <pc:sldMk cId="3344617502" sldId="256"/>
        </pc:sldMkLst>
        <pc:spChg chg="mod">
          <ac:chgData name="Vaishnavi Lolla" userId="08474144cba67bb6" providerId="LiveId" clId="{11615B2D-5AE4-4002-8073-DA8C064DAEF3}" dt="2024-05-01T10:51:09.184" v="1"/>
          <ac:spMkLst>
            <pc:docMk/>
            <pc:sldMk cId="3344617502" sldId="256"/>
            <ac:spMk id="2" creationId="{9FD6DBD2-35A6-A119-1E0B-FA4A025C4992}"/>
          </ac:spMkLst>
        </pc:spChg>
        <pc:spChg chg="mod">
          <ac:chgData name="Vaishnavi Lolla" userId="08474144cba67bb6" providerId="LiveId" clId="{11615B2D-5AE4-4002-8073-DA8C064DAEF3}" dt="2024-05-01T10:51:09.184" v="1"/>
          <ac:spMkLst>
            <pc:docMk/>
            <pc:sldMk cId="3344617502" sldId="256"/>
            <ac:spMk id="3" creationId="{7EB5DA01-8B41-846C-0A77-8DD24F9E7F25}"/>
          </ac:spMkLst>
        </pc:spChg>
      </pc:sldChg>
      <pc:sldChg chg="addSp delSp modSp new mod">
        <pc:chgData name="Vaishnavi Lolla" userId="08474144cba67bb6" providerId="LiveId" clId="{11615B2D-5AE4-4002-8073-DA8C064DAEF3}" dt="2024-05-01T11:00:10.344" v="313" actId="20577"/>
        <pc:sldMkLst>
          <pc:docMk/>
          <pc:sldMk cId="2641721977" sldId="257"/>
        </pc:sldMkLst>
        <pc:spChg chg="mod">
          <ac:chgData name="Vaishnavi Lolla" userId="08474144cba67bb6" providerId="LiveId" clId="{11615B2D-5AE4-4002-8073-DA8C064DAEF3}" dt="2024-05-01T10:58:40.131" v="202" actId="20577"/>
          <ac:spMkLst>
            <pc:docMk/>
            <pc:sldMk cId="2641721977" sldId="257"/>
            <ac:spMk id="2" creationId="{8A953182-FC7E-FDF1-D80C-7C7285034F80}"/>
          </ac:spMkLst>
        </pc:spChg>
        <pc:spChg chg="del">
          <ac:chgData name="Vaishnavi Lolla" userId="08474144cba67bb6" providerId="LiveId" clId="{11615B2D-5AE4-4002-8073-DA8C064DAEF3}" dt="2024-05-01T10:58:58.189" v="203" actId="3680"/>
          <ac:spMkLst>
            <pc:docMk/>
            <pc:sldMk cId="2641721977" sldId="257"/>
            <ac:spMk id="3" creationId="{F10DBCF3-6654-423D-295C-745281E5BD47}"/>
          </ac:spMkLst>
        </pc:spChg>
        <pc:spChg chg="add mod">
          <ac:chgData name="Vaishnavi Lolla" userId="08474144cba67bb6" providerId="LiveId" clId="{11615B2D-5AE4-4002-8073-DA8C064DAEF3}" dt="2024-05-01T11:00:10.344" v="313" actId="20577"/>
          <ac:spMkLst>
            <pc:docMk/>
            <pc:sldMk cId="2641721977" sldId="257"/>
            <ac:spMk id="6" creationId="{0C81F34F-3572-C02C-582D-BB0D241B3B4A}"/>
          </ac:spMkLst>
        </pc:spChg>
        <pc:graphicFrameChg chg="add del mod ord modGraphic">
          <ac:chgData name="Vaishnavi Lolla" userId="08474144cba67bb6" providerId="LiveId" clId="{11615B2D-5AE4-4002-8073-DA8C064DAEF3}" dt="2024-05-01T10:59:22.432" v="219" actId="478"/>
          <ac:graphicFrameMkLst>
            <pc:docMk/>
            <pc:sldMk cId="2641721977" sldId="257"/>
            <ac:graphicFrameMk id="4" creationId="{89D1525E-179D-F9A3-C340-68D60C246B07}"/>
          </ac:graphicFrameMkLst>
        </pc:graphicFrameChg>
      </pc:sldChg>
      <pc:sldChg chg="addSp delSp modSp new mod">
        <pc:chgData name="Vaishnavi Lolla" userId="08474144cba67bb6" providerId="LiveId" clId="{11615B2D-5AE4-4002-8073-DA8C064DAEF3}" dt="2024-05-01T16:09:49.374" v="1511" actId="2711"/>
        <pc:sldMkLst>
          <pc:docMk/>
          <pc:sldMk cId="536559912" sldId="258"/>
        </pc:sldMkLst>
        <pc:spChg chg="mod">
          <ac:chgData name="Vaishnavi Lolla" userId="08474144cba67bb6" providerId="LiveId" clId="{11615B2D-5AE4-4002-8073-DA8C064DAEF3}" dt="2024-05-01T16:09:49.374" v="1511" actId="2711"/>
          <ac:spMkLst>
            <pc:docMk/>
            <pc:sldMk cId="536559912" sldId="258"/>
            <ac:spMk id="2" creationId="{AEF05258-BE1F-B002-1753-E39C175FAA81}"/>
          </ac:spMkLst>
        </pc:spChg>
        <pc:spChg chg="del">
          <ac:chgData name="Vaishnavi Lolla" userId="08474144cba67bb6" providerId="LiveId" clId="{11615B2D-5AE4-4002-8073-DA8C064DAEF3}" dt="2024-05-01T11:10:34.325" v="350"/>
          <ac:spMkLst>
            <pc:docMk/>
            <pc:sldMk cId="536559912" sldId="258"/>
            <ac:spMk id="3" creationId="{36DF8D09-C021-7012-5D8F-D8240A599BEC}"/>
          </ac:spMkLst>
        </pc:spChg>
        <pc:spChg chg="add del mod">
          <ac:chgData name="Vaishnavi Lolla" userId="08474144cba67bb6" providerId="LiveId" clId="{11615B2D-5AE4-4002-8073-DA8C064DAEF3}" dt="2024-05-01T15:54:55.167" v="1318"/>
          <ac:spMkLst>
            <pc:docMk/>
            <pc:sldMk cId="536559912" sldId="258"/>
            <ac:spMk id="4" creationId="{F81AD6BD-B710-694A-FC15-10AF16155B06}"/>
          </ac:spMkLst>
        </pc:spChg>
        <pc:spChg chg="add mod">
          <ac:chgData name="Vaishnavi Lolla" userId="08474144cba67bb6" providerId="LiveId" clId="{11615B2D-5AE4-4002-8073-DA8C064DAEF3}" dt="2024-05-01T16:07:04.444" v="1397" actId="1076"/>
          <ac:spMkLst>
            <pc:docMk/>
            <pc:sldMk cId="536559912" sldId="258"/>
            <ac:spMk id="5" creationId="{90533BB8-90C6-7ADD-39A7-48B28A9AA566}"/>
          </ac:spMkLst>
        </pc:spChg>
        <pc:spChg chg="add mod">
          <ac:chgData name="Vaishnavi Lolla" userId="08474144cba67bb6" providerId="LiveId" clId="{11615B2D-5AE4-4002-8073-DA8C064DAEF3}" dt="2024-05-01T16:07:34.100" v="1419" actId="20577"/>
          <ac:spMkLst>
            <pc:docMk/>
            <pc:sldMk cId="536559912" sldId="258"/>
            <ac:spMk id="7" creationId="{B9A9A874-C256-68E5-A8A6-BDC4AC549BE1}"/>
          </ac:spMkLst>
        </pc:spChg>
        <pc:spChg chg="add mod">
          <ac:chgData name="Vaishnavi Lolla" userId="08474144cba67bb6" providerId="LiveId" clId="{11615B2D-5AE4-4002-8073-DA8C064DAEF3}" dt="2024-05-01T16:08:09.031" v="1434" actId="20577"/>
          <ac:spMkLst>
            <pc:docMk/>
            <pc:sldMk cId="536559912" sldId="258"/>
            <ac:spMk id="8" creationId="{8C7358E9-9CDB-1A24-84C6-EAC45064AC29}"/>
          </ac:spMkLst>
        </pc:spChg>
        <pc:spChg chg="add mod">
          <ac:chgData name="Vaishnavi Lolla" userId="08474144cba67bb6" providerId="LiveId" clId="{11615B2D-5AE4-4002-8073-DA8C064DAEF3}" dt="2024-05-01T16:08:28.588" v="1445" actId="1076"/>
          <ac:spMkLst>
            <pc:docMk/>
            <pc:sldMk cId="536559912" sldId="258"/>
            <ac:spMk id="9" creationId="{9DCF5741-DDAA-E43A-5B76-4E006F3CFB18}"/>
          </ac:spMkLst>
        </pc:spChg>
        <pc:spChg chg="add mod">
          <ac:chgData name="Vaishnavi Lolla" userId="08474144cba67bb6" providerId="LiveId" clId="{11615B2D-5AE4-4002-8073-DA8C064DAEF3}" dt="2024-05-01T16:08:49.709" v="1467" actId="20577"/>
          <ac:spMkLst>
            <pc:docMk/>
            <pc:sldMk cId="536559912" sldId="258"/>
            <ac:spMk id="10" creationId="{3CEF8F15-5103-5A72-1F27-E75806CB8C8B}"/>
          </ac:spMkLst>
        </pc:spChg>
        <pc:spChg chg="add mod">
          <ac:chgData name="Vaishnavi Lolla" userId="08474144cba67bb6" providerId="LiveId" clId="{11615B2D-5AE4-4002-8073-DA8C064DAEF3}" dt="2024-05-01T16:09:21.857" v="1504" actId="20577"/>
          <ac:spMkLst>
            <pc:docMk/>
            <pc:sldMk cId="536559912" sldId="258"/>
            <ac:spMk id="11" creationId="{227FF201-2D89-F407-93F3-209B21AC7FE9}"/>
          </ac:spMkLst>
        </pc:spChg>
        <pc:picChg chg="add del mod">
          <ac:chgData name="Vaishnavi Lolla" userId="08474144cba67bb6" providerId="LiveId" clId="{11615B2D-5AE4-4002-8073-DA8C064DAEF3}" dt="2024-05-01T15:53:48.873" v="1317" actId="478"/>
          <ac:picMkLst>
            <pc:docMk/>
            <pc:sldMk cId="536559912" sldId="258"/>
            <ac:picMk id="6" creationId="{449DC0E0-82AC-F722-BA5F-EF65FEDBC12E}"/>
          </ac:picMkLst>
        </pc:picChg>
        <pc:picChg chg="add mod">
          <ac:chgData name="Vaishnavi Lolla" userId="08474144cba67bb6" providerId="LiveId" clId="{11615B2D-5AE4-4002-8073-DA8C064DAEF3}" dt="2024-05-01T15:55:09.198" v="1320" actId="1076"/>
          <ac:picMkLst>
            <pc:docMk/>
            <pc:sldMk cId="536559912" sldId="258"/>
            <ac:picMk id="1026" creationId="{CB442542-DDF5-10A1-4F74-F2A0D39F220D}"/>
          </ac:picMkLst>
        </pc:picChg>
        <pc:picChg chg="add mod">
          <ac:chgData name="Vaishnavi Lolla" userId="08474144cba67bb6" providerId="LiveId" clId="{11615B2D-5AE4-4002-8073-DA8C064DAEF3}" dt="2024-05-01T15:59:38.448" v="1342" actId="1076"/>
          <ac:picMkLst>
            <pc:docMk/>
            <pc:sldMk cId="536559912" sldId="258"/>
            <ac:picMk id="1028" creationId="{806F538A-10A8-7813-6292-969B4714CE69}"/>
          </ac:picMkLst>
        </pc:picChg>
        <pc:picChg chg="add mod">
          <ac:chgData name="Vaishnavi Lolla" userId="08474144cba67bb6" providerId="LiveId" clId="{11615B2D-5AE4-4002-8073-DA8C064DAEF3}" dt="2024-05-01T16:01:52.089" v="1346" actId="1076"/>
          <ac:picMkLst>
            <pc:docMk/>
            <pc:sldMk cId="536559912" sldId="258"/>
            <ac:picMk id="1030" creationId="{6B8F85D3-1B58-3B0E-A538-B8FA64AF72E8}"/>
          </ac:picMkLst>
        </pc:picChg>
        <pc:picChg chg="add mod">
          <ac:chgData name="Vaishnavi Lolla" userId="08474144cba67bb6" providerId="LiveId" clId="{11615B2D-5AE4-4002-8073-DA8C064DAEF3}" dt="2024-05-01T16:03:07.603" v="1353" actId="1076"/>
          <ac:picMkLst>
            <pc:docMk/>
            <pc:sldMk cId="536559912" sldId="258"/>
            <ac:picMk id="1032" creationId="{A295FC62-522C-ED78-F99A-A4BC5BC25F65}"/>
          </ac:picMkLst>
        </pc:picChg>
        <pc:picChg chg="add mod">
          <ac:chgData name="Vaishnavi Lolla" userId="08474144cba67bb6" providerId="LiveId" clId="{11615B2D-5AE4-4002-8073-DA8C064DAEF3}" dt="2024-05-01T16:05:10.603" v="1359" actId="1076"/>
          <ac:picMkLst>
            <pc:docMk/>
            <pc:sldMk cId="536559912" sldId="258"/>
            <ac:picMk id="1034" creationId="{4A1A05FF-5C40-5B6D-A37F-F3EE00FEB072}"/>
          </ac:picMkLst>
        </pc:picChg>
        <pc:picChg chg="add mod">
          <ac:chgData name="Vaishnavi Lolla" userId="08474144cba67bb6" providerId="LiveId" clId="{11615B2D-5AE4-4002-8073-DA8C064DAEF3}" dt="2024-05-01T16:06:01.086" v="1364" actId="14100"/>
          <ac:picMkLst>
            <pc:docMk/>
            <pc:sldMk cId="536559912" sldId="258"/>
            <ac:picMk id="1036" creationId="{9AEAC4C9-6A80-65A7-6D14-56B3612BCE9F}"/>
          </ac:picMkLst>
        </pc:picChg>
      </pc:sldChg>
      <pc:sldChg chg="addSp delSp modSp new add del mod setBg">
        <pc:chgData name="Vaishnavi Lolla" userId="08474144cba67bb6" providerId="LiveId" clId="{11615B2D-5AE4-4002-8073-DA8C064DAEF3}" dt="2024-05-01T11:05:54.649" v="329" actId="47"/>
        <pc:sldMkLst>
          <pc:docMk/>
          <pc:sldMk cId="990181586" sldId="258"/>
        </pc:sldMkLst>
        <pc:spChg chg="mod">
          <ac:chgData name="Vaishnavi Lolla" userId="08474144cba67bb6" providerId="LiveId" clId="{11615B2D-5AE4-4002-8073-DA8C064DAEF3}" dt="2024-05-01T11:05:32.366" v="327" actId="26606"/>
          <ac:spMkLst>
            <pc:docMk/>
            <pc:sldMk cId="990181586" sldId="258"/>
            <ac:spMk id="2" creationId="{A53F91E5-E41C-8085-B0D6-BD96AD7A76B8}"/>
          </ac:spMkLst>
        </pc:spChg>
        <pc:spChg chg="mod">
          <ac:chgData name="Vaishnavi Lolla" userId="08474144cba67bb6" providerId="LiveId" clId="{11615B2D-5AE4-4002-8073-DA8C064DAEF3}" dt="2024-05-01T11:05:32.366" v="327" actId="26606"/>
          <ac:spMkLst>
            <pc:docMk/>
            <pc:sldMk cId="990181586" sldId="258"/>
            <ac:spMk id="3" creationId="{AB0219E6-6443-4F5F-5707-44CFC92A1879}"/>
          </ac:spMkLst>
        </pc:spChg>
        <pc:spChg chg="add del">
          <ac:chgData name="Vaishnavi Lolla" userId="08474144cba67bb6" providerId="LiveId" clId="{11615B2D-5AE4-4002-8073-DA8C064DAEF3}" dt="2024-05-01T11:05:32.366" v="327" actId="26606"/>
          <ac:spMkLst>
            <pc:docMk/>
            <pc:sldMk cId="990181586" sldId="258"/>
            <ac:spMk id="9" creationId="{1A44C337-3893-4B29-A265-B1329150B6AA}"/>
          </ac:spMkLst>
        </pc:spChg>
        <pc:spChg chg="add del">
          <ac:chgData name="Vaishnavi Lolla" userId="08474144cba67bb6" providerId="LiveId" clId="{11615B2D-5AE4-4002-8073-DA8C064DAEF3}" dt="2024-05-01T11:05:32.366" v="327" actId="26606"/>
          <ac:spMkLst>
            <pc:docMk/>
            <pc:sldMk cId="990181586" sldId="258"/>
            <ac:spMk id="39" creationId="{AA5CD610-ED7C-4CED-A9A1-174432C88AF8}"/>
          </ac:spMkLst>
        </pc:spChg>
        <pc:spChg chg="add del">
          <ac:chgData name="Vaishnavi Lolla" userId="08474144cba67bb6" providerId="LiveId" clId="{11615B2D-5AE4-4002-8073-DA8C064DAEF3}" dt="2024-05-01T11:05:32.366" v="327" actId="26606"/>
          <ac:spMkLst>
            <pc:docMk/>
            <pc:sldMk cId="990181586" sldId="258"/>
            <ac:spMk id="41" creationId="{0C4379BF-8C7A-480A-BC36-DA55D92A9356}"/>
          </ac:spMkLst>
        </pc:spChg>
        <pc:grpChg chg="add del">
          <ac:chgData name="Vaishnavi Lolla" userId="08474144cba67bb6" providerId="LiveId" clId="{11615B2D-5AE4-4002-8073-DA8C064DAEF3}" dt="2024-05-01T11:05:32.366" v="327" actId="26606"/>
          <ac:grpSpMkLst>
            <pc:docMk/>
            <pc:sldMk cId="990181586" sldId="258"/>
            <ac:grpSpMk id="11" creationId="{81E0B358-1267-4844-8B3D-B7A279B4175A}"/>
          </ac:grpSpMkLst>
        </pc:grpChg>
        <pc:grpChg chg="add del">
          <ac:chgData name="Vaishnavi Lolla" userId="08474144cba67bb6" providerId="LiveId" clId="{11615B2D-5AE4-4002-8073-DA8C064DAEF3}" dt="2024-05-01T11:05:32.366" v="327" actId="26606"/>
          <ac:grpSpMkLst>
            <pc:docMk/>
            <pc:sldMk cId="990181586" sldId="258"/>
            <ac:grpSpMk id="25" creationId="{AF44CA9C-80E8-44E1-A79C-D6EBFC73BCA0}"/>
          </ac:grpSpMkLst>
        </pc:grpChg>
        <pc:picChg chg="add del">
          <ac:chgData name="Vaishnavi Lolla" userId="08474144cba67bb6" providerId="LiveId" clId="{11615B2D-5AE4-4002-8073-DA8C064DAEF3}" dt="2024-05-01T11:05:32.366" v="327" actId="26606"/>
          <ac:picMkLst>
            <pc:docMk/>
            <pc:sldMk cId="990181586" sldId="258"/>
            <ac:picMk id="5" creationId="{E9F84995-6157-3488-9559-3924C4D4CC31}"/>
          </ac:picMkLst>
        </pc:picChg>
      </pc:sldChg>
      <pc:sldChg chg="addSp delSp modSp new del mod">
        <pc:chgData name="Vaishnavi Lolla" userId="08474144cba67bb6" providerId="LiveId" clId="{11615B2D-5AE4-4002-8073-DA8C064DAEF3}" dt="2024-05-01T11:10:25.737" v="348" actId="47"/>
        <pc:sldMkLst>
          <pc:docMk/>
          <pc:sldMk cId="3668109942" sldId="258"/>
        </pc:sldMkLst>
        <pc:spChg chg="mod">
          <ac:chgData name="Vaishnavi Lolla" userId="08474144cba67bb6" providerId="LiveId" clId="{11615B2D-5AE4-4002-8073-DA8C064DAEF3}" dt="2024-05-01T11:06:24.404" v="339" actId="20577"/>
          <ac:spMkLst>
            <pc:docMk/>
            <pc:sldMk cId="3668109942" sldId="258"/>
            <ac:spMk id="2" creationId="{2C40DACE-A2DD-2D5C-F7F8-EB660221408F}"/>
          </ac:spMkLst>
        </pc:spChg>
        <pc:spChg chg="del">
          <ac:chgData name="Vaishnavi Lolla" userId="08474144cba67bb6" providerId="LiveId" clId="{11615B2D-5AE4-4002-8073-DA8C064DAEF3}" dt="2024-05-01T11:09:45.560" v="340"/>
          <ac:spMkLst>
            <pc:docMk/>
            <pc:sldMk cId="3668109942" sldId="258"/>
            <ac:spMk id="4" creationId="{10EE6420-A11A-C1CE-3592-EBF50F9DD3A4}"/>
          </ac:spMkLst>
        </pc:spChg>
        <pc:spChg chg="add mod">
          <ac:chgData name="Vaishnavi Lolla" userId="08474144cba67bb6" providerId="LiveId" clId="{11615B2D-5AE4-4002-8073-DA8C064DAEF3}" dt="2024-05-01T11:09:45.560" v="340"/>
          <ac:spMkLst>
            <pc:docMk/>
            <pc:sldMk cId="3668109942" sldId="258"/>
            <ac:spMk id="5" creationId="{6B2372F4-BFC6-1953-C93A-75349F167261}"/>
          </ac:spMkLst>
        </pc:spChg>
        <pc:picChg chg="add del mod">
          <ac:chgData name="Vaishnavi Lolla" userId="08474144cba67bb6" providerId="LiveId" clId="{11615B2D-5AE4-4002-8073-DA8C064DAEF3}" dt="2024-05-01T11:10:23.494" v="347" actId="21"/>
          <ac:picMkLst>
            <pc:docMk/>
            <pc:sldMk cId="3668109942" sldId="258"/>
            <ac:picMk id="6" creationId="{449DC0E0-82AC-F722-BA5F-EF65FEDBC12E}"/>
          </ac:picMkLst>
        </pc:picChg>
      </pc:sldChg>
      <pc:sldChg chg="new del">
        <pc:chgData name="Vaishnavi Lolla" userId="08474144cba67bb6" providerId="LiveId" clId="{11615B2D-5AE4-4002-8073-DA8C064DAEF3}" dt="2024-05-01T11:05:50.407" v="328" actId="47"/>
        <pc:sldMkLst>
          <pc:docMk/>
          <pc:sldMk cId="3240745698" sldId="259"/>
        </pc:sldMkLst>
      </pc:sldChg>
      <pc:sldChg chg="new del">
        <pc:chgData name="Vaishnavi Lolla" userId="08474144cba67bb6" providerId="LiveId" clId="{11615B2D-5AE4-4002-8073-DA8C064DAEF3}" dt="2024-05-01T11:41:30.751" v="383" actId="47"/>
        <pc:sldMkLst>
          <pc:docMk/>
          <pc:sldMk cId="4273033443" sldId="259"/>
        </pc:sldMkLst>
      </pc:sldChg>
      <pc:sldChg chg="addSp delSp modSp new del mod">
        <pc:chgData name="Vaishnavi Lolla" userId="08474144cba67bb6" providerId="LiveId" clId="{11615B2D-5AE4-4002-8073-DA8C064DAEF3}" dt="2024-05-01T11:41:26.856" v="382" actId="47"/>
        <pc:sldMkLst>
          <pc:docMk/>
          <pc:sldMk cId="2563509911" sldId="260"/>
        </pc:sldMkLst>
        <pc:spChg chg="del">
          <ac:chgData name="Vaishnavi Lolla" userId="08474144cba67bb6" providerId="LiveId" clId="{11615B2D-5AE4-4002-8073-DA8C064DAEF3}" dt="2024-05-01T11:39:49.753" v="360"/>
          <ac:spMkLst>
            <pc:docMk/>
            <pc:sldMk cId="2563509911" sldId="260"/>
            <ac:spMk id="3" creationId="{9F5FA5A6-1CDF-A125-CE48-4D7813BE4C80}"/>
          </ac:spMkLst>
        </pc:spChg>
        <pc:spChg chg="add mod">
          <ac:chgData name="Vaishnavi Lolla" userId="08474144cba67bb6" providerId="LiveId" clId="{11615B2D-5AE4-4002-8073-DA8C064DAEF3}" dt="2024-05-01T11:41:24.080" v="381" actId="21"/>
          <ac:spMkLst>
            <pc:docMk/>
            <pc:sldMk cId="2563509911" sldId="260"/>
            <ac:spMk id="6" creationId="{2348A965-105D-46A0-96F8-1DEA281A108B}"/>
          </ac:spMkLst>
        </pc:spChg>
        <pc:picChg chg="add del mod">
          <ac:chgData name="Vaishnavi Lolla" userId="08474144cba67bb6" providerId="LiveId" clId="{11615B2D-5AE4-4002-8073-DA8C064DAEF3}" dt="2024-05-01T11:41:24.080" v="381" actId="21"/>
          <ac:picMkLst>
            <pc:docMk/>
            <pc:sldMk cId="2563509911" sldId="260"/>
            <ac:picMk id="4" creationId="{61D83C93-51B3-48D3-F867-C4829574432F}"/>
          </ac:picMkLst>
        </pc:picChg>
      </pc:sldChg>
      <pc:sldChg chg="addSp delSp modSp new del mod">
        <pc:chgData name="Vaishnavi Lolla" userId="08474144cba67bb6" providerId="LiveId" clId="{11615B2D-5AE4-4002-8073-DA8C064DAEF3}" dt="2024-05-01T11:42:18.299" v="407" actId="47"/>
        <pc:sldMkLst>
          <pc:docMk/>
          <pc:sldMk cId="1595865139" sldId="261"/>
        </pc:sldMkLst>
        <pc:spChg chg="del">
          <ac:chgData name="Vaishnavi Lolla" userId="08474144cba67bb6" providerId="LiveId" clId="{11615B2D-5AE4-4002-8073-DA8C064DAEF3}" dt="2024-05-01T11:38:14.941" v="356"/>
          <ac:spMkLst>
            <pc:docMk/>
            <pc:sldMk cId="1595865139" sldId="261"/>
            <ac:spMk id="3" creationId="{56E2E6B6-CF44-76BC-4EE5-5A3C5BE18478}"/>
          </ac:spMkLst>
        </pc:spChg>
        <pc:spChg chg="add mod">
          <ac:chgData name="Vaishnavi Lolla" userId="08474144cba67bb6" providerId="LiveId" clId="{11615B2D-5AE4-4002-8073-DA8C064DAEF3}" dt="2024-05-01T11:42:15.657" v="406" actId="21"/>
          <ac:spMkLst>
            <pc:docMk/>
            <pc:sldMk cId="1595865139" sldId="261"/>
            <ac:spMk id="7" creationId="{3245B64C-9CDA-29CC-BE5D-B7EBD2757345}"/>
          </ac:spMkLst>
        </pc:spChg>
        <pc:picChg chg="add del mod">
          <ac:chgData name="Vaishnavi Lolla" userId="08474144cba67bb6" providerId="LiveId" clId="{11615B2D-5AE4-4002-8073-DA8C064DAEF3}" dt="2024-05-01T11:42:15.657" v="406" actId="21"/>
          <ac:picMkLst>
            <pc:docMk/>
            <pc:sldMk cId="1595865139" sldId="261"/>
            <ac:picMk id="5" creationId="{BD5CE515-BD03-9AA6-6EEE-73EA0267396A}"/>
          </ac:picMkLst>
        </pc:picChg>
      </pc:sldChg>
      <pc:sldChg chg="addSp delSp modSp new mod">
        <pc:chgData name="Vaishnavi Lolla" userId="08474144cba67bb6" providerId="LiveId" clId="{11615B2D-5AE4-4002-8073-DA8C064DAEF3}" dt="2024-05-01T15:56:30.878" v="1337" actId="2711"/>
        <pc:sldMkLst>
          <pc:docMk/>
          <pc:sldMk cId="1810357553" sldId="262"/>
        </pc:sldMkLst>
        <pc:spChg chg="mod">
          <ac:chgData name="Vaishnavi Lolla" userId="08474144cba67bb6" providerId="LiveId" clId="{11615B2D-5AE4-4002-8073-DA8C064DAEF3}" dt="2024-05-01T15:56:30.878" v="1337" actId="2711"/>
          <ac:spMkLst>
            <pc:docMk/>
            <pc:sldMk cId="1810357553" sldId="262"/>
            <ac:spMk id="2" creationId="{85DE3268-B705-4BC7-643A-8FDF662B8B4E}"/>
          </ac:spMkLst>
        </pc:spChg>
        <pc:spChg chg="add">
          <ac:chgData name="Vaishnavi Lolla" userId="08474144cba67bb6" providerId="LiveId" clId="{11615B2D-5AE4-4002-8073-DA8C064DAEF3}" dt="2024-05-01T15:37:12.770" v="1295"/>
          <ac:spMkLst>
            <pc:docMk/>
            <pc:sldMk cId="1810357553" sldId="262"/>
            <ac:spMk id="3" creationId="{3494419F-0A10-8033-102F-516B731BB122}"/>
          </ac:spMkLst>
        </pc:spChg>
        <pc:spChg chg="del">
          <ac:chgData name="Vaishnavi Lolla" userId="08474144cba67bb6" providerId="LiveId" clId="{11615B2D-5AE4-4002-8073-DA8C064DAEF3}" dt="2024-05-01T11:41:03.282" v="365"/>
          <ac:spMkLst>
            <pc:docMk/>
            <pc:sldMk cId="1810357553" sldId="262"/>
            <ac:spMk id="3" creationId="{4ABC8585-FE9A-3555-0007-F483C599BAAA}"/>
          </ac:spMkLst>
        </pc:spChg>
        <pc:spChg chg="mod">
          <ac:chgData name="Vaishnavi Lolla" userId="08474144cba67bb6" providerId="LiveId" clId="{11615B2D-5AE4-4002-8073-DA8C064DAEF3}" dt="2024-05-01T15:38:08.541" v="1313" actId="255"/>
          <ac:spMkLst>
            <pc:docMk/>
            <pc:sldMk cId="1810357553" sldId="262"/>
            <ac:spMk id="4" creationId="{35ECC2F6-704A-DCE4-5475-B081A29CFE99}"/>
          </ac:spMkLst>
        </pc:spChg>
        <pc:spChg chg="add">
          <ac:chgData name="Vaishnavi Lolla" userId="08474144cba67bb6" providerId="LiveId" clId="{11615B2D-5AE4-4002-8073-DA8C064DAEF3}" dt="2024-05-01T15:37:12.770" v="1295"/>
          <ac:spMkLst>
            <pc:docMk/>
            <pc:sldMk cId="1810357553" sldId="262"/>
            <ac:spMk id="6" creationId="{4BE28966-B6C3-67AF-21B1-E4E39FF63869}"/>
          </ac:spMkLst>
        </pc:spChg>
        <pc:spChg chg="add">
          <ac:chgData name="Vaishnavi Lolla" userId="08474144cba67bb6" providerId="LiveId" clId="{11615B2D-5AE4-4002-8073-DA8C064DAEF3}" dt="2024-05-01T15:37:17.028" v="1296"/>
          <ac:spMkLst>
            <pc:docMk/>
            <pc:sldMk cId="1810357553" sldId="262"/>
            <ac:spMk id="7" creationId="{17AF5019-8026-2AF4-4047-6DF1D4449861}"/>
          </ac:spMkLst>
        </pc:spChg>
        <pc:spChg chg="add">
          <ac:chgData name="Vaishnavi Lolla" userId="08474144cba67bb6" providerId="LiveId" clId="{11615B2D-5AE4-4002-8073-DA8C064DAEF3}" dt="2024-05-01T15:37:17.028" v="1296"/>
          <ac:spMkLst>
            <pc:docMk/>
            <pc:sldMk cId="1810357553" sldId="262"/>
            <ac:spMk id="8" creationId="{161088D2-BF0A-17A5-6E43-8A2CC5B4B7E0}"/>
          </ac:spMkLst>
        </pc:spChg>
        <pc:picChg chg="add mod">
          <ac:chgData name="Vaishnavi Lolla" userId="08474144cba67bb6" providerId="LiveId" clId="{11615B2D-5AE4-4002-8073-DA8C064DAEF3}" dt="2024-05-01T11:41:03.282" v="365"/>
          <ac:picMkLst>
            <pc:docMk/>
            <pc:sldMk cId="1810357553" sldId="262"/>
            <ac:picMk id="5" creationId="{524D4889-D07B-ECD2-E888-262BC8612232}"/>
          </ac:picMkLst>
        </pc:picChg>
      </pc:sldChg>
      <pc:sldChg chg="addSp delSp modSp new del mod">
        <pc:chgData name="Vaishnavi Lolla" userId="08474144cba67bb6" providerId="LiveId" clId="{11615B2D-5AE4-4002-8073-DA8C064DAEF3}" dt="2024-05-01T11:40:42.532" v="363" actId="47"/>
        <pc:sldMkLst>
          <pc:docMk/>
          <pc:sldMk cId="2610623391" sldId="262"/>
        </pc:sldMkLst>
        <pc:spChg chg="del">
          <ac:chgData name="Vaishnavi Lolla" userId="08474144cba67bb6" providerId="LiveId" clId="{11615B2D-5AE4-4002-8073-DA8C064DAEF3}" dt="2024-05-01T11:40:24.632" v="361"/>
          <ac:spMkLst>
            <pc:docMk/>
            <pc:sldMk cId="2610623391" sldId="262"/>
            <ac:spMk id="3" creationId="{66C0CDA7-14E1-9FBC-1234-FA72C41297AD}"/>
          </ac:spMkLst>
        </pc:spChg>
        <pc:spChg chg="add mod">
          <ac:chgData name="Vaishnavi Lolla" userId="08474144cba67bb6" providerId="LiveId" clId="{11615B2D-5AE4-4002-8073-DA8C064DAEF3}" dt="2024-05-01T11:40:35.456" v="362" actId="21"/>
          <ac:spMkLst>
            <pc:docMk/>
            <pc:sldMk cId="2610623391" sldId="262"/>
            <ac:spMk id="6" creationId="{D8007F4E-1D51-C34F-0336-2C71EB693572}"/>
          </ac:spMkLst>
        </pc:spChg>
        <pc:picChg chg="add del mod">
          <ac:chgData name="Vaishnavi Lolla" userId="08474144cba67bb6" providerId="LiveId" clId="{11615B2D-5AE4-4002-8073-DA8C064DAEF3}" dt="2024-05-01T11:40:35.456" v="362" actId="21"/>
          <ac:picMkLst>
            <pc:docMk/>
            <pc:sldMk cId="2610623391" sldId="262"/>
            <ac:picMk id="4" creationId="{524D4889-D07B-ECD2-E888-262BC8612232}"/>
          </ac:picMkLst>
        </pc:picChg>
      </pc:sldChg>
      <pc:sldChg chg="addSp delSp modSp new mod">
        <pc:chgData name="Vaishnavi Lolla" userId="08474144cba67bb6" providerId="LiveId" clId="{11615B2D-5AE4-4002-8073-DA8C064DAEF3}" dt="2024-05-01T14:48:10.211" v="1238" actId="2711"/>
        <pc:sldMkLst>
          <pc:docMk/>
          <pc:sldMk cId="607095989" sldId="263"/>
        </pc:sldMkLst>
        <pc:spChg chg="mod">
          <ac:chgData name="Vaishnavi Lolla" userId="08474144cba67bb6" providerId="LiveId" clId="{11615B2D-5AE4-4002-8073-DA8C064DAEF3}" dt="2024-05-01T14:47:53.453" v="1236" actId="2711"/>
          <ac:spMkLst>
            <pc:docMk/>
            <pc:sldMk cId="607095989" sldId="263"/>
            <ac:spMk id="2" creationId="{3701A5AE-76B9-6CEE-7C07-0160A4A112C4}"/>
          </ac:spMkLst>
        </pc:spChg>
        <pc:spChg chg="del">
          <ac:chgData name="Vaishnavi Lolla" userId="08474144cba67bb6" providerId="LiveId" clId="{11615B2D-5AE4-4002-8073-DA8C064DAEF3}" dt="2024-05-01T11:41:43.487" v="385"/>
          <ac:spMkLst>
            <pc:docMk/>
            <pc:sldMk cId="607095989" sldId="263"/>
            <ac:spMk id="3" creationId="{BCA7830E-CD12-448D-5AB0-75AE817A2C29}"/>
          </ac:spMkLst>
        </pc:spChg>
        <pc:spChg chg="mod">
          <ac:chgData name="Vaishnavi Lolla" userId="08474144cba67bb6" providerId="LiveId" clId="{11615B2D-5AE4-4002-8073-DA8C064DAEF3}" dt="2024-05-01T14:48:10.211" v="1238" actId="2711"/>
          <ac:spMkLst>
            <pc:docMk/>
            <pc:sldMk cId="607095989" sldId="263"/>
            <ac:spMk id="4" creationId="{61B7725C-711B-3F6C-67D4-494FEFEF393D}"/>
          </ac:spMkLst>
        </pc:spChg>
        <pc:picChg chg="add mod">
          <ac:chgData name="Vaishnavi Lolla" userId="08474144cba67bb6" providerId="LiveId" clId="{11615B2D-5AE4-4002-8073-DA8C064DAEF3}" dt="2024-05-01T11:41:43.487" v="385"/>
          <ac:picMkLst>
            <pc:docMk/>
            <pc:sldMk cId="607095989" sldId="263"/>
            <ac:picMk id="5" creationId="{61D83C93-51B3-48D3-F867-C4829574432F}"/>
          </ac:picMkLst>
        </pc:picChg>
      </pc:sldChg>
      <pc:sldChg chg="addSp delSp modSp new mod">
        <pc:chgData name="Vaishnavi Lolla" userId="08474144cba67bb6" providerId="LiveId" clId="{11615B2D-5AE4-4002-8073-DA8C064DAEF3}" dt="2024-05-01T15:43:42.549" v="1316" actId="123"/>
        <pc:sldMkLst>
          <pc:docMk/>
          <pc:sldMk cId="2846371244" sldId="264"/>
        </pc:sldMkLst>
        <pc:spChg chg="mod">
          <ac:chgData name="Vaishnavi Lolla" userId="08474144cba67bb6" providerId="LiveId" clId="{11615B2D-5AE4-4002-8073-DA8C064DAEF3}" dt="2024-05-01T11:42:55.383" v="425" actId="20577"/>
          <ac:spMkLst>
            <pc:docMk/>
            <pc:sldMk cId="2846371244" sldId="264"/>
            <ac:spMk id="2" creationId="{42BA051A-07A4-247F-3300-373C23CFA6D4}"/>
          </ac:spMkLst>
        </pc:spChg>
        <pc:spChg chg="del">
          <ac:chgData name="Vaishnavi Lolla" userId="08474144cba67bb6" providerId="LiveId" clId="{11615B2D-5AE4-4002-8073-DA8C064DAEF3}" dt="2024-05-01T11:42:29.556" v="409"/>
          <ac:spMkLst>
            <pc:docMk/>
            <pc:sldMk cId="2846371244" sldId="264"/>
            <ac:spMk id="3" creationId="{5FB4773F-2730-5E2A-C407-FEAF3141EA9D}"/>
          </ac:spMkLst>
        </pc:spChg>
        <pc:spChg chg="mod">
          <ac:chgData name="Vaishnavi Lolla" userId="08474144cba67bb6" providerId="LiveId" clId="{11615B2D-5AE4-4002-8073-DA8C064DAEF3}" dt="2024-05-01T15:43:42.549" v="1316" actId="123"/>
          <ac:spMkLst>
            <pc:docMk/>
            <pc:sldMk cId="2846371244" sldId="264"/>
            <ac:spMk id="4" creationId="{CAAC4F8F-5C66-36B0-415E-C49A0C895180}"/>
          </ac:spMkLst>
        </pc:spChg>
        <pc:picChg chg="add mod">
          <ac:chgData name="Vaishnavi Lolla" userId="08474144cba67bb6" providerId="LiveId" clId="{11615B2D-5AE4-4002-8073-DA8C064DAEF3}" dt="2024-05-01T11:42:29.556" v="409"/>
          <ac:picMkLst>
            <pc:docMk/>
            <pc:sldMk cId="2846371244" sldId="264"/>
            <ac:picMk id="5" creationId="{BD5CE515-BD03-9AA6-6EEE-73EA0267396A}"/>
          </ac:picMkLst>
        </pc:picChg>
      </pc:sldChg>
      <pc:sldChg chg="modSp new mod">
        <pc:chgData name="Vaishnavi Lolla" userId="08474144cba67bb6" providerId="LiveId" clId="{11615B2D-5AE4-4002-8073-DA8C064DAEF3}" dt="2024-05-01T11:48:37.598" v="529" actId="20577"/>
        <pc:sldMkLst>
          <pc:docMk/>
          <pc:sldMk cId="393647192" sldId="265"/>
        </pc:sldMkLst>
        <pc:spChg chg="mod">
          <ac:chgData name="Vaishnavi Lolla" userId="08474144cba67bb6" providerId="LiveId" clId="{11615B2D-5AE4-4002-8073-DA8C064DAEF3}" dt="2024-05-01T11:43:34.666" v="435" actId="20577"/>
          <ac:spMkLst>
            <pc:docMk/>
            <pc:sldMk cId="393647192" sldId="265"/>
            <ac:spMk id="2" creationId="{40271726-031F-ADEB-405A-8E93334AC9F6}"/>
          </ac:spMkLst>
        </pc:spChg>
        <pc:spChg chg="mod">
          <ac:chgData name="Vaishnavi Lolla" userId="08474144cba67bb6" providerId="LiveId" clId="{11615B2D-5AE4-4002-8073-DA8C064DAEF3}" dt="2024-05-01T11:48:37.598" v="529" actId="20577"/>
          <ac:spMkLst>
            <pc:docMk/>
            <pc:sldMk cId="393647192" sldId="265"/>
            <ac:spMk id="3" creationId="{925B3473-BA4C-60B6-F40A-48C6CE9F0D42}"/>
          </ac:spMkLst>
        </pc:spChg>
      </pc:sldChg>
      <pc:sldChg chg="new del">
        <pc:chgData name="Vaishnavi Lolla" userId="08474144cba67bb6" providerId="LiveId" clId="{11615B2D-5AE4-4002-8073-DA8C064DAEF3}" dt="2024-05-01T11:43:22.873" v="427" actId="47"/>
        <pc:sldMkLst>
          <pc:docMk/>
          <pc:sldMk cId="564869591" sldId="265"/>
        </pc:sldMkLst>
      </pc:sldChg>
      <pc:sldChg chg="addSp delSp modSp new mod">
        <pc:chgData name="Vaishnavi Lolla" userId="08474144cba67bb6" providerId="LiveId" clId="{11615B2D-5AE4-4002-8073-DA8C064DAEF3}" dt="2024-05-01T13:31:50.246" v="612" actId="123"/>
        <pc:sldMkLst>
          <pc:docMk/>
          <pc:sldMk cId="1136198642" sldId="266"/>
        </pc:sldMkLst>
        <pc:spChg chg="mod">
          <ac:chgData name="Vaishnavi Lolla" userId="08474144cba67bb6" providerId="LiveId" clId="{11615B2D-5AE4-4002-8073-DA8C064DAEF3}" dt="2024-05-01T11:49:34.109" v="540" actId="20577"/>
          <ac:spMkLst>
            <pc:docMk/>
            <pc:sldMk cId="1136198642" sldId="266"/>
            <ac:spMk id="2" creationId="{60486F92-72BE-2847-1A5E-1ECBA88D2694}"/>
          </ac:spMkLst>
        </pc:spChg>
        <pc:spChg chg="add del mod">
          <ac:chgData name="Vaishnavi Lolla" userId="08474144cba67bb6" providerId="LiveId" clId="{11615B2D-5AE4-4002-8073-DA8C064DAEF3}" dt="2024-05-01T13:31:50.246" v="612" actId="123"/>
          <ac:spMkLst>
            <pc:docMk/>
            <pc:sldMk cId="1136198642" sldId="266"/>
            <ac:spMk id="3" creationId="{2C56E072-539B-581E-02AF-DC7C472F6F47}"/>
          </ac:spMkLst>
        </pc:spChg>
        <pc:picChg chg="add mod">
          <ac:chgData name="Vaishnavi Lolla" userId="08474144cba67bb6" providerId="LiveId" clId="{11615B2D-5AE4-4002-8073-DA8C064DAEF3}" dt="2024-05-01T13:26:44.653" v="587"/>
          <ac:picMkLst>
            <pc:docMk/>
            <pc:sldMk cId="1136198642" sldId="266"/>
            <ac:picMk id="4" creationId="{32E5AFCC-8E5C-E999-B96A-F9C1116E3F28}"/>
          </ac:picMkLst>
        </pc:picChg>
      </pc:sldChg>
      <pc:sldChg chg="modSp new mod">
        <pc:chgData name="Vaishnavi Lolla" userId="08474144cba67bb6" providerId="LiveId" clId="{11615B2D-5AE4-4002-8073-DA8C064DAEF3}" dt="2024-05-01T13:31:30.502" v="610" actId="123"/>
        <pc:sldMkLst>
          <pc:docMk/>
          <pc:sldMk cId="267890905" sldId="267"/>
        </pc:sldMkLst>
        <pc:spChg chg="mod">
          <ac:chgData name="Vaishnavi Lolla" userId="08474144cba67bb6" providerId="LiveId" clId="{11615B2D-5AE4-4002-8073-DA8C064DAEF3}" dt="2024-05-01T11:49:54.083" v="561" actId="20577"/>
          <ac:spMkLst>
            <pc:docMk/>
            <pc:sldMk cId="267890905" sldId="267"/>
            <ac:spMk id="2" creationId="{441E71FA-5604-4202-BA23-ABDA197D6CE0}"/>
          </ac:spMkLst>
        </pc:spChg>
        <pc:spChg chg="mod">
          <ac:chgData name="Vaishnavi Lolla" userId="08474144cba67bb6" providerId="LiveId" clId="{11615B2D-5AE4-4002-8073-DA8C064DAEF3}" dt="2024-05-01T13:31:30.502" v="610" actId="123"/>
          <ac:spMkLst>
            <pc:docMk/>
            <pc:sldMk cId="267890905" sldId="267"/>
            <ac:spMk id="3" creationId="{63A0B72B-93BB-D427-CBBE-14D9C140056A}"/>
          </ac:spMkLst>
        </pc:spChg>
      </pc:sldChg>
      <pc:sldChg chg="addSp delSp modSp new mod">
        <pc:chgData name="Vaishnavi Lolla" userId="08474144cba67bb6" providerId="LiveId" clId="{11615B2D-5AE4-4002-8073-DA8C064DAEF3}" dt="2024-05-01T14:23:20.474" v="1013" actId="14100"/>
        <pc:sldMkLst>
          <pc:docMk/>
          <pc:sldMk cId="4174553368" sldId="268"/>
        </pc:sldMkLst>
        <pc:spChg chg="mod">
          <ac:chgData name="Vaishnavi Lolla" userId="08474144cba67bb6" providerId="LiveId" clId="{11615B2D-5AE4-4002-8073-DA8C064DAEF3}" dt="2024-05-01T11:50:15.928" v="566" actId="20577"/>
          <ac:spMkLst>
            <pc:docMk/>
            <pc:sldMk cId="4174553368" sldId="268"/>
            <ac:spMk id="2" creationId="{63CC0296-A541-C540-719A-075EFCBEA133}"/>
          </ac:spMkLst>
        </pc:spChg>
        <pc:spChg chg="del">
          <ac:chgData name="Vaishnavi Lolla" userId="08474144cba67bb6" providerId="LiveId" clId="{11615B2D-5AE4-4002-8073-DA8C064DAEF3}" dt="2024-05-01T14:23:06.728" v="1011"/>
          <ac:spMkLst>
            <pc:docMk/>
            <pc:sldMk cId="4174553368" sldId="268"/>
            <ac:spMk id="3" creationId="{AB1B9539-7412-795A-CADD-28C43AB7BE1F}"/>
          </ac:spMkLst>
        </pc:spChg>
        <pc:picChg chg="add mod">
          <ac:chgData name="Vaishnavi Lolla" userId="08474144cba67bb6" providerId="LiveId" clId="{11615B2D-5AE4-4002-8073-DA8C064DAEF3}" dt="2024-05-01T14:23:20.474" v="1013" actId="14100"/>
          <ac:picMkLst>
            <pc:docMk/>
            <pc:sldMk cId="4174553368" sldId="268"/>
            <ac:picMk id="1026" creationId="{429B32B0-5EE4-FFB9-536F-095005A678A0}"/>
          </ac:picMkLst>
        </pc:picChg>
      </pc:sldChg>
      <pc:sldChg chg="addSp delSp modSp new mod">
        <pc:chgData name="Vaishnavi Lolla" userId="08474144cba67bb6" providerId="LiveId" clId="{11615B2D-5AE4-4002-8073-DA8C064DAEF3}" dt="2024-05-01T16:10:57.984" v="1515" actId="14100"/>
        <pc:sldMkLst>
          <pc:docMk/>
          <pc:sldMk cId="1721167537" sldId="269"/>
        </pc:sldMkLst>
        <pc:spChg chg="del mod">
          <ac:chgData name="Vaishnavi Lolla" userId="08474144cba67bb6" providerId="LiveId" clId="{11615B2D-5AE4-4002-8073-DA8C064DAEF3}" dt="2024-05-01T16:10:38.109" v="1512"/>
          <ac:spMkLst>
            <pc:docMk/>
            <pc:sldMk cId="1721167537" sldId="269"/>
            <ac:spMk id="3" creationId="{8AB8F149-0A4E-E418-04E8-6EA7F94A9BAC}"/>
          </ac:spMkLst>
        </pc:spChg>
        <pc:picChg chg="add mod">
          <ac:chgData name="Vaishnavi Lolla" userId="08474144cba67bb6" providerId="LiveId" clId="{11615B2D-5AE4-4002-8073-DA8C064DAEF3}" dt="2024-05-01T16:10:57.984" v="1515" actId="14100"/>
          <ac:picMkLst>
            <pc:docMk/>
            <pc:sldMk cId="1721167537" sldId="269"/>
            <ac:picMk id="2050" creationId="{DEC56AF0-73EC-EC80-5CAD-04B9D93EF9DA}"/>
          </ac:picMkLst>
        </pc:picChg>
      </pc:sldChg>
      <pc:sldChg chg="addSp delSp modSp new mod">
        <pc:chgData name="Vaishnavi Lolla" userId="08474144cba67bb6" providerId="LiveId" clId="{11615B2D-5AE4-4002-8073-DA8C064DAEF3}" dt="2024-05-01T14:55:40.602" v="1289" actId="2711"/>
        <pc:sldMkLst>
          <pc:docMk/>
          <pc:sldMk cId="2445946186" sldId="270"/>
        </pc:sldMkLst>
        <pc:spChg chg="mod">
          <ac:chgData name="Vaishnavi Lolla" userId="08474144cba67bb6" providerId="LiveId" clId="{11615B2D-5AE4-4002-8073-DA8C064DAEF3}" dt="2024-05-01T13:37:07.034" v="622" actId="20577"/>
          <ac:spMkLst>
            <pc:docMk/>
            <pc:sldMk cId="2445946186" sldId="270"/>
            <ac:spMk id="2" creationId="{95F0B87D-27F0-CB30-D6A7-8E53D00D3738}"/>
          </ac:spMkLst>
        </pc:spChg>
        <pc:spChg chg="del">
          <ac:chgData name="Vaishnavi Lolla" userId="08474144cba67bb6" providerId="LiveId" clId="{11615B2D-5AE4-4002-8073-DA8C064DAEF3}" dt="2024-05-01T13:37:51.087" v="623"/>
          <ac:spMkLst>
            <pc:docMk/>
            <pc:sldMk cId="2445946186" sldId="270"/>
            <ac:spMk id="3" creationId="{9673AC59-343C-BF1C-CFE5-0D5FD2CE8837}"/>
          </ac:spMkLst>
        </pc:spChg>
        <pc:spChg chg="mod">
          <ac:chgData name="Vaishnavi Lolla" userId="08474144cba67bb6" providerId="LiveId" clId="{11615B2D-5AE4-4002-8073-DA8C064DAEF3}" dt="2024-05-01T14:55:40.602" v="1289" actId="2711"/>
          <ac:spMkLst>
            <pc:docMk/>
            <pc:sldMk cId="2445946186" sldId="270"/>
            <ac:spMk id="4" creationId="{437F2194-2C2A-6A0B-9345-0F8F75F12243}"/>
          </ac:spMkLst>
        </pc:spChg>
        <pc:picChg chg="add mod">
          <ac:chgData name="Vaishnavi Lolla" userId="08474144cba67bb6" providerId="LiveId" clId="{11615B2D-5AE4-4002-8073-DA8C064DAEF3}" dt="2024-05-01T13:37:55.073" v="625" actId="962"/>
          <ac:picMkLst>
            <pc:docMk/>
            <pc:sldMk cId="2445946186" sldId="270"/>
            <ac:picMk id="6" creationId="{B4AC523A-1423-4C45-07BE-9A75934B6C46}"/>
          </ac:picMkLst>
        </pc:picChg>
      </pc:sldChg>
      <pc:sldChg chg="modSp new mod">
        <pc:chgData name="Vaishnavi Lolla" userId="08474144cba67bb6" providerId="LiveId" clId="{11615B2D-5AE4-4002-8073-DA8C064DAEF3}" dt="2024-05-01T15:33:42.200" v="1294" actId="20577"/>
        <pc:sldMkLst>
          <pc:docMk/>
          <pc:sldMk cId="1041112719" sldId="271"/>
        </pc:sldMkLst>
        <pc:spChg chg="mod">
          <ac:chgData name="Vaishnavi Lolla" userId="08474144cba67bb6" providerId="LiveId" clId="{11615B2D-5AE4-4002-8073-DA8C064DAEF3}" dt="2024-05-01T13:39:13.374" v="640" actId="20577"/>
          <ac:spMkLst>
            <pc:docMk/>
            <pc:sldMk cId="1041112719" sldId="271"/>
            <ac:spMk id="2" creationId="{393186A1-EF40-2A17-5A08-75FE3EDCE1F3}"/>
          </ac:spMkLst>
        </pc:spChg>
        <pc:spChg chg="mod">
          <ac:chgData name="Vaishnavi Lolla" userId="08474144cba67bb6" providerId="LiveId" clId="{11615B2D-5AE4-4002-8073-DA8C064DAEF3}" dt="2024-05-01T15:33:42.200" v="1294" actId="20577"/>
          <ac:spMkLst>
            <pc:docMk/>
            <pc:sldMk cId="1041112719" sldId="271"/>
            <ac:spMk id="3" creationId="{AAE012E1-FE27-80AF-48B5-A22A7F708310}"/>
          </ac:spMkLst>
        </pc:spChg>
      </pc:sldChg>
      <pc:sldChg chg="addSp delSp modSp new mod ord">
        <pc:chgData name="Vaishnavi Lolla" userId="08474144cba67bb6" providerId="LiveId" clId="{11615B2D-5AE4-4002-8073-DA8C064DAEF3}" dt="2024-05-01T14:32:55.880" v="1025"/>
        <pc:sldMkLst>
          <pc:docMk/>
          <pc:sldMk cId="3779739372" sldId="272"/>
        </pc:sldMkLst>
        <pc:spChg chg="mod">
          <ac:chgData name="Vaishnavi Lolla" userId="08474144cba67bb6" providerId="LiveId" clId="{11615B2D-5AE4-4002-8073-DA8C064DAEF3}" dt="2024-05-01T14:28:01.258" v="1022" actId="113"/>
          <ac:spMkLst>
            <pc:docMk/>
            <pc:sldMk cId="3779739372" sldId="272"/>
            <ac:spMk id="2" creationId="{255B078C-F3E1-3569-9E32-4595A09199B7}"/>
          </ac:spMkLst>
        </pc:spChg>
        <pc:spChg chg="del">
          <ac:chgData name="Vaishnavi Lolla" userId="08474144cba67bb6" providerId="LiveId" clId="{11615B2D-5AE4-4002-8073-DA8C064DAEF3}" dt="2024-05-01T14:09:03.202" v="859"/>
          <ac:spMkLst>
            <pc:docMk/>
            <pc:sldMk cId="3779739372" sldId="272"/>
            <ac:spMk id="3" creationId="{BD62E07F-8590-FFF4-1D5D-DD3535D55015}"/>
          </ac:spMkLst>
        </pc:spChg>
        <pc:spChg chg="mod">
          <ac:chgData name="Vaishnavi Lolla" userId="08474144cba67bb6" providerId="LiveId" clId="{11615B2D-5AE4-4002-8073-DA8C064DAEF3}" dt="2024-05-01T14:27:10.549" v="1021" actId="255"/>
          <ac:spMkLst>
            <pc:docMk/>
            <pc:sldMk cId="3779739372" sldId="272"/>
            <ac:spMk id="4" creationId="{35E3A86F-EFAC-1E59-0601-B404881C6C0F}"/>
          </ac:spMkLst>
        </pc:spChg>
        <pc:picChg chg="add mod">
          <ac:chgData name="Vaishnavi Lolla" userId="08474144cba67bb6" providerId="LiveId" clId="{11615B2D-5AE4-4002-8073-DA8C064DAEF3}" dt="2024-05-01T14:09:21.613" v="862" actId="1076"/>
          <ac:picMkLst>
            <pc:docMk/>
            <pc:sldMk cId="3779739372" sldId="272"/>
            <ac:picMk id="5" creationId="{6EBA9240-9662-1F77-C2C3-F87FFBD7188C}"/>
          </ac:picMkLst>
        </pc:picChg>
      </pc:sldChg>
      <pc:sldChg chg="addSp delSp modSp new mod ord">
        <pc:chgData name="Vaishnavi Lolla" userId="08474144cba67bb6" providerId="LiveId" clId="{11615B2D-5AE4-4002-8073-DA8C064DAEF3}" dt="2024-05-01T14:33:12.921" v="1027"/>
        <pc:sldMkLst>
          <pc:docMk/>
          <pc:sldMk cId="1448619912" sldId="273"/>
        </pc:sldMkLst>
        <pc:spChg chg="del">
          <ac:chgData name="Vaishnavi Lolla" userId="08474144cba67bb6" providerId="LiveId" clId="{11615B2D-5AE4-4002-8073-DA8C064DAEF3}" dt="2024-05-01T14:18:25.533" v="1006"/>
          <ac:spMkLst>
            <pc:docMk/>
            <pc:sldMk cId="1448619912" sldId="273"/>
            <ac:spMk id="3" creationId="{B0B74290-396A-83D0-9F69-49979C558B52}"/>
          </ac:spMkLst>
        </pc:spChg>
        <pc:spChg chg="mod">
          <ac:chgData name="Vaishnavi Lolla" userId="08474144cba67bb6" providerId="LiveId" clId="{11615B2D-5AE4-4002-8073-DA8C064DAEF3}" dt="2024-05-01T14:26:35.551" v="1019" actId="255"/>
          <ac:spMkLst>
            <pc:docMk/>
            <pc:sldMk cId="1448619912" sldId="273"/>
            <ac:spMk id="4" creationId="{F2B2BBCB-CB02-DCB3-82E3-6DC15C3DAA5B}"/>
          </ac:spMkLst>
        </pc:spChg>
        <pc:picChg chg="add mod">
          <ac:chgData name="Vaishnavi Lolla" userId="08474144cba67bb6" providerId="LiveId" clId="{11615B2D-5AE4-4002-8073-DA8C064DAEF3}" dt="2024-05-01T14:18:43.917" v="1010" actId="14100"/>
          <ac:picMkLst>
            <pc:docMk/>
            <pc:sldMk cId="1448619912" sldId="273"/>
            <ac:picMk id="5" creationId="{C3440631-BD4D-AF2F-1247-148E4559F021}"/>
          </ac:picMkLst>
        </pc:picChg>
      </pc:sldChg>
      <pc:sldChg chg="addSp delSp modSp new mod setBg">
        <pc:chgData name="Vaishnavi Lolla" userId="08474144cba67bb6" providerId="LiveId" clId="{11615B2D-5AE4-4002-8073-DA8C064DAEF3}" dt="2024-05-01T16:12:55.303" v="1533" actId="20577"/>
        <pc:sldMkLst>
          <pc:docMk/>
          <pc:sldMk cId="4230650264" sldId="274"/>
        </pc:sldMkLst>
        <pc:spChg chg="mod">
          <ac:chgData name="Vaishnavi Lolla" userId="08474144cba67bb6" providerId="LiveId" clId="{11615B2D-5AE4-4002-8073-DA8C064DAEF3}" dt="2024-05-01T16:12:19.510" v="1517" actId="26606"/>
          <ac:spMkLst>
            <pc:docMk/>
            <pc:sldMk cId="4230650264" sldId="274"/>
            <ac:spMk id="2" creationId="{71090B3C-8C12-F84C-81D7-E5B84B1E8B80}"/>
          </ac:spMkLst>
        </pc:spChg>
        <pc:spChg chg="del">
          <ac:chgData name="Vaishnavi Lolla" userId="08474144cba67bb6" providerId="LiveId" clId="{11615B2D-5AE4-4002-8073-DA8C064DAEF3}" dt="2024-05-01T16:12:04.010" v="1516"/>
          <ac:spMkLst>
            <pc:docMk/>
            <pc:sldMk cId="4230650264" sldId="274"/>
            <ac:spMk id="3" creationId="{16588537-6B45-1DCA-638C-B20733A280F7}"/>
          </ac:spMkLst>
        </pc:spChg>
        <pc:spChg chg="add mod">
          <ac:chgData name="Vaishnavi Lolla" userId="08474144cba67bb6" providerId="LiveId" clId="{11615B2D-5AE4-4002-8073-DA8C064DAEF3}" dt="2024-05-01T16:12:55.303" v="1533" actId="20577"/>
          <ac:spMkLst>
            <pc:docMk/>
            <pc:sldMk cId="4230650264" sldId="274"/>
            <ac:spMk id="3078" creationId="{1F6DA581-EE33-025C-9380-15C41D0BCED8}"/>
          </ac:spMkLst>
        </pc:spChg>
        <pc:spChg chg="add">
          <ac:chgData name="Vaishnavi Lolla" userId="08474144cba67bb6" providerId="LiveId" clId="{11615B2D-5AE4-4002-8073-DA8C064DAEF3}" dt="2024-05-01T16:12:19.510" v="1517" actId="26606"/>
          <ac:spMkLst>
            <pc:docMk/>
            <pc:sldMk cId="4230650264" sldId="274"/>
            <ac:spMk id="3081" creationId="{E491B121-12B5-4977-A064-636AB0B9B0BD}"/>
          </ac:spMkLst>
        </pc:spChg>
        <pc:spChg chg="add">
          <ac:chgData name="Vaishnavi Lolla" userId="08474144cba67bb6" providerId="LiveId" clId="{11615B2D-5AE4-4002-8073-DA8C064DAEF3}" dt="2024-05-01T16:12:19.510" v="1517" actId="26606"/>
          <ac:spMkLst>
            <pc:docMk/>
            <pc:sldMk cId="4230650264" sldId="274"/>
            <ac:spMk id="3083" creationId="{2ED05F70-AB3E-4472-B26B-EFE6A5A59BC8}"/>
          </ac:spMkLst>
        </pc:spChg>
        <pc:spChg chg="add">
          <ac:chgData name="Vaishnavi Lolla" userId="08474144cba67bb6" providerId="LiveId" clId="{11615B2D-5AE4-4002-8073-DA8C064DAEF3}" dt="2024-05-01T16:12:19.510" v="1517" actId="26606"/>
          <ac:spMkLst>
            <pc:docMk/>
            <pc:sldMk cId="4230650264" sldId="274"/>
            <ac:spMk id="3085" creationId="{21F6BE39-9E37-45F0-B10C-92305CFB7C77}"/>
          </ac:spMkLst>
        </pc:spChg>
        <pc:picChg chg="add mod">
          <ac:chgData name="Vaishnavi Lolla" userId="08474144cba67bb6" providerId="LiveId" clId="{11615B2D-5AE4-4002-8073-DA8C064DAEF3}" dt="2024-05-01T16:12:19.510" v="1517" actId="26606"/>
          <ac:picMkLst>
            <pc:docMk/>
            <pc:sldMk cId="4230650264" sldId="274"/>
            <ac:picMk id="3074" creationId="{09445CF6-BA8D-F3CF-3FD7-CDDBFA58BEA2}"/>
          </ac:picMkLst>
        </pc:picChg>
      </pc:sldChg>
      <pc:sldChg chg="new del">
        <pc:chgData name="Vaishnavi Lolla" userId="08474144cba67bb6" providerId="LiveId" clId="{11615B2D-5AE4-4002-8073-DA8C064DAEF3}" dt="2024-05-01T14:39:00.338" v="1029" actId="47"/>
        <pc:sldMkLst>
          <pc:docMk/>
          <pc:sldMk cId="4162988626"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64C294-15B8-481E-BD10-D18C185BC38E}"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3564512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64C294-15B8-481E-BD10-D18C185BC38E}"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357277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64C294-15B8-481E-BD10-D18C185BC38E}"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14F467-B012-4451-A110-3FFD067F237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221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64C294-15B8-481E-BD10-D18C185BC38E}"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3585738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64C294-15B8-481E-BD10-D18C185BC38E}"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14F467-B012-4451-A110-3FFD067F237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0430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64C294-15B8-481E-BD10-D18C185BC38E}"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1602948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64C294-15B8-481E-BD10-D18C185BC38E}"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2113019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64C294-15B8-481E-BD10-D18C185BC38E}"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2096041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64C294-15B8-481E-BD10-D18C185BC38E}"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410609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64C294-15B8-481E-BD10-D18C185BC38E}"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339519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64C294-15B8-481E-BD10-D18C185BC38E}"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90988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64C294-15B8-481E-BD10-D18C185BC38E}"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96441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64C294-15B8-481E-BD10-D18C185BC38E}"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837858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4C294-15B8-481E-BD10-D18C185BC38E}"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265992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64C294-15B8-481E-BD10-D18C185BC38E}"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11881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64C294-15B8-481E-BD10-D18C185BC38E}"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14F467-B012-4451-A110-3FFD067F2373}" type="slidenum">
              <a:rPr lang="en-US" smtClean="0"/>
              <a:t>‹#›</a:t>
            </a:fld>
            <a:endParaRPr lang="en-US"/>
          </a:p>
        </p:txBody>
      </p:sp>
    </p:spTree>
    <p:extLst>
      <p:ext uri="{BB962C8B-B14F-4D97-AF65-F5344CB8AC3E}">
        <p14:creationId xmlns:p14="http://schemas.microsoft.com/office/powerpoint/2010/main" val="260002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64C294-15B8-481E-BD10-D18C185BC38E}" type="datetimeFigureOut">
              <a:rPr lang="en-US" smtClean="0"/>
              <a:t>5/1/2024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14F467-B012-4451-A110-3FFD067F2373}" type="slidenum">
              <a:rPr lang="en-US" smtClean="0"/>
              <a:t>‹#›</a:t>
            </a:fld>
            <a:endParaRPr lang="en-US"/>
          </a:p>
        </p:txBody>
      </p:sp>
    </p:spTree>
    <p:extLst>
      <p:ext uri="{BB962C8B-B14F-4D97-AF65-F5344CB8AC3E}">
        <p14:creationId xmlns:p14="http://schemas.microsoft.com/office/powerpoint/2010/main" val="12038595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5A75-445D-5E1B-DA23-79FC7BBF12CF}"/>
              </a:ext>
            </a:extLst>
          </p:cNvPr>
          <p:cNvSpPr>
            <a:spLocks noGrp="1"/>
          </p:cNvSpPr>
          <p:nvPr>
            <p:ph type="ctrTitle"/>
          </p:nvPr>
        </p:nvSpPr>
        <p:spPr>
          <a:xfrm>
            <a:off x="2589212" y="1669026"/>
            <a:ext cx="8915399" cy="2262781"/>
          </a:xfrm>
        </p:spPr>
        <p:txBody>
          <a:bodyPr>
            <a:normAutofit/>
          </a:bodyPr>
          <a:lstStyle/>
          <a:p>
            <a:pPr algn="ctr"/>
            <a:r>
              <a:rPr lang="en-US" sz="4400" dirty="0">
                <a:latin typeface="Times New Roman" panose="02020603050405020304" pitchFamily="18" charset="0"/>
                <a:cs typeface="Times New Roman" panose="02020603050405020304" pitchFamily="18" charset="0"/>
              </a:rPr>
              <a:t>MOOD MELODY: EMOTION DETECTION AND MUSIC PLAYER SYSTEM</a:t>
            </a:r>
          </a:p>
        </p:txBody>
      </p:sp>
      <p:sp>
        <p:nvSpPr>
          <p:cNvPr id="3" name="Subtitle 2">
            <a:extLst>
              <a:ext uri="{FF2B5EF4-FFF2-40B4-BE49-F238E27FC236}">
                <a16:creationId xmlns:a16="http://schemas.microsoft.com/office/drawing/2014/main" id="{E9367CDB-2D14-6413-8F2F-0877653C122A}"/>
              </a:ext>
            </a:extLst>
          </p:cNvPr>
          <p:cNvSpPr>
            <a:spLocks noGrp="1"/>
          </p:cNvSpPr>
          <p:nvPr>
            <p:ph type="subTitle" idx="1"/>
          </p:nvPr>
        </p:nvSpPr>
        <p:spPr>
          <a:xfrm>
            <a:off x="2589212" y="4305430"/>
            <a:ext cx="8915399" cy="1126283"/>
          </a:xfrm>
        </p:spPr>
        <p:txBody>
          <a:bodyPr>
            <a:noAutofit/>
          </a:bodyPr>
          <a:lstStyle/>
          <a:p>
            <a:r>
              <a:rPr lang="en-US" sz="2000" b="1" dirty="0">
                <a:latin typeface="Times New Roman" panose="02020603050405020304" pitchFamily="18" charset="0"/>
                <a:cs typeface="Times New Roman" panose="02020603050405020304" pitchFamily="18" charset="0"/>
              </a:rPr>
              <a:t>Presented to:</a:t>
            </a:r>
          </a:p>
          <a:p>
            <a:r>
              <a:rPr lang="en-US" sz="2000" b="1" dirty="0">
                <a:latin typeface="Times New Roman" panose="02020603050405020304" pitchFamily="18" charset="0"/>
                <a:cs typeface="Times New Roman" panose="02020603050405020304" pitchFamily="18" charset="0"/>
              </a:rPr>
              <a:t>Dr. Hubert A. Johnson</a:t>
            </a:r>
          </a:p>
          <a:p>
            <a:r>
              <a:rPr lang="en-US" sz="2000" b="1" dirty="0">
                <a:latin typeface="Times New Roman" panose="02020603050405020304" pitchFamily="18" charset="0"/>
                <a:cs typeface="Times New Roman" panose="02020603050405020304" pitchFamily="18" charset="0"/>
              </a:rPr>
              <a:t>CSIT 515 Software Engineering &amp; Reliability </a:t>
            </a:r>
          </a:p>
          <a:p>
            <a:r>
              <a:rPr lang="en-US" sz="2000" b="1" dirty="0">
                <a:latin typeface="Times New Roman" panose="02020603050405020304" pitchFamily="18" charset="0"/>
                <a:cs typeface="Times New Roman" panose="02020603050405020304" pitchFamily="18" charset="0"/>
              </a:rPr>
              <a:t>Spring 2024</a:t>
            </a:r>
          </a:p>
        </p:txBody>
      </p:sp>
    </p:spTree>
    <p:extLst>
      <p:ext uri="{BB962C8B-B14F-4D97-AF65-F5344CB8AC3E}">
        <p14:creationId xmlns:p14="http://schemas.microsoft.com/office/powerpoint/2010/main" val="1713574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078C-F3E1-3569-9E32-4595A09199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REQUIREMENTS</a:t>
            </a:r>
          </a:p>
        </p:txBody>
      </p:sp>
      <p:pic>
        <p:nvPicPr>
          <p:cNvPr id="5" name="Content Placeholder 4">
            <a:extLst>
              <a:ext uri="{FF2B5EF4-FFF2-40B4-BE49-F238E27FC236}">
                <a16:creationId xmlns:a16="http://schemas.microsoft.com/office/drawing/2014/main" id="{6EBA9240-9662-1F77-C2C3-F87FFBD7188C}"/>
              </a:ext>
            </a:extLst>
          </p:cNvPr>
          <p:cNvPicPr>
            <a:picLocks noGrp="1" noChangeAspect="1"/>
          </p:cNvPicPr>
          <p:nvPr>
            <p:ph idx="1"/>
          </p:nvPr>
        </p:nvPicPr>
        <p:blipFill>
          <a:blip r:embed="rId2"/>
          <a:stretch>
            <a:fillRect/>
          </a:stretch>
        </p:blipFill>
        <p:spPr>
          <a:xfrm>
            <a:off x="6575705" y="1598613"/>
            <a:ext cx="4514850" cy="3191435"/>
          </a:xfrm>
          <a:prstGeom prst="rect">
            <a:avLst/>
          </a:prstGeom>
        </p:spPr>
      </p:pic>
      <p:sp>
        <p:nvSpPr>
          <p:cNvPr id="4" name="Text Placeholder 3">
            <a:extLst>
              <a:ext uri="{FF2B5EF4-FFF2-40B4-BE49-F238E27FC236}">
                <a16:creationId xmlns:a16="http://schemas.microsoft.com/office/drawing/2014/main" id="{35E3A86F-EFAC-1E59-0601-B404881C6C0F}"/>
              </a:ext>
            </a:extLst>
          </p:cNvPr>
          <p:cNvSpPr>
            <a:spLocks noGrp="1"/>
          </p:cNvSpPr>
          <p:nvPr>
            <p:ph type="body" sz="half" idx="2"/>
          </p:nvPr>
        </p:nvSpPr>
        <p:spPr/>
        <p:txBody>
          <a:bodyPr>
            <a:normAutofit/>
          </a:bodyPr>
          <a:lstStyle/>
          <a:p>
            <a:pPr algn="just"/>
            <a:r>
              <a:rPr lang="en-US" sz="1600" b="1" dirty="0">
                <a:latin typeface="Times New Roman" panose="02020603050405020304" pitchFamily="18" charset="0"/>
                <a:cs typeface="Times New Roman" panose="02020603050405020304" pitchFamily="18" charset="0"/>
              </a:rPr>
              <a:t>SOFTWARE REQUIREMENTS</a:t>
            </a:r>
          </a:p>
          <a:p>
            <a:pPr algn="just"/>
            <a:r>
              <a:rPr lang="en-US" sz="1600" dirty="0">
                <a:latin typeface="Times New Roman" panose="02020603050405020304" pitchFamily="18" charset="0"/>
                <a:cs typeface="Times New Roman" panose="02020603050405020304" pitchFamily="18" charset="0"/>
              </a:rPr>
              <a:t>Programming Languages – Python</a:t>
            </a:r>
          </a:p>
          <a:p>
            <a:pPr algn="just"/>
            <a:r>
              <a:rPr lang="en-US" sz="1600" dirty="0">
                <a:latin typeface="Times New Roman" panose="02020603050405020304" pitchFamily="18" charset="0"/>
                <a:cs typeface="Times New Roman" panose="02020603050405020304" pitchFamily="18" charset="0"/>
              </a:rPr>
              <a:t>Web Framework – Flask</a:t>
            </a:r>
          </a:p>
          <a:p>
            <a:pPr algn="just"/>
            <a:r>
              <a:rPr lang="en-US" sz="1600" dirty="0">
                <a:latin typeface="Times New Roman" panose="02020603050405020304" pitchFamily="18" charset="0"/>
                <a:cs typeface="Times New Roman" panose="02020603050405020304" pitchFamily="18" charset="0"/>
              </a:rPr>
              <a:t>Algorithm – Convolutional Neural Networks</a:t>
            </a:r>
          </a:p>
          <a:p>
            <a:pPr algn="just"/>
            <a:r>
              <a:rPr lang="en-US" sz="1600" dirty="0">
                <a:latin typeface="Times New Roman" panose="02020603050405020304" pitchFamily="18" charset="0"/>
                <a:cs typeface="Times New Roman" panose="02020603050405020304" pitchFamily="18" charset="0"/>
              </a:rPr>
              <a:t>Database – MySQL</a:t>
            </a:r>
          </a:p>
          <a:p>
            <a:pPr algn="just"/>
            <a:r>
              <a:rPr lang="en-US" sz="1600" dirty="0">
                <a:latin typeface="Times New Roman" panose="02020603050405020304" pitchFamily="18" charset="0"/>
                <a:cs typeface="Times New Roman" panose="02020603050405020304" pitchFamily="18" charset="0"/>
              </a:rPr>
              <a:t>Web Technologies – HTML, CSS, and </a:t>
            </a:r>
            <a:r>
              <a:rPr lang="en-US" sz="1600" dirty="0" err="1">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7973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2559-E9D3-70DC-2112-B6CA44569031}"/>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C3440631-BD4D-AF2F-1247-148E4559F021}"/>
              </a:ext>
            </a:extLst>
          </p:cNvPr>
          <p:cNvPicPr>
            <a:picLocks noGrp="1" noChangeAspect="1"/>
          </p:cNvPicPr>
          <p:nvPr>
            <p:ph idx="1"/>
          </p:nvPr>
        </p:nvPicPr>
        <p:blipFill>
          <a:blip r:embed="rId2"/>
          <a:stretch>
            <a:fillRect/>
          </a:stretch>
        </p:blipFill>
        <p:spPr>
          <a:xfrm>
            <a:off x="6396788" y="1676401"/>
            <a:ext cx="4919795" cy="3254188"/>
          </a:xfrm>
          <a:prstGeom prst="rect">
            <a:avLst/>
          </a:prstGeom>
        </p:spPr>
      </p:pic>
      <p:sp>
        <p:nvSpPr>
          <p:cNvPr id="4" name="Text Placeholder 3">
            <a:extLst>
              <a:ext uri="{FF2B5EF4-FFF2-40B4-BE49-F238E27FC236}">
                <a16:creationId xmlns:a16="http://schemas.microsoft.com/office/drawing/2014/main" id="{F2B2BBCB-CB02-DCB3-82E3-6DC15C3DAA5B}"/>
              </a:ext>
            </a:extLst>
          </p:cNvPr>
          <p:cNvSpPr>
            <a:spLocks noGrp="1"/>
          </p:cNvSpPr>
          <p:nvPr>
            <p:ph type="body" sz="half" idx="2"/>
          </p:nvPr>
        </p:nvSpPr>
        <p:spPr/>
        <p:txBody>
          <a:bodyPr/>
          <a:lstStyle/>
          <a:p>
            <a:r>
              <a:rPr lang="en-US" sz="1600" b="1" dirty="0">
                <a:latin typeface="Times New Roman" panose="02020603050405020304" pitchFamily="18" charset="0"/>
                <a:cs typeface="Times New Roman" panose="02020603050405020304" pitchFamily="18" charset="0"/>
              </a:rPr>
              <a:t>HARDWARE REQUIREMENTS</a:t>
            </a:r>
          </a:p>
          <a:p>
            <a:r>
              <a:rPr lang="en-US" sz="1800" dirty="0">
                <a:latin typeface="Times New Roman" panose="02020603050405020304" pitchFamily="18" charset="0"/>
                <a:cs typeface="Times New Roman" panose="02020603050405020304" pitchFamily="18" charset="0"/>
              </a:rPr>
              <a:t>Server – Multi-core CPU, 8GB RAM, 50 GB storage</a:t>
            </a:r>
          </a:p>
          <a:p>
            <a:r>
              <a:rPr lang="en-US" sz="1800" dirty="0">
                <a:latin typeface="Times New Roman" panose="02020603050405020304" pitchFamily="18" charset="0"/>
                <a:cs typeface="Times New Roman" panose="02020603050405020304" pitchFamily="18" charset="0"/>
              </a:rPr>
              <a:t>User Device – Webcam</a:t>
            </a:r>
          </a:p>
          <a:p>
            <a:r>
              <a:rPr lang="en-US" sz="1800" dirty="0">
                <a:latin typeface="Times New Roman" panose="02020603050405020304" pitchFamily="18" charset="0"/>
                <a:cs typeface="Times New Roman" panose="02020603050405020304" pitchFamily="18" charset="0"/>
              </a:rPr>
              <a:t>Network – High-speed Internet</a:t>
            </a:r>
          </a:p>
        </p:txBody>
      </p:sp>
    </p:spTree>
    <p:extLst>
      <p:ext uri="{BB962C8B-B14F-4D97-AF65-F5344CB8AC3E}">
        <p14:creationId xmlns:p14="http://schemas.microsoft.com/office/powerpoint/2010/main" val="144861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6F92-72BE-2847-1A5E-1ECBA88D269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C56E072-539B-581E-02AF-DC7C472F6F47}"/>
              </a:ext>
            </a:extLst>
          </p:cNvPr>
          <p:cNvSpPr>
            <a:spLocks noGrp="1"/>
          </p:cNvSpPr>
          <p:nvPr>
            <p:ph idx="1"/>
          </p:nvPr>
        </p:nvSpPr>
        <p:spPr/>
        <p:txBody>
          <a:bodyPr>
            <a:normAutofit/>
          </a:bodyPr>
          <a:lstStyle/>
          <a:p>
            <a:pPr algn="just"/>
            <a:r>
              <a:rPr lang="en-US" sz="2400" kern="0" dirty="0">
                <a:effectLst/>
                <a:latin typeface="Times New Roman" panose="02020603050405020304" pitchFamily="18" charset="0"/>
                <a:ea typeface="Times New Roman" panose="02020603050405020304" pitchFamily="18" charset="0"/>
              </a:rPr>
              <a:t>The development of facial recognition and music player system successfully demonstrates the integration of cutting-edge technologies such as convolutional neural networks, Flask, TensorFlow, and more to create a user-centric platform. This system effectively recognizes users' emotions through facial expressions and responds by playing mood-appropriate music, enhancing the user experience through personalization. </a:t>
            </a:r>
            <a:endParaRPr lang="en-US" sz="2400" dirty="0"/>
          </a:p>
        </p:txBody>
      </p:sp>
    </p:spTree>
    <p:extLst>
      <p:ext uri="{BB962C8B-B14F-4D97-AF65-F5344CB8AC3E}">
        <p14:creationId xmlns:p14="http://schemas.microsoft.com/office/powerpoint/2010/main" val="1136198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71FA-5604-4202-BA23-ABDA197D6CE0}"/>
              </a:ext>
            </a:extLst>
          </p:cNvPr>
          <p:cNvSpPr>
            <a:spLocks noGrp="1"/>
          </p:cNvSpPr>
          <p:nvPr>
            <p:ph type="title"/>
          </p:nvPr>
        </p:nvSpPr>
        <p:spPr/>
        <p:txBody>
          <a:bodyPr/>
          <a:lstStyle/>
          <a:p>
            <a:r>
              <a:rPr lang="en-US" dirty="0"/>
              <a:t>FUTURE ENCHANCEMENT </a:t>
            </a:r>
          </a:p>
        </p:txBody>
      </p:sp>
      <p:sp>
        <p:nvSpPr>
          <p:cNvPr id="3" name="Content Placeholder 2">
            <a:extLst>
              <a:ext uri="{FF2B5EF4-FFF2-40B4-BE49-F238E27FC236}">
                <a16:creationId xmlns:a16="http://schemas.microsoft.com/office/drawing/2014/main" id="{63A0B72B-93BB-D427-CBBE-14D9C140056A}"/>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Mood Transition Playlists: Implement an algorithm that doesn't just match the current mood but also curates a playlist designed to transition the user's mood from one state to another. For example, if a user is detected as sad, the system could start with soothing songs and gradually move to more upbeat tracks to gently lift their spirits. </a:t>
            </a:r>
          </a:p>
          <a:p>
            <a:pPr algn="just"/>
            <a:r>
              <a:rPr lang="en-US" dirty="0">
                <a:latin typeface="Times New Roman" panose="02020603050405020304" pitchFamily="18" charset="0"/>
                <a:cs typeface="Times New Roman" panose="02020603050405020304" pitchFamily="18" charset="0"/>
              </a:rPr>
              <a:t>User Feedback Learning: Integrate machine learning algorithms that learn from user feedback. If a user skips or changes songs frequently, the system would learn their preferences and adjust future selections to better match their tastes. </a:t>
            </a:r>
          </a:p>
          <a:p>
            <a:pPr algn="just"/>
            <a:r>
              <a:rPr lang="en-US" dirty="0">
                <a:latin typeface="Times New Roman" panose="02020603050405020304" pitchFamily="18" charset="0"/>
                <a:cs typeface="Times New Roman" panose="02020603050405020304" pitchFamily="18" charset="0"/>
              </a:rPr>
              <a:t>Playlist Customization: Give users the ability to customize playlists, such as adding or removing songs from the automated selections, saving favorites, and creating mood-based playlists that they can name and share. </a:t>
            </a:r>
          </a:p>
          <a:p>
            <a:pPr algn="just"/>
            <a:r>
              <a:rPr lang="en-US" dirty="0">
                <a:latin typeface="Times New Roman" panose="02020603050405020304" pitchFamily="18" charset="0"/>
                <a:cs typeface="Times New Roman" panose="02020603050405020304" pitchFamily="18" charset="0"/>
              </a:rPr>
              <a:t>Advanced Music Controls: Introduce features such as song rewind, fast forward, shuffle, and repeat, giving users more control over their listening experience.</a:t>
            </a:r>
          </a:p>
        </p:txBody>
      </p:sp>
    </p:spTree>
    <p:extLst>
      <p:ext uri="{BB962C8B-B14F-4D97-AF65-F5344CB8AC3E}">
        <p14:creationId xmlns:p14="http://schemas.microsoft.com/office/powerpoint/2010/main" val="267890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0296-A541-C540-719A-075EFCBEA133}"/>
              </a:ext>
            </a:extLst>
          </p:cNvPr>
          <p:cNvSpPr>
            <a:spLocks noGrp="1"/>
          </p:cNvSpPr>
          <p:nvPr>
            <p:ph type="title"/>
          </p:nvPr>
        </p:nvSpPr>
        <p:spPr/>
        <p:txBody>
          <a:bodyPr/>
          <a:lstStyle/>
          <a:p>
            <a:r>
              <a:rPr lang="en-US" dirty="0"/>
              <a:t>DEMO</a:t>
            </a:r>
          </a:p>
        </p:txBody>
      </p:sp>
      <p:pic>
        <p:nvPicPr>
          <p:cNvPr id="1026" name="Picture 2">
            <a:extLst>
              <a:ext uri="{FF2B5EF4-FFF2-40B4-BE49-F238E27FC236}">
                <a16:creationId xmlns:a16="http://schemas.microsoft.com/office/drawing/2014/main" id="{429B32B0-5EE4-FFB9-536F-095005A678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3754" y="1388514"/>
            <a:ext cx="8063345" cy="5279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55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E023-2CBA-EDD4-93F5-B31886CB0EF3}"/>
              </a:ext>
            </a:extLst>
          </p:cNvPr>
          <p:cNvSpPr>
            <a:spLocks noGrp="1"/>
          </p:cNvSpPr>
          <p:nvPr>
            <p:ph type="title"/>
          </p:nvPr>
        </p:nvSpPr>
        <p:spPr/>
        <p:txBody>
          <a:bodyPr/>
          <a:lstStyle/>
          <a:p>
            <a:endParaRPr lang="en-US" dirty="0"/>
          </a:p>
        </p:txBody>
      </p:sp>
      <p:pic>
        <p:nvPicPr>
          <p:cNvPr id="2050" name="Picture 2" descr="Thank You Images – Browse 287,218 Stock ...">
            <a:extLst>
              <a:ext uri="{FF2B5EF4-FFF2-40B4-BE49-F238E27FC236}">
                <a16:creationId xmlns:a16="http://schemas.microsoft.com/office/drawing/2014/main" id="{DEC56AF0-73EC-EC80-5CAD-04B9D93EF9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8082" y="1715193"/>
            <a:ext cx="10545041" cy="4218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16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90B3C-8C12-F84C-81D7-E5B84B1E8B80}"/>
              </a:ext>
            </a:extLst>
          </p:cNvPr>
          <p:cNvSpPr>
            <a:spLocks noGrp="1"/>
          </p:cNvSpPr>
          <p:nvPr>
            <p:ph type="title"/>
          </p:nvPr>
        </p:nvSpPr>
        <p:spPr>
          <a:xfrm>
            <a:off x="649224" y="645106"/>
            <a:ext cx="6574536" cy="1259894"/>
          </a:xfrm>
        </p:spPr>
        <p:txBody>
          <a:bodyPr>
            <a:normAutofit/>
          </a:bodyPr>
          <a:lstStyle/>
          <a:p>
            <a:endParaRPr lang="en-US"/>
          </a:p>
        </p:txBody>
      </p:sp>
      <p:sp>
        <p:nvSpPr>
          <p:cNvPr id="3083" name="Rectangle 308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78" name="Content Placeholder 3077">
            <a:extLst>
              <a:ext uri="{FF2B5EF4-FFF2-40B4-BE49-F238E27FC236}">
                <a16:creationId xmlns:a16="http://schemas.microsoft.com/office/drawing/2014/main" id="{1F6DA581-EE33-025C-9380-15C41D0BCED8}"/>
              </a:ext>
            </a:extLst>
          </p:cNvPr>
          <p:cNvSpPr>
            <a:spLocks noGrp="1"/>
          </p:cNvSpPr>
          <p:nvPr>
            <p:ph idx="1"/>
          </p:nvPr>
        </p:nvSpPr>
        <p:spPr>
          <a:xfrm>
            <a:off x="649224" y="2133600"/>
            <a:ext cx="6574535" cy="3759253"/>
          </a:xfrm>
        </p:spPr>
        <p:txBody>
          <a:bodyPr>
            <a:normAutofit/>
          </a:bodyPr>
          <a:lstStyle/>
          <a:p>
            <a:pPr marL="0" indent="0" algn="ctr">
              <a:buNone/>
            </a:pPr>
            <a:endParaRPr lang="en-US" sz="4000" dirty="0">
              <a:latin typeface="Times New Roman" panose="02020603050405020304" pitchFamily="18" charset="0"/>
              <a:cs typeface="Times New Roman" panose="02020603050405020304" pitchFamily="18" charset="0"/>
            </a:endParaRPr>
          </a:p>
          <a:p>
            <a:pPr marL="0" indent="0" algn="ctr">
              <a:buNone/>
            </a:pPr>
            <a:endParaRPr lang="en-US" sz="4000" dirty="0">
              <a:latin typeface="Times New Roman" panose="02020603050405020304" pitchFamily="18" charset="0"/>
              <a:cs typeface="Times New Roman" panose="02020603050405020304" pitchFamily="18" charset="0"/>
            </a:endParaRPr>
          </a:p>
          <a:p>
            <a:pPr marL="0" indent="0" algn="ctr">
              <a:buNone/>
            </a:pPr>
            <a:r>
              <a:rPr lang="en-US" sz="4000" dirty="0">
                <a:latin typeface="Times New Roman" panose="02020603050405020304" pitchFamily="18" charset="0"/>
                <a:cs typeface="Times New Roman" panose="02020603050405020304" pitchFamily="18" charset="0"/>
              </a:rPr>
              <a:t>QUESTIONS?</a:t>
            </a:r>
          </a:p>
        </p:txBody>
      </p:sp>
      <p:pic>
        <p:nvPicPr>
          <p:cNvPr id="3074" name="Picture 2" descr="Microsoft Access: Understanding the ...">
            <a:extLst>
              <a:ext uri="{FF2B5EF4-FFF2-40B4-BE49-F238E27FC236}">
                <a16:creationId xmlns:a16="http://schemas.microsoft.com/office/drawing/2014/main" id="{09445CF6-BA8D-F3CF-3FD7-CDDBFA58BE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2088" y="1737052"/>
            <a:ext cx="3981455" cy="3063854"/>
          </a:xfrm>
          <a:prstGeom prst="rect">
            <a:avLst/>
          </a:prstGeom>
          <a:noFill/>
          <a:extLst>
            <a:ext uri="{909E8E84-426E-40DD-AFC4-6F175D3DCCD1}">
              <a14:hiddenFill xmlns:a14="http://schemas.microsoft.com/office/drawing/2010/main">
                <a:solidFill>
                  <a:srgbClr val="FFFFFF"/>
                </a:solidFill>
              </a14:hiddenFill>
            </a:ext>
          </a:extLst>
        </p:spPr>
      </p:pic>
      <p:sp>
        <p:nvSpPr>
          <p:cNvPr id="308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65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3182-FC7E-FDF1-D80C-7C7285034F80}"/>
              </a:ext>
            </a:extLst>
          </p:cNvPr>
          <p:cNvSpPr>
            <a:spLocks noGrp="1"/>
          </p:cNvSpPr>
          <p:nvPr>
            <p:ph type="title"/>
          </p:nvPr>
        </p:nvSpPr>
        <p:spPr/>
        <p:txBody>
          <a:bodyPr/>
          <a:lstStyle/>
          <a:p>
            <a:r>
              <a:rPr lang="en-US" dirty="0"/>
              <a:t>TEAM MEMBERS</a:t>
            </a:r>
          </a:p>
        </p:txBody>
      </p:sp>
      <p:sp>
        <p:nvSpPr>
          <p:cNvPr id="6" name="Content Placeholder 5">
            <a:extLst>
              <a:ext uri="{FF2B5EF4-FFF2-40B4-BE49-F238E27FC236}">
                <a16:creationId xmlns:a16="http://schemas.microsoft.com/office/drawing/2014/main" id="{0C81F34F-3572-C02C-582D-BB0D241B3B4A}"/>
              </a:ext>
            </a:extLst>
          </p:cNvPr>
          <p:cNvSpPr>
            <a:spLocks noGrp="1"/>
          </p:cNvSpPr>
          <p:nvPr>
            <p:ph idx="1"/>
          </p:nvPr>
        </p:nvSpPr>
        <p:spPr/>
        <p:txBody>
          <a:bodyPr/>
          <a:lstStyle/>
          <a:p>
            <a:r>
              <a:rPr lang="en-US" dirty="0"/>
              <a:t>LAXMI KEERTHI REDDY GANUTHALA</a:t>
            </a:r>
          </a:p>
          <a:p>
            <a:r>
              <a:rPr lang="en-US" dirty="0"/>
              <a:t>LOKESHWAR REDDY VARRA</a:t>
            </a:r>
          </a:p>
          <a:p>
            <a:r>
              <a:rPr lang="en-US" dirty="0"/>
              <a:t>SHIVA REDDY ONTELA</a:t>
            </a:r>
          </a:p>
          <a:p>
            <a:r>
              <a:rPr lang="en-US" dirty="0"/>
              <a:t>VAISHNAVI LOLLA</a:t>
            </a:r>
          </a:p>
        </p:txBody>
      </p:sp>
    </p:spTree>
    <p:extLst>
      <p:ext uri="{BB962C8B-B14F-4D97-AF65-F5344CB8AC3E}">
        <p14:creationId xmlns:p14="http://schemas.microsoft.com/office/powerpoint/2010/main" val="264172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5258-BE1F-B002-1753-E39C175FAA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pic>
        <p:nvPicPr>
          <p:cNvPr id="1026" name="Picture 2" descr="Introduction Icon PNG Images, Vectors Free Download - Pngtree">
            <a:extLst>
              <a:ext uri="{FF2B5EF4-FFF2-40B4-BE49-F238E27FC236}">
                <a16:creationId xmlns:a16="http://schemas.microsoft.com/office/drawing/2014/main" id="{CB442542-DDF5-10A1-4F74-F2A0D39F22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2731" y="2225098"/>
            <a:ext cx="788266" cy="788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ystem Architecture Icon Cliparts, Stock Vector and Royalty Free System  Architecture Icon Illustrations">
            <a:extLst>
              <a:ext uri="{FF2B5EF4-FFF2-40B4-BE49-F238E27FC236}">
                <a16:creationId xmlns:a16="http://schemas.microsoft.com/office/drawing/2014/main" id="{806F538A-10A8-7813-6292-969B4714C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339" y="2147888"/>
            <a:ext cx="996661" cy="9966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ml - Free business icons">
            <a:extLst>
              <a:ext uri="{FF2B5EF4-FFF2-40B4-BE49-F238E27FC236}">
                <a16:creationId xmlns:a16="http://schemas.microsoft.com/office/drawing/2014/main" id="{6B8F85D3-1B58-3B0E-A538-B8FA64AF72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1775" y="2280805"/>
            <a:ext cx="732559" cy="7325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dule Icon Images – Browse 28,626 Stock Photos, Vectors ...">
            <a:extLst>
              <a:ext uri="{FF2B5EF4-FFF2-40B4-BE49-F238E27FC236}">
                <a16:creationId xmlns:a16="http://schemas.microsoft.com/office/drawing/2014/main" id="{A295FC62-522C-ED78-F99A-A4BC5BC25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60109" y="2280805"/>
            <a:ext cx="1093889" cy="7325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ystem Requirements vector icon 21711100 Vector Art at Vecteezy">
            <a:extLst>
              <a:ext uri="{FF2B5EF4-FFF2-40B4-BE49-F238E27FC236}">
                <a16:creationId xmlns:a16="http://schemas.microsoft.com/office/drawing/2014/main" id="{4A1A05FF-5C40-5B6D-A37F-F3EE00FEB0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925" y="3990381"/>
            <a:ext cx="1022783" cy="9626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nclusion Icon Images – Browse 254,352 Stock Photos ...">
            <a:extLst>
              <a:ext uri="{FF2B5EF4-FFF2-40B4-BE49-F238E27FC236}">
                <a16:creationId xmlns:a16="http://schemas.microsoft.com/office/drawing/2014/main" id="{9AEAC4C9-6A80-65A7-6D14-56B3612BCE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4509" y="3997421"/>
            <a:ext cx="1305791" cy="10503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0533BB8-90C6-7ADD-39A7-48B28A9AA566}"/>
              </a:ext>
            </a:extLst>
          </p:cNvPr>
          <p:cNvSpPr/>
          <p:nvPr/>
        </p:nvSpPr>
        <p:spPr>
          <a:xfrm>
            <a:off x="2389777" y="3117547"/>
            <a:ext cx="1429078" cy="276999"/>
          </a:xfrm>
          <a:prstGeom prst="rect">
            <a:avLst/>
          </a:prstGeom>
          <a:noFill/>
        </p:spPr>
        <p:txBody>
          <a:bodyPr wrap="square" lIns="91440" tIns="45720" rIns="91440" bIns="45720">
            <a:spAutoFit/>
          </a:bodyPr>
          <a:lstStyle/>
          <a:p>
            <a:pPr algn="ctr"/>
            <a:r>
              <a:rPr lang="en-US" sz="1200" dirty="0">
                <a:ln w="0"/>
                <a:effectLst>
                  <a:outerShdw blurRad="38100" dist="19050" dir="2700000" algn="tl" rotWithShape="0">
                    <a:schemeClr val="dk1">
                      <a:alpha val="40000"/>
                    </a:schemeClr>
                  </a:outerShdw>
                </a:effectLst>
              </a:rPr>
              <a:t>INTRODUCTION</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B9A9A874-C256-68E5-A8A6-BDC4AC549BE1}"/>
              </a:ext>
            </a:extLst>
          </p:cNvPr>
          <p:cNvSpPr/>
          <p:nvPr/>
        </p:nvSpPr>
        <p:spPr>
          <a:xfrm>
            <a:off x="4842865" y="3110438"/>
            <a:ext cx="1429078" cy="461665"/>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SYSTEM ARCHITECTURE</a:t>
            </a:r>
          </a:p>
        </p:txBody>
      </p:sp>
      <p:sp>
        <p:nvSpPr>
          <p:cNvPr id="8" name="Rectangle 7">
            <a:extLst>
              <a:ext uri="{FF2B5EF4-FFF2-40B4-BE49-F238E27FC236}">
                <a16:creationId xmlns:a16="http://schemas.microsoft.com/office/drawing/2014/main" id="{8C7358E9-9CDB-1A24-84C6-EAC45064AC29}"/>
              </a:ext>
            </a:extLst>
          </p:cNvPr>
          <p:cNvSpPr/>
          <p:nvPr/>
        </p:nvSpPr>
        <p:spPr>
          <a:xfrm>
            <a:off x="7347579" y="3202770"/>
            <a:ext cx="1429078" cy="276999"/>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UML DIAGRAMS</a:t>
            </a:r>
          </a:p>
        </p:txBody>
      </p:sp>
      <p:sp>
        <p:nvSpPr>
          <p:cNvPr id="9" name="Rectangle 8">
            <a:extLst>
              <a:ext uri="{FF2B5EF4-FFF2-40B4-BE49-F238E27FC236}">
                <a16:creationId xmlns:a16="http://schemas.microsoft.com/office/drawing/2014/main" id="{9DCF5741-DDAA-E43A-5B76-4E006F3CFB18}"/>
              </a:ext>
            </a:extLst>
          </p:cNvPr>
          <p:cNvSpPr/>
          <p:nvPr/>
        </p:nvSpPr>
        <p:spPr>
          <a:xfrm>
            <a:off x="9802223" y="3213297"/>
            <a:ext cx="1429078" cy="276999"/>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MODULES</a:t>
            </a:r>
          </a:p>
        </p:txBody>
      </p:sp>
      <p:sp>
        <p:nvSpPr>
          <p:cNvPr id="10" name="Rectangle 9">
            <a:extLst>
              <a:ext uri="{FF2B5EF4-FFF2-40B4-BE49-F238E27FC236}">
                <a16:creationId xmlns:a16="http://schemas.microsoft.com/office/drawing/2014/main" id="{3CEF8F15-5103-5A72-1F27-E75806CB8C8B}"/>
              </a:ext>
            </a:extLst>
          </p:cNvPr>
          <p:cNvSpPr/>
          <p:nvPr/>
        </p:nvSpPr>
        <p:spPr>
          <a:xfrm>
            <a:off x="2437061" y="5140310"/>
            <a:ext cx="1429078" cy="461665"/>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SYSTEM REQUIREMENTS</a:t>
            </a:r>
          </a:p>
        </p:txBody>
      </p:sp>
      <p:sp>
        <p:nvSpPr>
          <p:cNvPr id="11" name="Rectangle 10">
            <a:extLst>
              <a:ext uri="{FF2B5EF4-FFF2-40B4-BE49-F238E27FC236}">
                <a16:creationId xmlns:a16="http://schemas.microsoft.com/office/drawing/2014/main" id="{227FF201-2D89-F407-93F3-209B21AC7FE9}"/>
              </a:ext>
            </a:extLst>
          </p:cNvPr>
          <p:cNvSpPr/>
          <p:nvPr/>
        </p:nvSpPr>
        <p:spPr>
          <a:xfrm>
            <a:off x="4904509" y="5232642"/>
            <a:ext cx="1429078" cy="646331"/>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CONCLUSION &amp; FUTURE ENCHANEMENT </a:t>
            </a:r>
          </a:p>
        </p:txBody>
      </p:sp>
    </p:spTree>
    <p:extLst>
      <p:ext uri="{BB962C8B-B14F-4D97-AF65-F5344CB8AC3E}">
        <p14:creationId xmlns:p14="http://schemas.microsoft.com/office/powerpoint/2010/main" val="536559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86A1-EF40-2A17-5A08-75FE3EDCE1F3}"/>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AAE012E1-FE27-80AF-48B5-A22A7F708310}"/>
              </a:ext>
            </a:extLst>
          </p:cNvPr>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Our Project is about the intersection of emotion and technology—our Facial Recognition and Music Player System. This system is not just about playing music; it's about understanding your emotional state through music. Imagine a device that doesn't just play songs but responds to how you're feeling at the moment. Whether you're elated, somber, or somewhere in between, our system detects your current mood through facial recognition and selects music that aligns with emotions. It's designed to offer a personalized audio experience that adjusts to your feelings, aiming to either resonate with your emotional landscape. The core of this system is its ability to intuitively connect with users by recognizing subtle facial expressions and translating them into a musical language that speaks directly to the heart. It's about creating a soundtrack for your life that's dynamically crafted just for you, every moment of the day.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11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A5AE-76B9-6CEE-7C07-0160A4A112C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ARCHITECTURE </a:t>
            </a:r>
          </a:p>
        </p:txBody>
      </p:sp>
      <p:sp>
        <p:nvSpPr>
          <p:cNvPr id="4" name="Text Placeholder 3">
            <a:extLst>
              <a:ext uri="{FF2B5EF4-FFF2-40B4-BE49-F238E27FC236}">
                <a16:creationId xmlns:a16="http://schemas.microsoft.com/office/drawing/2014/main" id="{61B7725C-711B-3F6C-67D4-494FEFEF393D}"/>
              </a:ext>
            </a:extLst>
          </p:cNvPr>
          <p:cNvSpPr>
            <a:spLocks noGrp="1"/>
          </p:cNvSpPr>
          <p:nvPr>
            <p:ph type="body" sz="half" idx="2"/>
          </p:nvPr>
        </p:nvSpPr>
        <p:spPr/>
        <p:txBody>
          <a:bodyPr>
            <a:norm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User </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Real – Time Image Using Webcam</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Algorithm – CNN</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Processing and Detecting the Face using OpenCV</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Emotion Recognition Using CNN</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Playing Music Based on Facial Mood</a:t>
            </a:r>
          </a:p>
        </p:txBody>
      </p:sp>
      <p:pic>
        <p:nvPicPr>
          <p:cNvPr id="5" name="Content Placeholder 3">
            <a:extLst>
              <a:ext uri="{FF2B5EF4-FFF2-40B4-BE49-F238E27FC236}">
                <a16:creationId xmlns:a16="http://schemas.microsoft.com/office/drawing/2014/main" id="{61D83C93-51B3-48D3-F867-C48295744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80188" y="1396206"/>
            <a:ext cx="4667250" cy="3514725"/>
          </a:xfrm>
          <a:prstGeom prst="rect">
            <a:avLst/>
          </a:prstGeom>
          <a:noFill/>
        </p:spPr>
      </p:pic>
    </p:spTree>
    <p:extLst>
      <p:ext uri="{BB962C8B-B14F-4D97-AF65-F5344CB8AC3E}">
        <p14:creationId xmlns:p14="http://schemas.microsoft.com/office/powerpoint/2010/main" val="607095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B87D-27F0-CB30-D6A7-8E53D00D3738}"/>
              </a:ext>
            </a:extLst>
          </p:cNvPr>
          <p:cNvSpPr>
            <a:spLocks noGrp="1"/>
          </p:cNvSpPr>
          <p:nvPr>
            <p:ph type="title"/>
          </p:nvPr>
        </p:nvSpPr>
        <p:spPr/>
        <p:txBody>
          <a:bodyPr/>
          <a:lstStyle/>
          <a:p>
            <a:r>
              <a:rPr lang="en-US" dirty="0"/>
              <a:t>FLOWCHART</a:t>
            </a:r>
          </a:p>
        </p:txBody>
      </p:sp>
      <p:sp>
        <p:nvSpPr>
          <p:cNvPr id="4" name="Text Placeholder 3">
            <a:extLst>
              <a:ext uri="{FF2B5EF4-FFF2-40B4-BE49-F238E27FC236}">
                <a16:creationId xmlns:a16="http://schemas.microsoft.com/office/drawing/2014/main" id="{437F2194-2C2A-6A0B-9345-0F8F75F12243}"/>
              </a:ext>
            </a:extLst>
          </p:cNvPr>
          <p:cNvSpPr>
            <a:spLocks noGrp="1"/>
          </p:cNvSpPr>
          <p:nvPr>
            <p:ph type="body" sz="half" idx="2"/>
          </p:nvPr>
        </p:nvSpPr>
        <p:spPr/>
        <p:txBody>
          <a:bodyPr>
            <a:normAutofit lnSpcReduction="10000"/>
          </a:bodyPr>
          <a:lstStyle/>
          <a:p>
            <a:pPr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flowchart outlines the operational sequence of an emotion detection and music play system, beginning with user interaction and registration. Once registered and age-verified, users log in and their facial expressions are captured for emotion detection. The system then processes these images to determine the user's emotional state, offering outcomes such as happiness, sadness, anger, neutrality, fear, or surprise. After displaying the detected emotion to the user, the system selects and plays music that matches the identified emotional state. This implies a pre-existing database linking emotions to specific music selections. Finally, users have the option to stop the music, concluding the process. This system aims to enhance user experience by dynamically adapting music to users' emotional cues, potentially offering therapeutic or mood-enhancing benefits.</a:t>
            </a:r>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7666B65-6EBB-8AE8-0484-6CC77E38E8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5507" y="446088"/>
            <a:ext cx="4056611" cy="5414962"/>
          </a:xfrm>
        </p:spPr>
      </p:pic>
    </p:spTree>
    <p:extLst>
      <p:ext uri="{BB962C8B-B14F-4D97-AF65-F5344CB8AC3E}">
        <p14:creationId xmlns:p14="http://schemas.microsoft.com/office/powerpoint/2010/main" val="2445946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3268-B705-4BC7-643A-8FDF662B8B4E}"/>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UML DIAGRAMS</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USECASE DIAGRAM</a:t>
            </a:r>
          </a:p>
        </p:txBody>
      </p:sp>
      <p:sp>
        <p:nvSpPr>
          <p:cNvPr id="4" name="Text Placeholder 3">
            <a:extLst>
              <a:ext uri="{FF2B5EF4-FFF2-40B4-BE49-F238E27FC236}">
                <a16:creationId xmlns:a16="http://schemas.microsoft.com/office/drawing/2014/main" id="{35ECC2F6-704A-DCE4-5475-B081A29CFE99}"/>
              </a:ext>
            </a:extLst>
          </p:cNvPr>
          <p:cNvSpPr>
            <a:spLocks noGrp="1"/>
          </p:cNvSpPr>
          <p:nvPr>
            <p:ph type="body" sz="half" idx="2"/>
          </p:nvPr>
        </p:nvSpPr>
        <p:spPr/>
        <p:txBody>
          <a:bodyPr>
            <a:noAutofit/>
          </a:bodyPr>
          <a:lstStyle/>
          <a:p>
            <a:pPr algn="just"/>
            <a:r>
              <a:rPr lang="en-US" dirty="0">
                <a:latin typeface="Times New Roman" panose="02020603050405020304" pitchFamily="18" charset="0"/>
                <a:cs typeface="Times New Roman" panose="02020603050405020304" pitchFamily="18" charset="0"/>
              </a:rPr>
              <a:t>The use case diagram outlines the interactions between the User actor and the Music Database within the facial recognition and music player system. Users initiate actions such as registration, login, and providing facial images for analysis. The system validates user information, captures facial images, and analyzes them to determine mood, displaying the result to the user. Based on the detected mood, the system retrieves and plays music from the database. Users can control music playback and securely logout when finished. Behind the scenes, a trained algorithm performs facial recognition and mood analysis, enabling personalized music recommendations. This system seamlessly integrates user interactions with database functionality to deliver a tailored and secure music listening experience based on facially recognized emotions.</a:t>
            </a:r>
          </a:p>
        </p:txBody>
      </p:sp>
      <p:pic>
        <p:nvPicPr>
          <p:cNvPr id="5" name="Content Placeholder 3" descr="A diagram of a software flowchart&#10;&#10;Description automatically generated">
            <a:extLst>
              <a:ext uri="{FF2B5EF4-FFF2-40B4-BE49-F238E27FC236}">
                <a16:creationId xmlns:a16="http://schemas.microsoft.com/office/drawing/2014/main" id="{524D4889-D07B-ECD2-E888-262BC86122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73888" y="446088"/>
            <a:ext cx="4079850" cy="5414962"/>
          </a:xfrm>
          <a:prstGeom prst="rect">
            <a:avLst/>
          </a:prstGeom>
          <a:noFill/>
          <a:ln>
            <a:noFill/>
          </a:ln>
        </p:spPr>
      </p:pic>
    </p:spTree>
    <p:extLst>
      <p:ext uri="{BB962C8B-B14F-4D97-AF65-F5344CB8AC3E}">
        <p14:creationId xmlns:p14="http://schemas.microsoft.com/office/powerpoint/2010/main" val="1810357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051A-07A4-247F-3300-373C23CFA6D4}"/>
              </a:ext>
            </a:extLst>
          </p:cNvPr>
          <p:cNvSpPr>
            <a:spLocks noGrp="1"/>
          </p:cNvSpPr>
          <p:nvPr>
            <p:ph type="title"/>
          </p:nvPr>
        </p:nvSpPr>
        <p:spPr/>
        <p:txBody>
          <a:bodyPr/>
          <a:lstStyle/>
          <a:p>
            <a:r>
              <a:rPr lang="en-US" dirty="0"/>
              <a:t>ACTIVITY DIAGRAM</a:t>
            </a:r>
          </a:p>
        </p:txBody>
      </p:sp>
      <p:sp>
        <p:nvSpPr>
          <p:cNvPr id="4" name="Text Placeholder 3">
            <a:extLst>
              <a:ext uri="{FF2B5EF4-FFF2-40B4-BE49-F238E27FC236}">
                <a16:creationId xmlns:a16="http://schemas.microsoft.com/office/drawing/2014/main" id="{CAAC4F8F-5C66-36B0-415E-C49A0C895180}"/>
              </a:ext>
            </a:extLst>
          </p:cNvPr>
          <p:cNvSpPr>
            <a:spLocks noGrp="1"/>
          </p:cNvSpPr>
          <p:nvPr>
            <p:ph type="body" sz="half" idx="2"/>
          </p:nvPr>
        </p:nvSpPr>
        <p:spPr/>
        <p:txBody>
          <a:bodyPr/>
          <a:lstStyle/>
          <a:p>
            <a:pPr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user experience begins with logging in, where returning users input their credentials, undergo a verification process, and upon successful authentication, proceed to the next step. Post-login, users provide a facial image, captured by a camera, for emotion recognition. The system then interprets the emotion using facial recognition algorithms, selecting mood-appropriate music from a database for playback. The music continues until the user either manually stops it or logs out, ensuring a personalized and immersive experience. Upon logout, the active session securely closes, marking the end of the user's interaction within the system, allowing them to either start anew or exit entirely. Throughout, user actions prompt system responses, ensuring a seamless and secure service flow.</a:t>
            </a:r>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939473F-1F8B-D7EB-87E9-0D0A6C20F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5070" y="446088"/>
            <a:ext cx="4217485" cy="5414962"/>
          </a:xfrm>
        </p:spPr>
      </p:pic>
    </p:spTree>
    <p:extLst>
      <p:ext uri="{BB962C8B-B14F-4D97-AF65-F5344CB8AC3E}">
        <p14:creationId xmlns:p14="http://schemas.microsoft.com/office/powerpoint/2010/main" val="284637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1726-031F-ADEB-405A-8E93334AC9F6}"/>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25B3473-BA4C-60B6-F40A-48C6CE9F0D42}"/>
              </a:ext>
            </a:extLst>
          </p:cNvPr>
          <p:cNvSpPr>
            <a:spLocks noGrp="1"/>
          </p:cNvSpPr>
          <p:nvPr>
            <p:ph idx="1"/>
          </p:nvPr>
        </p:nvSpPr>
        <p:spPr/>
        <p:txBody>
          <a:bodyPr/>
          <a:lstStyle/>
          <a:p>
            <a:r>
              <a:rPr lang="en-US" dirty="0"/>
              <a:t>USER LOGIN</a:t>
            </a:r>
          </a:p>
          <a:p>
            <a:r>
              <a:rPr lang="en-US" dirty="0"/>
              <a:t>USER REGISTRATION</a:t>
            </a:r>
          </a:p>
          <a:p>
            <a:r>
              <a:rPr lang="en-US" dirty="0"/>
              <a:t>FACE DETECTION</a:t>
            </a:r>
          </a:p>
          <a:p>
            <a:r>
              <a:rPr lang="en-US" dirty="0"/>
              <a:t>EMOTION RECONGINTION </a:t>
            </a:r>
          </a:p>
          <a:p>
            <a:r>
              <a:rPr lang="en-US" dirty="0"/>
              <a:t>MUSIC PLAYER</a:t>
            </a:r>
          </a:p>
        </p:txBody>
      </p:sp>
    </p:spTree>
    <p:extLst>
      <p:ext uri="{BB962C8B-B14F-4D97-AF65-F5344CB8AC3E}">
        <p14:creationId xmlns:p14="http://schemas.microsoft.com/office/powerpoint/2010/main" val="3936471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378</TotalTime>
  <Words>953</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Wisp</vt:lpstr>
      <vt:lpstr>MOOD MELODY: EMOTION DETECTION AND MUSIC PLAYER SYSTEM</vt:lpstr>
      <vt:lpstr>TEAM MEMBERS</vt:lpstr>
      <vt:lpstr>AGENDA</vt:lpstr>
      <vt:lpstr>INTRODUCTION</vt:lpstr>
      <vt:lpstr>SYSTEM ARCHITECTURE </vt:lpstr>
      <vt:lpstr>FLOWCHART</vt:lpstr>
      <vt:lpstr>UML DIAGRAMS  USECASE DIAGRAM</vt:lpstr>
      <vt:lpstr>ACTIVITY DIAGRAM</vt:lpstr>
      <vt:lpstr>MODULES</vt:lpstr>
      <vt:lpstr>SYSTEM REQUIREMENTS</vt:lpstr>
      <vt:lpstr>PowerPoint Presentation</vt:lpstr>
      <vt:lpstr>CONCLUSION</vt:lpstr>
      <vt:lpstr>FUTURE ENCHANCEMENT </vt:lpstr>
      <vt:lpstr>DEMO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MELODY: EMOTION RECOGNITION AND MUSIC PLAYER SYSTEM</dc:title>
  <dc:creator>Vaishnavi Lolla</dc:creator>
  <cp:lastModifiedBy>LOKESH REDDY</cp:lastModifiedBy>
  <cp:revision>1</cp:revision>
  <dcterms:created xsi:type="dcterms:W3CDTF">2024-05-01T10:50:33Z</dcterms:created>
  <dcterms:modified xsi:type="dcterms:W3CDTF">2024-05-01T20:04:20Z</dcterms:modified>
</cp:coreProperties>
</file>