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2" r:id="rId2"/>
    <p:sldId id="263" r:id="rId3"/>
    <p:sldId id="265" r:id="rId4"/>
    <p:sldId id="266" r:id="rId5"/>
    <p:sldId id="269" r:id="rId6"/>
    <p:sldId id="258" r:id="rId7"/>
    <p:sldId id="261" r:id="rId8"/>
    <p:sldId id="270" r:id="rId9"/>
    <p:sldId id="259" r:id="rId10"/>
    <p:sldId id="260" r:id="rId11"/>
    <p:sldId id="274" r:id="rId12"/>
    <p:sldId id="2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34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2e69935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2e69935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e69935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e69935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2e69935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2e69935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2e69935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2e69935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2e69935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2e69935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54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inner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eshowinsights.com/2019/01/who-should-and-shouldnt-be-staffing-your-booth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F817BAAB-54D2-09AA-2508-5FB3DF2E41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2529" y="400548"/>
            <a:ext cx="4857750" cy="43424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EE1E71-6343-96E9-D918-266A84B56FDB}"/>
              </a:ext>
            </a:extLst>
          </p:cNvPr>
          <p:cNvSpPr txBox="1"/>
          <p:nvPr/>
        </p:nvSpPr>
        <p:spPr>
          <a:xfrm>
            <a:off x="293914" y="768676"/>
            <a:ext cx="31677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/>
              <a:t>Predicting Online Shopper’s Intention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08FD7-C0FC-8A9D-8052-C16CEDC7BA7E}"/>
              </a:ext>
            </a:extLst>
          </p:cNvPr>
          <p:cNvSpPr txBox="1"/>
          <p:nvPr/>
        </p:nvSpPr>
        <p:spPr>
          <a:xfrm>
            <a:off x="2041071" y="39854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-Vaishnavi Mane</a:t>
            </a:r>
          </a:p>
        </p:txBody>
      </p:sp>
    </p:spTree>
    <p:extLst>
      <p:ext uri="{BB962C8B-B14F-4D97-AF65-F5344CB8AC3E}">
        <p14:creationId xmlns:p14="http://schemas.microsoft.com/office/powerpoint/2010/main" val="2757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60100" cy="815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Complex features:</a:t>
            </a:r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E4784E-1311-F5BF-AC65-1D0D0243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7" y="2102343"/>
            <a:ext cx="3209439" cy="26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928BDCC-B278-38BC-4942-E1D41DB2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254"/>
            <a:ext cx="3101068" cy="259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A77A658-FC94-957B-A303-D8B6FB10C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42" y="2571750"/>
            <a:ext cx="2939652" cy="22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5ED6FC7-AD49-F1DF-B4C7-64E00E4E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68" y="299358"/>
            <a:ext cx="3027790" cy="22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601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Correlation:</a:t>
            </a:r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0" indent="0">
              <a:spcAft>
                <a:spcPts val="1200"/>
              </a:spcAft>
              <a:buNone/>
            </a:pPr>
            <a:endParaRPr lang="en-IN" dirty="0"/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9F9CC3-4639-0E9C-9BE1-5227E08B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0"/>
            <a:ext cx="6698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6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4B9E8-135F-3C9E-5912-583AC267A8AE}"/>
              </a:ext>
            </a:extLst>
          </p:cNvPr>
          <p:cNvSpPr txBox="1"/>
          <p:nvPr/>
        </p:nvSpPr>
        <p:spPr>
          <a:xfrm>
            <a:off x="383722" y="498022"/>
            <a:ext cx="440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A4950-BB93-CA23-6D48-C0EEE9C28B45}"/>
              </a:ext>
            </a:extLst>
          </p:cNvPr>
          <p:cNvSpPr txBox="1"/>
          <p:nvPr/>
        </p:nvSpPr>
        <p:spPr>
          <a:xfrm>
            <a:off x="571499" y="1347107"/>
            <a:ext cx="3151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Random Forest Classifier(89.69%) Best Model for predicting Online Shoppers Intention.</a:t>
            </a:r>
          </a:p>
        </p:txBody>
      </p:sp>
      <p:pic>
        <p:nvPicPr>
          <p:cNvPr id="5" name="Picture 4" descr="A hand holding a trophy&#10;&#10;Description automatically generated">
            <a:extLst>
              <a:ext uri="{FF2B5EF4-FFF2-40B4-BE49-F238E27FC236}">
                <a16:creationId xmlns:a16="http://schemas.microsoft.com/office/drawing/2014/main" id="{59F96698-3C0D-1ED2-95DC-E25CFD275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39108" y="327470"/>
            <a:ext cx="4421170" cy="4318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2FC6B-2B5B-BAB7-C3EA-E1A9501CBD97}"/>
              </a:ext>
            </a:extLst>
          </p:cNvPr>
          <p:cNvSpPr txBox="1"/>
          <p:nvPr/>
        </p:nvSpPr>
        <p:spPr>
          <a:xfrm>
            <a:off x="4339108" y="5470970"/>
            <a:ext cx="4097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winner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27617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eople Shopping Online Cartoon Vector Concept Stock Vector ...">
            <a:extLst>
              <a:ext uri="{FF2B5EF4-FFF2-40B4-BE49-F238E27FC236}">
                <a16:creationId xmlns:a16="http://schemas.microsoft.com/office/drawing/2014/main" id="{7B225E0F-6331-CFE9-806F-4659796B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552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Female clothing clipart 20 free Cliparts | Download images on ...">
            <a:extLst>
              <a:ext uri="{FF2B5EF4-FFF2-40B4-BE49-F238E27FC236}">
                <a16:creationId xmlns:a16="http://schemas.microsoft.com/office/drawing/2014/main" id="{A5F3B305-1281-4E2A-0A36-E577E123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0"/>
            <a:ext cx="69865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ocery Animation | Delivery groceries, Grocery, Grocery online">
            <a:extLst>
              <a:ext uri="{FF2B5EF4-FFF2-40B4-BE49-F238E27FC236}">
                <a16:creationId xmlns:a16="http://schemas.microsoft.com/office/drawing/2014/main" id="{DBF6A02D-EAD5-1A2F-7A19-8F95B23A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-1"/>
            <a:ext cx="8436503" cy="50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Best Empty Shopping Cart Illustrations, Royalty-Free Vector Graphics ...">
            <a:extLst>
              <a:ext uri="{FF2B5EF4-FFF2-40B4-BE49-F238E27FC236}">
                <a16:creationId xmlns:a16="http://schemas.microsoft.com/office/drawing/2014/main" id="{FDC9A3F5-56B3-BF24-0AA9-9114D5A8C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8" name="Picture 16" descr="Best Empty Shopping Cart Illustrations, Royalty-Free Vector Graphics ...">
            <a:extLst>
              <a:ext uri="{FF2B5EF4-FFF2-40B4-BE49-F238E27FC236}">
                <a16:creationId xmlns:a16="http://schemas.microsoft.com/office/drawing/2014/main" id="{0812FD37-19BD-D291-EC66-F727B646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7367"/>
            <a:ext cx="6095999" cy="50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The Growth And Decline Concept With Businessmen Stock Illustration ...">
            <a:extLst>
              <a:ext uri="{FF2B5EF4-FFF2-40B4-BE49-F238E27FC236}">
                <a16:creationId xmlns:a16="http://schemas.microsoft.com/office/drawing/2014/main" id="{411CB905-1106-AE10-FD55-3D3C29B2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46" y="800440"/>
            <a:ext cx="4937886" cy="328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85CDD-B359-40D7-514C-5C25C63C5953}"/>
              </a:ext>
            </a:extLst>
          </p:cNvPr>
          <p:cNvSpPr txBox="1"/>
          <p:nvPr/>
        </p:nvSpPr>
        <p:spPr>
          <a:xfrm>
            <a:off x="449036" y="1061357"/>
            <a:ext cx="3208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Affects Revenue and Growth Prospects.</a:t>
            </a:r>
          </a:p>
        </p:txBody>
      </p:sp>
    </p:spTree>
    <p:extLst>
      <p:ext uri="{BB962C8B-B14F-4D97-AF65-F5344CB8AC3E}">
        <p14:creationId xmlns:p14="http://schemas.microsoft.com/office/powerpoint/2010/main" val="40311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1B0-B120-B680-E20C-993F4E93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42" y="518503"/>
            <a:ext cx="4073379" cy="697975"/>
          </a:xfrm>
        </p:spPr>
        <p:txBody>
          <a:bodyPr>
            <a:normAutofit/>
          </a:bodyPr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9394-5FB6-5166-0FDF-0359F4CC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00" y="1583871"/>
            <a:ext cx="3875121" cy="3107468"/>
          </a:xfrm>
        </p:spPr>
        <p:txBody>
          <a:bodyPr>
            <a:normAutofit/>
          </a:bodyPr>
          <a:lstStyle/>
          <a:p>
            <a:r>
              <a:rPr lang="en-IN" sz="1600" dirty="0"/>
              <a:t>Understand customer behaviour to optimize website design and marketing strategies.</a:t>
            </a:r>
          </a:p>
          <a:p>
            <a:r>
              <a:rPr lang="en-IN" sz="1600" dirty="0"/>
              <a:t>Predicting revenue making sessions helps:</a:t>
            </a:r>
          </a:p>
          <a:p>
            <a:pPr marL="768350" lvl="1" indent="-171450"/>
            <a:r>
              <a:rPr lang="en-IN" sz="1600" dirty="0"/>
              <a:t> to personalize recommendation </a:t>
            </a:r>
          </a:p>
          <a:p>
            <a:pPr marL="768350" lvl="1" indent="-171450"/>
            <a:r>
              <a:rPr lang="en-IN" sz="1600" dirty="0"/>
              <a:t> marketing efforts </a:t>
            </a:r>
          </a:p>
          <a:p>
            <a:r>
              <a:rPr lang="en-IN" sz="1600" dirty="0"/>
              <a:t>increase sales and revenue.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EDC80-3BAF-DA84-CF95-3F576B94A8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group of people holding up a sign with question marks">
            <a:extLst>
              <a:ext uri="{FF2B5EF4-FFF2-40B4-BE49-F238E27FC236}">
                <a16:creationId xmlns:a16="http://schemas.microsoft.com/office/drawing/2014/main" id="{DBA455A9-C116-D9FD-D6CE-1B2763AC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8521" y="-32166"/>
            <a:ext cx="4645479" cy="51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7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994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Data:</a:t>
            </a:r>
            <a:br>
              <a:rPr lang="en-IN" dirty="0"/>
            </a:b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0196683-0B29-4A6C-4AC6-C6A7E349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51" y="1163992"/>
            <a:ext cx="5302281" cy="3456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Assumptions: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8993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Model is trained on Historical data to make prediction for the future.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Accuracy may be affected by changes in user behaviour or external factors.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Assumed that factors are sufficient to predict.</a:t>
            </a:r>
          </a:p>
          <a:p>
            <a:pPr marL="285750" indent="-285750">
              <a:spcAft>
                <a:spcPts val="1200"/>
              </a:spcAft>
            </a:pPr>
            <a:endParaRPr lang="en-IN" dirty="0"/>
          </a:p>
        </p:txBody>
      </p:sp>
      <p:pic>
        <p:nvPicPr>
          <p:cNvPr id="7170" name="Picture 2" descr="The downside of assumptions - Daily Times">
            <a:extLst>
              <a:ext uri="{FF2B5EF4-FFF2-40B4-BE49-F238E27FC236}">
                <a16:creationId xmlns:a16="http://schemas.microsoft.com/office/drawing/2014/main" id="{9609A8AB-7092-BD1B-35C3-ADD4512D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57" y="0"/>
            <a:ext cx="4666343" cy="51435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325DB-453B-7D14-60C2-88FABF1742C0}"/>
              </a:ext>
            </a:extLst>
          </p:cNvPr>
          <p:cNvSpPr txBox="1"/>
          <p:nvPr/>
        </p:nvSpPr>
        <p:spPr>
          <a:xfrm>
            <a:off x="538843" y="465364"/>
            <a:ext cx="560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Implementation: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2448A-ED30-3C97-AED6-A6E5DFAF7313}"/>
              </a:ext>
            </a:extLst>
          </p:cNvPr>
          <p:cNvSpPr txBox="1"/>
          <p:nvPr/>
        </p:nvSpPr>
        <p:spPr>
          <a:xfrm>
            <a:off x="368300" y="2199520"/>
            <a:ext cx="476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Decision Tree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Random Forest Classifier</a:t>
            </a:r>
          </a:p>
        </p:txBody>
      </p:sp>
      <p:pic>
        <p:nvPicPr>
          <p:cNvPr id="8194" name="Picture 2" descr="Machine Learning Models | How to Build Machine Learning Model?">
            <a:extLst>
              <a:ext uri="{FF2B5EF4-FFF2-40B4-BE49-F238E27FC236}">
                <a16:creationId xmlns:a16="http://schemas.microsoft.com/office/drawing/2014/main" id="{F2577F68-5087-50FD-9234-9108C046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82" y="0"/>
            <a:ext cx="49043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6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</a:t>
            </a:r>
            <a:br>
              <a:rPr lang="en" dirty="0"/>
            </a:br>
            <a:r>
              <a:rPr lang="en" dirty="0"/>
              <a:t> </a:t>
            </a:r>
            <a:br>
              <a:rPr lang="en" dirty="0"/>
            </a:b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Class Imbalance:</a:t>
            </a:r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285750" indent="-285750">
              <a:spcAft>
                <a:spcPts val="1200"/>
              </a:spcAft>
            </a:pPr>
            <a:endParaRPr lang="en-IN" dirty="0"/>
          </a:p>
          <a:p>
            <a:pPr marL="0" indent="0">
              <a:spcAft>
                <a:spcPts val="1200"/>
              </a:spcAft>
              <a:buNone/>
            </a:pPr>
            <a:endParaRPr lang="en-IN" b="1" dirty="0"/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SMOTE for oversampling from </a:t>
            </a:r>
            <a:r>
              <a:rPr lang="en-IN" dirty="0" err="1"/>
              <a:t>imblearn</a:t>
            </a:r>
            <a:r>
              <a:rPr lang="en-IN" dirty="0"/>
              <a:t> library for class imbalance with Cross validation to avoid overfitting.</a:t>
            </a:r>
          </a:p>
          <a:p>
            <a:pPr marL="0" indent="0">
              <a:spcAft>
                <a:spcPts val="1200"/>
              </a:spcAft>
              <a:buNone/>
            </a:pPr>
            <a:endParaRPr lang="en-IN" dirty="0"/>
          </a:p>
          <a:p>
            <a:pPr marL="0" indent="0">
              <a:spcAft>
                <a:spcPts val="1200"/>
              </a:spcAft>
              <a:buNone/>
            </a:pPr>
            <a:endParaRPr lang="en-IN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4BFE9E-B924-B9C0-DA5D-7FF86B7D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60" y="793644"/>
            <a:ext cx="3646928" cy="2067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On-screen Show (16:9)</PresentationFormat>
  <Paragraphs>35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Business Problem</vt:lpstr>
      <vt:lpstr>Data: </vt:lpstr>
      <vt:lpstr>Assumptions:  </vt:lpstr>
      <vt:lpstr>PowerPoint Presentation</vt:lpstr>
      <vt:lpstr>Challenges:   </vt:lpstr>
      <vt:lpstr>Challenges:</vt:lpstr>
      <vt:lpstr>Challenges: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</cp:lastModifiedBy>
  <cp:revision>2</cp:revision>
  <dcterms:modified xsi:type="dcterms:W3CDTF">2023-05-11T22:40:23Z</dcterms:modified>
</cp:coreProperties>
</file>