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1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4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C8A731B-3E1F-4EC7-AADD-EBD3D8897677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ABB7C3-13CD-4E2B-9F9B-8D740574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latin typeface="Californian FB" panose="0207040306080B030204" pitchFamily="18" charset="0"/>
              </a:rPr>
              <a:t>Automated Accident Recovery through </a:t>
            </a:r>
            <a:r>
              <a:rPr lang="en-US" sz="4000" b="1" dirty="0" err="1">
                <a:latin typeface="Californian FB" panose="0207040306080B030204" pitchFamily="18" charset="0"/>
              </a:rPr>
              <a:t>IoT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year over 137 million people die due to a delay in calling an ambulance.</a:t>
            </a:r>
          </a:p>
          <a:p>
            <a:r>
              <a:rPr lang="en-US" dirty="0"/>
              <a:t>Victims may lose their lives </a:t>
            </a:r>
            <a:r>
              <a:rPr lang="en-US" dirty="0" smtClean="0"/>
              <a:t>even before </a:t>
            </a:r>
            <a:r>
              <a:rPr lang="en-US" dirty="0"/>
              <a:t>reaching the </a:t>
            </a:r>
            <a:r>
              <a:rPr lang="en-US" dirty="0" smtClean="0"/>
              <a:t>hospital.</a:t>
            </a:r>
          </a:p>
          <a:p>
            <a:r>
              <a:rPr lang="en-US" dirty="0" smtClean="0"/>
              <a:t>Main aim of this project is to overcome this problem by using </a:t>
            </a:r>
            <a:r>
              <a:rPr lang="en-US" dirty="0" err="1" smtClean="0"/>
              <a:t>IoT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Vehicle equipped with sensors sends a request to nearby ambulance organization by matching zip code of the place where accident happened.</a:t>
            </a:r>
          </a:p>
          <a:p>
            <a:r>
              <a:rPr lang="en-US" dirty="0" smtClean="0"/>
              <a:t>Nearest ambulance arrives immediately.</a:t>
            </a:r>
          </a:p>
          <a:p>
            <a:r>
              <a:rPr lang="en-US" dirty="0" smtClean="0"/>
              <a:t>In the mean time smart watch gets a health report of patients condition.</a:t>
            </a:r>
          </a:p>
          <a:p>
            <a:r>
              <a:rPr lang="en-US" dirty="0" smtClean="0"/>
              <a:t>This report will be forwarded to the doctor by a receptionist.</a:t>
            </a:r>
          </a:p>
          <a:p>
            <a:r>
              <a:rPr lang="en-US" dirty="0" smtClean="0"/>
              <a:t>Receptionist attaches all the x-ray reports with the request and forwards it to a Doctor.</a:t>
            </a:r>
          </a:p>
          <a:p>
            <a:r>
              <a:rPr lang="en-US" dirty="0" smtClean="0"/>
              <a:t>Doctor analyses these  data and updates the case.</a:t>
            </a:r>
          </a:p>
          <a:p>
            <a:r>
              <a:rPr lang="en-US" dirty="0" smtClean="0"/>
              <a:t>Ambulance can inform family members about patient’s status though an SMS.</a:t>
            </a:r>
          </a:p>
          <a:p>
            <a:r>
              <a:rPr lang="en-US" dirty="0" smtClean="0"/>
              <a:t>A police organization is also simultaneously notifies about the case.</a:t>
            </a:r>
          </a:p>
          <a:p>
            <a:r>
              <a:rPr lang="en-US" dirty="0" smtClean="0"/>
              <a:t>A police can print a detailed case report.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77" y="163853"/>
            <a:ext cx="10571998" cy="970450"/>
          </a:xfrm>
        </p:spPr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01" y="1235053"/>
            <a:ext cx="6065949" cy="5481280"/>
          </a:xfrm>
        </p:spPr>
      </p:pic>
    </p:spTree>
    <p:extLst>
      <p:ext uri="{BB962C8B-B14F-4D97-AF65-F5344CB8AC3E}">
        <p14:creationId xmlns:p14="http://schemas.microsoft.com/office/powerpoint/2010/main" val="32965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Person </a:t>
            </a:r>
            <a:r>
              <a:rPr lang="en-US" dirty="0" smtClean="0"/>
              <a:t>Role</a:t>
            </a:r>
          </a:p>
          <a:p>
            <a:r>
              <a:rPr lang="en-US" dirty="0" smtClean="0"/>
              <a:t>Ambulance Role</a:t>
            </a:r>
          </a:p>
          <a:p>
            <a:r>
              <a:rPr lang="en-US" dirty="0" smtClean="0"/>
              <a:t>Receptionist Role</a:t>
            </a:r>
          </a:p>
          <a:p>
            <a:r>
              <a:rPr lang="en-US" dirty="0" smtClean="0"/>
              <a:t>Lab Assistant Role</a:t>
            </a:r>
          </a:p>
          <a:p>
            <a:r>
              <a:rPr lang="en-US" dirty="0" smtClean="0"/>
              <a:t>Police </a:t>
            </a:r>
            <a:r>
              <a:rPr lang="en-US" dirty="0" smtClean="0"/>
              <a:t>Role</a:t>
            </a:r>
          </a:p>
          <a:p>
            <a:r>
              <a:rPr lang="en-US" dirty="0" smtClean="0"/>
              <a:t>Admin Role</a:t>
            </a:r>
          </a:p>
          <a:p>
            <a:r>
              <a:rPr lang="en-US" dirty="0" smtClean="0"/>
              <a:t>State Admin Role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Signing up a person.</a:t>
            </a:r>
          </a:p>
          <a:p>
            <a:r>
              <a:rPr lang="en-US" dirty="0" smtClean="0"/>
              <a:t>Immediate request sent to nearest ambulance after an accident.</a:t>
            </a:r>
          </a:p>
          <a:p>
            <a:r>
              <a:rPr lang="en-US" dirty="0" smtClean="0"/>
              <a:t>Simultaneous medical report captured by the ambulance and forwarded to receptionist.</a:t>
            </a:r>
          </a:p>
          <a:p>
            <a:r>
              <a:rPr lang="en-US" dirty="0" smtClean="0"/>
              <a:t>Uploading X-Ray images by receptionist.</a:t>
            </a:r>
          </a:p>
          <a:p>
            <a:r>
              <a:rPr lang="en-US" dirty="0" smtClean="0"/>
              <a:t>Uploaded images viewed by an assistant doctor.</a:t>
            </a:r>
          </a:p>
          <a:p>
            <a:r>
              <a:rPr lang="en-US" dirty="0" smtClean="0"/>
              <a:t>Analysis done by doctor.</a:t>
            </a:r>
          </a:p>
          <a:p>
            <a:r>
              <a:rPr lang="en-US" dirty="0" smtClean="0"/>
              <a:t>Police organization generates printed pdf report.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0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SMS functionality – Enables ambulance to keep victim’s family of updated about the status.</a:t>
            </a:r>
          </a:p>
          <a:p>
            <a:r>
              <a:rPr lang="en-US" dirty="0" smtClean="0"/>
              <a:t>PDF generation – Police generates these reports.</a:t>
            </a:r>
          </a:p>
          <a:p>
            <a:r>
              <a:rPr lang="en-US" dirty="0" smtClean="0"/>
              <a:t>X-ray images  : Done by receptionist for doctor to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139</TotalTime>
  <Words>270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Californian FB</vt:lpstr>
      <vt:lpstr>Century Gothic</vt:lpstr>
      <vt:lpstr>Wingdings 2</vt:lpstr>
      <vt:lpstr>Quotable</vt:lpstr>
      <vt:lpstr>Automated Accident Recovery through IoT </vt:lpstr>
      <vt:lpstr>Problem statement</vt:lpstr>
      <vt:lpstr>Proposed Solution</vt:lpstr>
      <vt:lpstr>Object Model</vt:lpstr>
      <vt:lpstr>Key Roles</vt:lpstr>
      <vt:lpstr>Features</vt:lpstr>
      <vt:lpstr>Extra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Accident Recovery through IoT </dc:title>
  <dc:creator>Dell</dc:creator>
  <cp:lastModifiedBy>Dell</cp:lastModifiedBy>
  <cp:revision>13</cp:revision>
  <dcterms:created xsi:type="dcterms:W3CDTF">2015-12-10T23:34:26Z</dcterms:created>
  <dcterms:modified xsi:type="dcterms:W3CDTF">2015-12-11T03:07:47Z</dcterms:modified>
</cp:coreProperties>
</file>