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2"/>
  </p:notesMasterIdLst>
  <p:sldIdLst>
    <p:sldId id="278" r:id="rId5"/>
    <p:sldId id="280" r:id="rId6"/>
    <p:sldId id="281" r:id="rId7"/>
    <p:sldId id="283" r:id="rId8"/>
    <p:sldId id="284" r:id="rId9"/>
    <p:sldId id="285" r:id="rId10"/>
    <p:sldId id="296" r:id="rId11"/>
    <p:sldId id="286" r:id="rId12"/>
    <p:sldId id="287" r:id="rId13"/>
    <p:sldId id="288" r:id="rId14"/>
    <p:sldId id="297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24/02/2021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0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212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368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70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33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5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651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5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24/02/2021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3164" y="1404731"/>
            <a:ext cx="4784035" cy="3339548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WELCOME TO:FENOMENAL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STORE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by: Vaishnavi Parvatikar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F8C-9B83-499A-822E-5939CAC7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 Screenshot Cont.….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D859E-F33D-4458-BBF0-1824D2C7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5" y="1930401"/>
            <a:ext cx="6511960" cy="3223566"/>
          </a:xfrm>
        </p:spPr>
      </p:pic>
    </p:spTree>
    <p:extLst>
      <p:ext uri="{BB962C8B-B14F-4D97-AF65-F5344CB8AC3E}">
        <p14:creationId xmlns:p14="http://schemas.microsoft.com/office/powerpoint/2010/main" val="40360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55DA-D087-4A8C-B8B9-5D2B9073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 Screenshot Cont.….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50A77-276B-49C2-B8CA-317BF2561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0261"/>
            <a:ext cx="10111409" cy="5009321"/>
          </a:xfrm>
        </p:spPr>
      </p:pic>
    </p:spTree>
    <p:extLst>
      <p:ext uri="{BB962C8B-B14F-4D97-AF65-F5344CB8AC3E}">
        <p14:creationId xmlns:p14="http://schemas.microsoft.com/office/powerpoint/2010/main" val="301583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8AE9-B562-4B0F-9E55-4A09B911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Screenshot Cont.….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FB232-923D-432C-BC21-F1213E05FE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72278" y="1431235"/>
            <a:ext cx="5777948" cy="48171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11AE97-D59A-4E3A-9036-6DC8FD061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0537" y="1431235"/>
            <a:ext cx="6269428" cy="4817165"/>
          </a:xfrm>
        </p:spPr>
      </p:pic>
    </p:spTree>
    <p:extLst>
      <p:ext uri="{BB962C8B-B14F-4D97-AF65-F5344CB8AC3E}">
        <p14:creationId xmlns:p14="http://schemas.microsoft.com/office/powerpoint/2010/main" val="357675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C0571-6984-49BA-8146-27C191D7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059478" cy="674535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Database ER Diagram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89916-2189-4795-BDB8-B9F19BDE3922}"/>
              </a:ext>
            </a:extLst>
          </p:cNvPr>
          <p:cNvSpPr/>
          <p:nvPr/>
        </p:nvSpPr>
        <p:spPr>
          <a:xfrm>
            <a:off x="331304" y="2319130"/>
            <a:ext cx="1510748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FEC7E0-9F73-48A8-881C-0135CF4B9BA2}"/>
              </a:ext>
            </a:extLst>
          </p:cNvPr>
          <p:cNvSpPr/>
          <p:nvPr/>
        </p:nvSpPr>
        <p:spPr>
          <a:xfrm>
            <a:off x="1232452" y="1205948"/>
            <a:ext cx="1073426" cy="4240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7C6614-72F0-4783-AAA9-E86DCF10D1AE}"/>
              </a:ext>
            </a:extLst>
          </p:cNvPr>
          <p:cNvSpPr/>
          <p:nvPr/>
        </p:nvSpPr>
        <p:spPr>
          <a:xfrm>
            <a:off x="-198783" y="1205948"/>
            <a:ext cx="1603513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A530C-2BFC-4685-931B-FA18A59D78C8}"/>
              </a:ext>
            </a:extLst>
          </p:cNvPr>
          <p:cNvSpPr/>
          <p:nvPr/>
        </p:nvSpPr>
        <p:spPr>
          <a:xfrm>
            <a:off x="0" y="3140765"/>
            <a:ext cx="1722783" cy="536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FAB7D-E555-4325-839C-390A8E304169}"/>
              </a:ext>
            </a:extLst>
          </p:cNvPr>
          <p:cNvSpPr/>
          <p:nvPr/>
        </p:nvSpPr>
        <p:spPr>
          <a:xfrm>
            <a:off x="1398105" y="3657600"/>
            <a:ext cx="1252330" cy="626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no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D8540D-CE8E-42C0-8507-25112FAB42F8}"/>
              </a:ext>
            </a:extLst>
          </p:cNvPr>
          <p:cNvSpPr/>
          <p:nvPr/>
        </p:nvSpPr>
        <p:spPr>
          <a:xfrm>
            <a:off x="238539" y="3916018"/>
            <a:ext cx="1159566" cy="536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79D40A-83A0-48EB-8486-B27FDED97067}"/>
              </a:ext>
            </a:extLst>
          </p:cNvPr>
          <p:cNvSpPr/>
          <p:nvPr/>
        </p:nvSpPr>
        <p:spPr>
          <a:xfrm>
            <a:off x="1848680" y="3044687"/>
            <a:ext cx="1358346" cy="5565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C9674E-9899-4081-9114-71065FADDBF5}"/>
              </a:ext>
            </a:extLst>
          </p:cNvPr>
          <p:cNvCxnSpPr>
            <a:stCxn id="13" idx="4"/>
          </p:cNvCxnSpPr>
          <p:nvPr/>
        </p:nvCxnSpPr>
        <p:spPr>
          <a:xfrm flipH="1">
            <a:off x="1510748" y="1630017"/>
            <a:ext cx="258417" cy="68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E25757-FC88-4ECB-9A08-5D0380D5CBF3}"/>
              </a:ext>
            </a:extLst>
          </p:cNvPr>
          <p:cNvCxnSpPr>
            <a:stCxn id="14" idx="4"/>
          </p:cNvCxnSpPr>
          <p:nvPr/>
        </p:nvCxnSpPr>
        <p:spPr>
          <a:xfrm>
            <a:off x="602974" y="1775791"/>
            <a:ext cx="351183" cy="52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C2203E-1D72-4B4C-8EC7-86E6232C4BFA}"/>
              </a:ext>
            </a:extLst>
          </p:cNvPr>
          <p:cNvCxnSpPr>
            <a:stCxn id="10" idx="3"/>
          </p:cNvCxnSpPr>
          <p:nvPr/>
        </p:nvCxnSpPr>
        <p:spPr>
          <a:xfrm>
            <a:off x="1842052" y="2653748"/>
            <a:ext cx="463826" cy="390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07CE2A-B227-4EE1-B6B4-D8A217ED3E30}"/>
              </a:ext>
            </a:extLst>
          </p:cNvPr>
          <p:cNvCxnSpPr>
            <a:endCxn id="15" idx="0"/>
          </p:cNvCxnSpPr>
          <p:nvPr/>
        </p:nvCxnSpPr>
        <p:spPr>
          <a:xfrm flipH="1">
            <a:off x="861392" y="2988365"/>
            <a:ext cx="92765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F3359E-05EC-4A9A-99E7-9893B4AFA2D2}"/>
              </a:ext>
            </a:extLst>
          </p:cNvPr>
          <p:cNvCxnSpPr/>
          <p:nvPr/>
        </p:nvCxnSpPr>
        <p:spPr>
          <a:xfrm>
            <a:off x="1722783" y="2988365"/>
            <a:ext cx="198783" cy="68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B47459-F699-4A40-BEB0-742E69B4E46B}"/>
              </a:ext>
            </a:extLst>
          </p:cNvPr>
          <p:cNvCxnSpPr>
            <a:cxnSpLocks/>
          </p:cNvCxnSpPr>
          <p:nvPr/>
        </p:nvCxnSpPr>
        <p:spPr>
          <a:xfrm flipV="1">
            <a:off x="1254794" y="2981739"/>
            <a:ext cx="282458" cy="100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E0502-2C55-4F63-954C-D304D3C7A322}"/>
              </a:ext>
            </a:extLst>
          </p:cNvPr>
          <p:cNvCxnSpPr/>
          <p:nvPr/>
        </p:nvCxnSpPr>
        <p:spPr>
          <a:xfrm>
            <a:off x="1822174" y="2478157"/>
            <a:ext cx="1954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54B7C832-CD34-41C7-9CEA-51CC0EB3A065}"/>
              </a:ext>
            </a:extLst>
          </p:cNvPr>
          <p:cNvSpPr/>
          <p:nvPr/>
        </p:nvSpPr>
        <p:spPr>
          <a:xfrm>
            <a:off x="3776871" y="2146852"/>
            <a:ext cx="1060172" cy="6891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CB37CB-19A9-430E-B335-CD4F6E44E90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4293704" y="1630017"/>
            <a:ext cx="13253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F4968-6C5E-4A66-B373-00E0B74DC037}"/>
              </a:ext>
            </a:extLst>
          </p:cNvPr>
          <p:cNvSpPr/>
          <p:nvPr/>
        </p:nvSpPr>
        <p:spPr>
          <a:xfrm>
            <a:off x="3776870" y="1205948"/>
            <a:ext cx="1073426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CBD11B-71F7-487F-B109-1FA7BAD03D9A}"/>
              </a:ext>
            </a:extLst>
          </p:cNvPr>
          <p:cNvCxnSpPr>
            <a:stCxn id="41" idx="3"/>
          </p:cNvCxnSpPr>
          <p:nvPr/>
        </p:nvCxnSpPr>
        <p:spPr>
          <a:xfrm flipV="1">
            <a:off x="4850296" y="1205948"/>
            <a:ext cx="437321" cy="21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7AD533E-80BE-48F9-8D32-CD1AE903A31A}"/>
              </a:ext>
            </a:extLst>
          </p:cNvPr>
          <p:cNvSpPr/>
          <p:nvPr/>
        </p:nvSpPr>
        <p:spPr>
          <a:xfrm>
            <a:off x="5280991" y="881270"/>
            <a:ext cx="1603515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E68C4A-5867-40FE-9ECF-7BF89C2EF050}"/>
              </a:ext>
            </a:extLst>
          </p:cNvPr>
          <p:cNvCxnSpPr/>
          <p:nvPr/>
        </p:nvCxnSpPr>
        <p:spPr>
          <a:xfrm flipH="1" flipV="1">
            <a:off x="3379304" y="1139688"/>
            <a:ext cx="728870" cy="66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F264F3-8BBB-40C5-8F3A-2BBAA6BAA52D}"/>
              </a:ext>
            </a:extLst>
          </p:cNvPr>
          <p:cNvSpPr/>
          <p:nvPr/>
        </p:nvSpPr>
        <p:spPr>
          <a:xfrm>
            <a:off x="2504661" y="781878"/>
            <a:ext cx="1073427" cy="781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015AD7-57E7-4BBA-8FB3-29E91A5161E4}"/>
              </a:ext>
            </a:extLst>
          </p:cNvPr>
          <p:cNvCxnSpPr>
            <a:stCxn id="38" idx="3"/>
          </p:cNvCxnSpPr>
          <p:nvPr/>
        </p:nvCxnSpPr>
        <p:spPr>
          <a:xfrm flipV="1">
            <a:off x="4837043" y="2478157"/>
            <a:ext cx="1073427" cy="1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686103-ACBE-493A-9A88-86B433900F21}"/>
              </a:ext>
            </a:extLst>
          </p:cNvPr>
          <p:cNvSpPr/>
          <p:nvPr/>
        </p:nvSpPr>
        <p:spPr>
          <a:xfrm>
            <a:off x="5923722" y="2252870"/>
            <a:ext cx="1431237" cy="569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4272E6-7AA8-493F-B4B8-D1D46D05E666}"/>
              </a:ext>
            </a:extLst>
          </p:cNvPr>
          <p:cNvCxnSpPr/>
          <p:nvPr/>
        </p:nvCxnSpPr>
        <p:spPr>
          <a:xfrm flipV="1">
            <a:off x="6983896" y="1630017"/>
            <a:ext cx="742121" cy="62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B736B4-A8C9-4E78-AE03-9E8B242AB3CE}"/>
              </a:ext>
            </a:extLst>
          </p:cNvPr>
          <p:cNvCxnSpPr/>
          <p:nvPr/>
        </p:nvCxnSpPr>
        <p:spPr>
          <a:xfrm>
            <a:off x="6997149" y="2822713"/>
            <a:ext cx="887896" cy="31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86ACBF5-F884-431D-9285-2BE1F8111392}"/>
              </a:ext>
            </a:extLst>
          </p:cNvPr>
          <p:cNvSpPr/>
          <p:nvPr/>
        </p:nvSpPr>
        <p:spPr>
          <a:xfrm>
            <a:off x="7726017" y="1404731"/>
            <a:ext cx="1060174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827026-DC66-4577-AE6D-A3C17383F40E}"/>
              </a:ext>
            </a:extLst>
          </p:cNvPr>
          <p:cNvSpPr/>
          <p:nvPr/>
        </p:nvSpPr>
        <p:spPr>
          <a:xfrm>
            <a:off x="7726017" y="2922105"/>
            <a:ext cx="1232452" cy="735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0B9B37-ADDA-4636-AE2D-F4025A07A4BE}"/>
              </a:ext>
            </a:extLst>
          </p:cNvPr>
          <p:cNvCxnSpPr>
            <a:stCxn id="60" idx="4"/>
          </p:cNvCxnSpPr>
          <p:nvPr/>
        </p:nvCxnSpPr>
        <p:spPr>
          <a:xfrm flipH="1">
            <a:off x="3207026" y="3657600"/>
            <a:ext cx="5135217" cy="62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FB5B5C-BF6D-40E2-B023-8B278AB20442}"/>
              </a:ext>
            </a:extLst>
          </p:cNvPr>
          <p:cNvCxnSpPr>
            <a:stCxn id="60" idx="4"/>
          </p:cNvCxnSpPr>
          <p:nvPr/>
        </p:nvCxnSpPr>
        <p:spPr>
          <a:xfrm flipH="1">
            <a:off x="5804452" y="3657600"/>
            <a:ext cx="2537791" cy="79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AFAD8-C637-43B1-9251-C7A47BCB622C}"/>
              </a:ext>
            </a:extLst>
          </p:cNvPr>
          <p:cNvCxnSpPr>
            <a:stCxn id="60" idx="4"/>
          </p:cNvCxnSpPr>
          <p:nvPr/>
        </p:nvCxnSpPr>
        <p:spPr>
          <a:xfrm>
            <a:off x="8342243" y="3657600"/>
            <a:ext cx="0" cy="735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C61254A-318B-4FA1-9466-F67DEEF5D86C}"/>
              </a:ext>
            </a:extLst>
          </p:cNvPr>
          <p:cNvSpPr/>
          <p:nvPr/>
        </p:nvSpPr>
        <p:spPr>
          <a:xfrm>
            <a:off x="2650435" y="4283765"/>
            <a:ext cx="1358346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0C7583-EDB7-40EE-96AF-9377EFF66A97}"/>
              </a:ext>
            </a:extLst>
          </p:cNvPr>
          <p:cNvSpPr/>
          <p:nvPr/>
        </p:nvSpPr>
        <p:spPr>
          <a:xfrm>
            <a:off x="5393635" y="4416287"/>
            <a:ext cx="1358346" cy="689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6BE07D-5093-4E08-BE45-06010AEAA98E}"/>
              </a:ext>
            </a:extLst>
          </p:cNvPr>
          <p:cNvSpPr/>
          <p:nvPr/>
        </p:nvSpPr>
        <p:spPr>
          <a:xfrm>
            <a:off x="7931426" y="4283765"/>
            <a:ext cx="1470987" cy="834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043332-44AC-4368-B87A-CEDAC1F68F29}"/>
              </a:ext>
            </a:extLst>
          </p:cNvPr>
          <p:cNvCxnSpPr>
            <a:stCxn id="67" idx="1"/>
          </p:cNvCxnSpPr>
          <p:nvPr/>
        </p:nvCxnSpPr>
        <p:spPr>
          <a:xfrm flipH="1">
            <a:off x="1848680" y="4618383"/>
            <a:ext cx="801755" cy="33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0D9DC15-F5D0-49EC-90FB-F1797CE974FA}"/>
              </a:ext>
            </a:extLst>
          </p:cNvPr>
          <p:cNvCxnSpPr/>
          <p:nvPr/>
        </p:nvCxnSpPr>
        <p:spPr>
          <a:xfrm>
            <a:off x="3650973" y="4953000"/>
            <a:ext cx="357808" cy="5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322A86C-79BA-4F25-AD79-2BA890AB9031}"/>
              </a:ext>
            </a:extLst>
          </p:cNvPr>
          <p:cNvSpPr/>
          <p:nvPr/>
        </p:nvSpPr>
        <p:spPr>
          <a:xfrm>
            <a:off x="677335" y="4863548"/>
            <a:ext cx="1628544" cy="669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 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744065-769A-4516-9CED-E60B8D98546E}"/>
              </a:ext>
            </a:extLst>
          </p:cNvPr>
          <p:cNvSpPr/>
          <p:nvPr/>
        </p:nvSpPr>
        <p:spPr>
          <a:xfrm>
            <a:off x="1822174" y="5777948"/>
            <a:ext cx="1557130" cy="669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 Name</a:t>
            </a:r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A36B202-AC88-4FDF-94A9-95640DCCA741}"/>
              </a:ext>
            </a:extLst>
          </p:cNvPr>
          <p:cNvSpPr/>
          <p:nvPr/>
        </p:nvSpPr>
        <p:spPr>
          <a:xfrm>
            <a:off x="3395870" y="5479774"/>
            <a:ext cx="1560444" cy="669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 Desc</a:t>
            </a:r>
            <a:endParaRPr lang="en-IN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FD2391-2D35-482D-8958-3864FAD4522D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2600739" y="4953000"/>
            <a:ext cx="500270" cy="82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61BEB0-5DB4-4796-A153-CD05B63E1F26}"/>
              </a:ext>
            </a:extLst>
          </p:cNvPr>
          <p:cNvCxnSpPr/>
          <p:nvPr/>
        </p:nvCxnSpPr>
        <p:spPr>
          <a:xfrm flipH="1">
            <a:off x="5592417" y="5118652"/>
            <a:ext cx="109331" cy="35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70CE5E0-FC22-4559-99F3-98299EECC7DB}"/>
              </a:ext>
            </a:extLst>
          </p:cNvPr>
          <p:cNvSpPr/>
          <p:nvPr/>
        </p:nvSpPr>
        <p:spPr>
          <a:xfrm>
            <a:off x="4823790" y="5449957"/>
            <a:ext cx="1466023" cy="6891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 ID</a:t>
            </a:r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8322283-946F-4F41-B414-84297B47312A}"/>
              </a:ext>
            </a:extLst>
          </p:cNvPr>
          <p:cNvSpPr/>
          <p:nvPr/>
        </p:nvSpPr>
        <p:spPr>
          <a:xfrm>
            <a:off x="6294783" y="5532783"/>
            <a:ext cx="1214230" cy="669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06B7057-187D-47D5-9DEB-C8D7DF7CC5FF}"/>
              </a:ext>
            </a:extLst>
          </p:cNvPr>
          <p:cNvSpPr/>
          <p:nvPr/>
        </p:nvSpPr>
        <p:spPr>
          <a:xfrm>
            <a:off x="6997149" y="5943600"/>
            <a:ext cx="1282143" cy="669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</a:t>
            </a:r>
            <a:endParaRPr lang="en-IN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ABCCA4-0D4F-4885-AFA2-976AF590C0C3}"/>
              </a:ext>
            </a:extLst>
          </p:cNvPr>
          <p:cNvCxnSpPr/>
          <p:nvPr/>
        </p:nvCxnSpPr>
        <p:spPr>
          <a:xfrm>
            <a:off x="6612835" y="5105400"/>
            <a:ext cx="954156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314ABC-AA23-495F-B833-877FBE78FD8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400800" y="5105400"/>
            <a:ext cx="501098" cy="42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F78D92-1D53-4A74-BCF3-CF71BA4A94C8}"/>
              </a:ext>
            </a:extLst>
          </p:cNvPr>
          <p:cNvCxnSpPr/>
          <p:nvPr/>
        </p:nvCxnSpPr>
        <p:spPr>
          <a:xfrm flipV="1">
            <a:off x="8958469" y="3601278"/>
            <a:ext cx="583096" cy="67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16C3DF-97F1-49B5-8995-B60EA9FC4841}"/>
              </a:ext>
            </a:extLst>
          </p:cNvPr>
          <p:cNvCxnSpPr/>
          <p:nvPr/>
        </p:nvCxnSpPr>
        <p:spPr>
          <a:xfrm flipV="1">
            <a:off x="9274002" y="4108174"/>
            <a:ext cx="713995" cy="17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8308CD-2688-442D-A840-E966EE1C35DB}"/>
              </a:ext>
            </a:extLst>
          </p:cNvPr>
          <p:cNvCxnSpPr>
            <a:stCxn id="69" idx="3"/>
          </p:cNvCxnSpPr>
          <p:nvPr/>
        </p:nvCxnSpPr>
        <p:spPr>
          <a:xfrm>
            <a:off x="9402413" y="4701209"/>
            <a:ext cx="616225" cy="8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5F6488-C85B-460A-9F2F-AE4C1BD00D24}"/>
              </a:ext>
            </a:extLst>
          </p:cNvPr>
          <p:cNvCxnSpPr/>
          <p:nvPr/>
        </p:nvCxnSpPr>
        <p:spPr>
          <a:xfrm>
            <a:off x="9402413" y="4876800"/>
            <a:ext cx="585584" cy="57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8436096-4206-4374-9973-91BD18578CB0}"/>
              </a:ext>
            </a:extLst>
          </p:cNvPr>
          <p:cNvCxnSpPr/>
          <p:nvPr/>
        </p:nvCxnSpPr>
        <p:spPr>
          <a:xfrm>
            <a:off x="9144000" y="5105400"/>
            <a:ext cx="397565" cy="606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06D30CF-D8D3-4111-9AA8-409BBC30DCB2}"/>
              </a:ext>
            </a:extLst>
          </p:cNvPr>
          <p:cNvCxnSpPr>
            <a:stCxn id="69" idx="2"/>
          </p:cNvCxnSpPr>
          <p:nvPr/>
        </p:nvCxnSpPr>
        <p:spPr>
          <a:xfrm>
            <a:off x="8666920" y="5118652"/>
            <a:ext cx="371058" cy="82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FC34B557-F190-4B06-884A-EA25EC8A5530}"/>
              </a:ext>
            </a:extLst>
          </p:cNvPr>
          <p:cNvSpPr/>
          <p:nvPr/>
        </p:nvSpPr>
        <p:spPr>
          <a:xfrm>
            <a:off x="7765774" y="5449957"/>
            <a:ext cx="1013791" cy="503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IN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26B1DC-332C-4D13-94C7-63798FDEE426}"/>
              </a:ext>
            </a:extLst>
          </p:cNvPr>
          <p:cNvCxnSpPr>
            <a:endCxn id="112" idx="0"/>
          </p:cNvCxnSpPr>
          <p:nvPr/>
        </p:nvCxnSpPr>
        <p:spPr>
          <a:xfrm flipH="1">
            <a:off x="8272670" y="5105400"/>
            <a:ext cx="100215" cy="34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5D721287-BE3E-4B9F-A64F-2276928EE479}"/>
              </a:ext>
            </a:extLst>
          </p:cNvPr>
          <p:cNvSpPr/>
          <p:nvPr/>
        </p:nvSpPr>
        <p:spPr>
          <a:xfrm>
            <a:off x="8150084" y="5953539"/>
            <a:ext cx="1470986" cy="573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en-IN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15F5C4B-20D8-4AB7-BA14-BC3F2AE232CF}"/>
              </a:ext>
            </a:extLst>
          </p:cNvPr>
          <p:cNvSpPr/>
          <p:nvPr/>
        </p:nvSpPr>
        <p:spPr>
          <a:xfrm>
            <a:off x="9397450" y="5612296"/>
            <a:ext cx="1689237" cy="606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  <a:endParaRPr lang="en-IN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58FECD3-96E2-44A7-A26C-6E816C17BC32}"/>
              </a:ext>
            </a:extLst>
          </p:cNvPr>
          <p:cNvSpPr/>
          <p:nvPr/>
        </p:nvSpPr>
        <p:spPr>
          <a:xfrm>
            <a:off x="9987997" y="5223013"/>
            <a:ext cx="1436211" cy="500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  <a:endParaRPr lang="en-IN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6AE30F8-9E09-4A72-8244-0ACAF67F63B5}"/>
              </a:ext>
            </a:extLst>
          </p:cNvPr>
          <p:cNvSpPr/>
          <p:nvPr/>
        </p:nvSpPr>
        <p:spPr>
          <a:xfrm>
            <a:off x="9369286" y="3175552"/>
            <a:ext cx="1394793" cy="632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EC3265A-E6E3-4860-BD55-79D4076E46DE}"/>
              </a:ext>
            </a:extLst>
          </p:cNvPr>
          <p:cNvSpPr/>
          <p:nvPr/>
        </p:nvSpPr>
        <p:spPr>
          <a:xfrm>
            <a:off x="9995867" y="3758648"/>
            <a:ext cx="1090820" cy="6228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386D393-6A0B-4439-B210-9F43A19FB842}"/>
              </a:ext>
            </a:extLst>
          </p:cNvPr>
          <p:cNvSpPr/>
          <p:nvPr/>
        </p:nvSpPr>
        <p:spPr>
          <a:xfrm>
            <a:off x="10018638" y="4520648"/>
            <a:ext cx="1252330" cy="632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</a:t>
            </a:r>
            <a:endParaRPr lang="en-IN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862A391-CEE7-484C-BE38-A2E1C3237EAB}"/>
              </a:ext>
            </a:extLst>
          </p:cNvPr>
          <p:cNvCxnSpPr>
            <a:stCxn id="59" idx="7"/>
          </p:cNvCxnSpPr>
          <p:nvPr/>
        </p:nvCxnSpPr>
        <p:spPr>
          <a:xfrm flipV="1">
            <a:off x="8630932" y="1451113"/>
            <a:ext cx="766518" cy="3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43CB18-CAB5-404A-9DAB-F38D20B8B25B}"/>
              </a:ext>
            </a:extLst>
          </p:cNvPr>
          <p:cNvSpPr/>
          <p:nvPr/>
        </p:nvSpPr>
        <p:spPr>
          <a:xfrm>
            <a:off x="8984974" y="1139688"/>
            <a:ext cx="1232452" cy="632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Display</a:t>
            </a:r>
            <a:endParaRPr lang="en-IN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967328D-DF8E-46D8-815A-17EEB6C632A5}"/>
              </a:ext>
            </a:extLst>
          </p:cNvPr>
          <p:cNvSpPr/>
          <p:nvPr/>
        </p:nvSpPr>
        <p:spPr>
          <a:xfrm>
            <a:off x="10541276" y="881270"/>
            <a:ext cx="1416332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F24211A-6769-4F0C-8B6C-ECBF5F4C9A53}"/>
              </a:ext>
            </a:extLst>
          </p:cNvPr>
          <p:cNvSpPr/>
          <p:nvPr/>
        </p:nvSpPr>
        <p:spPr>
          <a:xfrm>
            <a:off x="10764079" y="1630017"/>
            <a:ext cx="1090820" cy="707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4B8358C-D1DD-40A4-80C6-26416B2F5261}"/>
              </a:ext>
            </a:extLst>
          </p:cNvPr>
          <p:cNvSpPr/>
          <p:nvPr/>
        </p:nvSpPr>
        <p:spPr>
          <a:xfrm>
            <a:off x="8468138" y="1974574"/>
            <a:ext cx="1020421" cy="5814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IN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60516F5-E1C8-4CB7-B05B-27751ED3E082}"/>
              </a:ext>
            </a:extLst>
          </p:cNvPr>
          <p:cNvSpPr/>
          <p:nvPr/>
        </p:nvSpPr>
        <p:spPr>
          <a:xfrm>
            <a:off x="9458278" y="2198206"/>
            <a:ext cx="1020420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6212CA-E9D9-4966-9345-673C1F6FA8CD}"/>
              </a:ext>
            </a:extLst>
          </p:cNvPr>
          <p:cNvSpPr/>
          <p:nvPr/>
        </p:nvSpPr>
        <p:spPr>
          <a:xfrm>
            <a:off x="10711890" y="2491409"/>
            <a:ext cx="1546371" cy="569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8B759A5-F179-4CFC-B406-1C7A62B70A76}"/>
              </a:ext>
            </a:extLst>
          </p:cNvPr>
          <p:cNvSpPr/>
          <p:nvPr/>
        </p:nvSpPr>
        <p:spPr>
          <a:xfrm>
            <a:off x="9621070" y="530087"/>
            <a:ext cx="1416332" cy="520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89884EE-3108-4A13-B57A-62FE4BAAC54D}"/>
              </a:ext>
            </a:extLst>
          </p:cNvPr>
          <p:cNvSpPr/>
          <p:nvPr/>
        </p:nvSpPr>
        <p:spPr>
          <a:xfrm>
            <a:off x="8200607" y="581440"/>
            <a:ext cx="1232452" cy="5317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1C7914-78D9-4780-A4F6-442B5E1325FC}"/>
              </a:ext>
            </a:extLst>
          </p:cNvPr>
          <p:cNvCxnSpPr/>
          <p:nvPr/>
        </p:nvCxnSpPr>
        <p:spPr>
          <a:xfrm flipV="1">
            <a:off x="9806609" y="1050236"/>
            <a:ext cx="181388" cy="8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5284B8-F012-4C66-B3EF-5EDAA8895A78}"/>
              </a:ext>
            </a:extLst>
          </p:cNvPr>
          <p:cNvCxnSpPr/>
          <p:nvPr/>
        </p:nvCxnSpPr>
        <p:spPr>
          <a:xfrm flipV="1">
            <a:off x="10217426" y="1302027"/>
            <a:ext cx="373550" cy="115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959A1A-5FA8-4E89-9B6F-818CED59F279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8381095" y="1035311"/>
            <a:ext cx="603879" cy="26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230B383-D065-440E-90F0-FE900333668E}"/>
              </a:ext>
            </a:extLst>
          </p:cNvPr>
          <p:cNvCxnSpPr>
            <a:stCxn id="123" idx="3"/>
          </p:cNvCxnSpPr>
          <p:nvPr/>
        </p:nvCxnSpPr>
        <p:spPr>
          <a:xfrm>
            <a:off x="10217426" y="1456084"/>
            <a:ext cx="647702" cy="39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D5AACB8-DC57-45CE-BCDA-35943390DB87}"/>
              </a:ext>
            </a:extLst>
          </p:cNvPr>
          <p:cNvCxnSpPr/>
          <p:nvPr/>
        </p:nvCxnSpPr>
        <p:spPr>
          <a:xfrm>
            <a:off x="10018638" y="1761914"/>
            <a:ext cx="1018764" cy="75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7DD8ECB-31B4-4DA3-8A13-FAF37D870955}"/>
              </a:ext>
            </a:extLst>
          </p:cNvPr>
          <p:cNvCxnSpPr>
            <a:stCxn id="123" idx="2"/>
          </p:cNvCxnSpPr>
          <p:nvPr/>
        </p:nvCxnSpPr>
        <p:spPr>
          <a:xfrm>
            <a:off x="9601200" y="1772480"/>
            <a:ext cx="284927" cy="471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1F172C-DBFA-4A2D-9273-FF1057DA6803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8978349" y="1759227"/>
            <a:ext cx="438144" cy="215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5345-76DD-4B3A-A655-ECBDF189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251792"/>
            <a:ext cx="8596668" cy="64670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product table: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Supplier table: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Category table: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39233-687B-4FA5-A246-FFF78FD42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66" y="1211884"/>
            <a:ext cx="6658904" cy="149563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38A83-91B7-49E3-88AF-B2EAFCBC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55" y="3243337"/>
            <a:ext cx="6554115" cy="14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DAA14-8795-419F-AA3F-863C8FCFC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66" y="5235299"/>
            <a:ext cx="7068536" cy="15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4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D834-1C7E-4ED0-91C1-354E93D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88A-F9B9-4D0D-B5F4-195E611C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431235"/>
            <a:ext cx="10840278" cy="461012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should be first option when testing the java applications. JUnit can be used separately or integrated with build tools like Maven.</a:t>
            </a: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process of testing the applications developers may face many problems. The flow of an application cannot be tested only using main() method. For example, for a web application if we want to test the flow we need to deploy it on the server and if there is a change in java code the application should be restarted again therefore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esting time is increased.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can solve all these issues of testing. JUnit is used to test an actual class. Using JUnit we can save testing time.</a:t>
            </a:r>
          </a:p>
          <a:p>
            <a:pPr algn="just" latinLnBrk="0"/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become a standard for testing in Java programming language and it is supported by almost all the IDE’s.</a:t>
            </a:r>
          </a:p>
          <a:p>
            <a:pPr algn="just" latinLnBrk="0"/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best testing frameworks that can be selected for an efficient testing process.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B1A2-4467-4080-A850-DF1C3CB9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4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 Enhancement: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E8AA-A7A8-46AC-9E15-0495245F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42051"/>
            <a:ext cx="8890737" cy="3869635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extended to allow multiple images when user clicks on the product.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include video for that particular product 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is confined only to shopping cart process. It can be extended to have an easy to check out process.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improve security level. Making application more secure and reliable.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upgraded to more advance option such as sort date wise, location wise etc.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7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1CA7-E58E-4FCA-89AE-082AE7E2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38" y="2768600"/>
            <a:ext cx="8596668" cy="1320800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318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EBC3-8265-4897-AF39-2A87B8CA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3618448" cy="12573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9824-6D7D-4977-B007-D815DA18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that the products can be sold online.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is buying and selling of goods and services over an electronic network, primarily the internet.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F40C-9E43-48C6-8226-EB3E2BC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287144" cy="1257300"/>
          </a:xfrm>
        </p:spPr>
        <p:txBody>
          <a:bodyPr/>
          <a:lstStyle/>
          <a:p>
            <a:r>
              <a:rPr lang="en-US" dirty="0"/>
              <a:t>Abstract: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79EA-3B03-4A03-8722-0257E010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279"/>
            <a:ext cx="8596668" cy="375036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if the process of doing business through computer networks.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sitting on his/her chair can access all the facilities of the internet to buy and sell the products.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commerce that is carried out physically with effort of a person to go and get products, ecommerce has made it easier for human to reduce the effort.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411B-216D-4B7B-A90C-81757141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401405" cy="1257300"/>
          </a:xfrm>
        </p:spPr>
        <p:txBody>
          <a:bodyPr>
            <a:normAutofit/>
          </a:bodyPr>
          <a:lstStyle/>
          <a:p>
            <a:r>
              <a:rPr lang="en-US" dirty="0"/>
              <a:t>Functional requirement: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B7A-246C-4456-A506-D1A37823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271"/>
            <a:ext cx="8596668" cy="4398092"/>
          </a:xfrm>
        </p:spPr>
        <p:txBody>
          <a:bodyPr/>
          <a:lstStyle/>
          <a:p>
            <a:pPr algn="just"/>
            <a:r>
              <a:rPr lang="en-US" b="1" dirty="0"/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Minimalism: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  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buying the product that they want, which is why they need a simple interface, intuitive categories and the necessary information.</a:t>
            </a:r>
          </a:p>
          <a:p>
            <a:pPr algn="just"/>
            <a:endParaRPr lang="en-US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First: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Seeing as how the majority of traffic online takes place via mobile devices, it’s only natural that you need to consider going mobile-first with your design.</a:t>
            </a:r>
          </a:p>
          <a:p>
            <a:pPr algn="just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Multilanguage support: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many overseas markets are rapidly growing, you should provide multi-language support on your website to avoid alienating any international customers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Open Sans"/>
              </a:rPr>
              <a:t>.</a:t>
            </a:r>
            <a:endParaRPr lang="en-IN" sz="1800" b="1" i="0" dirty="0">
              <a:solidFill>
                <a:schemeClr val="tx1"/>
              </a:solidFill>
              <a:effectLst/>
              <a:latin typeface="Raleway"/>
            </a:endParaRPr>
          </a:p>
          <a:p>
            <a:endParaRPr lang="en-US" i="0" dirty="0">
              <a:solidFill>
                <a:schemeClr val="tx1"/>
              </a:solidFill>
              <a:effectLst/>
              <a:latin typeface="Open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C69A-A009-40B6-B027-52384412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Non-Functional Requirement: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0116-C004-466F-B9DA-1B907F88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5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access of confidential data(customers details).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24x7 availability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Better component design to get better performance at peak time.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3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BCAD-FAE9-475B-9D4A-D6A01798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Modules: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6936-CA1E-4121-84A8-ADFBBEE8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5C42E-F45F-42C9-93F4-AB65779CE0F9}"/>
              </a:ext>
            </a:extLst>
          </p:cNvPr>
          <p:cNvSpPr/>
          <p:nvPr/>
        </p:nvSpPr>
        <p:spPr>
          <a:xfrm>
            <a:off x="780884" y="1294761"/>
            <a:ext cx="7924800" cy="70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Shopping Cart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3CE16-E63C-4ABF-8D3F-A4DBE7DE197B}"/>
              </a:ext>
            </a:extLst>
          </p:cNvPr>
          <p:cNvSpPr/>
          <p:nvPr/>
        </p:nvSpPr>
        <p:spPr>
          <a:xfrm>
            <a:off x="677334" y="3523040"/>
            <a:ext cx="1587741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FD0F4-B1E4-446D-A37A-6C5A740F0E3B}"/>
              </a:ext>
            </a:extLst>
          </p:cNvPr>
          <p:cNvSpPr/>
          <p:nvPr/>
        </p:nvSpPr>
        <p:spPr>
          <a:xfrm>
            <a:off x="2436130" y="3542511"/>
            <a:ext cx="1835949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DAO implementation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A78EF-C2C7-4E54-B8C5-A3E97E4D3176}"/>
              </a:ext>
            </a:extLst>
          </p:cNvPr>
          <p:cNvSpPr/>
          <p:nvPr/>
        </p:nvSpPr>
        <p:spPr>
          <a:xfrm>
            <a:off x="4465289" y="3523040"/>
            <a:ext cx="1276627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class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28B76-2BEC-4E1A-94F8-9C638FD8128D}"/>
              </a:ext>
            </a:extLst>
          </p:cNvPr>
          <p:cNvSpPr/>
          <p:nvPr/>
        </p:nvSpPr>
        <p:spPr>
          <a:xfrm>
            <a:off x="5972684" y="3524841"/>
            <a:ext cx="966355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DAO test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474B9-6320-44E9-B51A-841BD2F3A24F}"/>
              </a:ext>
            </a:extLst>
          </p:cNvPr>
          <p:cNvSpPr/>
          <p:nvPr/>
        </p:nvSpPr>
        <p:spPr>
          <a:xfrm>
            <a:off x="2003633" y="2202213"/>
            <a:ext cx="1835949" cy="884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0B9DA-56EB-4D95-843E-46FD4D527FDB}"/>
              </a:ext>
            </a:extLst>
          </p:cNvPr>
          <p:cNvSpPr/>
          <p:nvPr/>
        </p:nvSpPr>
        <p:spPr>
          <a:xfrm>
            <a:off x="7277501" y="2248045"/>
            <a:ext cx="1835949" cy="884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A9805F-6DF3-49ED-B613-2CA4CA867B12}"/>
              </a:ext>
            </a:extLst>
          </p:cNvPr>
          <p:cNvCxnSpPr/>
          <p:nvPr/>
        </p:nvCxnSpPr>
        <p:spPr>
          <a:xfrm flipH="1">
            <a:off x="2120348" y="3086507"/>
            <a:ext cx="507166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00F7A-69A1-4E79-AA7D-54B3ADE1D48E}"/>
              </a:ext>
            </a:extLst>
          </p:cNvPr>
          <p:cNvCxnSpPr/>
          <p:nvPr/>
        </p:nvCxnSpPr>
        <p:spPr>
          <a:xfrm>
            <a:off x="3200407" y="3086507"/>
            <a:ext cx="245158" cy="43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D47A2E-06B9-4DEE-97B5-AFDD32348014}"/>
              </a:ext>
            </a:extLst>
          </p:cNvPr>
          <p:cNvSpPr/>
          <p:nvPr/>
        </p:nvSpPr>
        <p:spPr>
          <a:xfrm>
            <a:off x="7567256" y="3542511"/>
            <a:ext cx="1256437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class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CAA42A-A0A2-4F9A-9093-465E0F195842}"/>
              </a:ext>
            </a:extLst>
          </p:cNvPr>
          <p:cNvCxnSpPr/>
          <p:nvPr/>
        </p:nvCxnSpPr>
        <p:spPr>
          <a:xfrm>
            <a:off x="3839582" y="2875722"/>
            <a:ext cx="2600975" cy="63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08B3B-75E5-416B-81AB-A58817B8F52D}"/>
              </a:ext>
            </a:extLst>
          </p:cNvPr>
          <p:cNvCxnSpPr/>
          <p:nvPr/>
        </p:nvCxnSpPr>
        <p:spPr>
          <a:xfrm>
            <a:off x="3670852" y="3086507"/>
            <a:ext cx="1192696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E8EF4-3175-4194-BB70-43688D51C592}"/>
              </a:ext>
            </a:extLst>
          </p:cNvPr>
          <p:cNvCxnSpPr>
            <a:stCxn id="11" idx="2"/>
          </p:cNvCxnSpPr>
          <p:nvPr/>
        </p:nvCxnSpPr>
        <p:spPr>
          <a:xfrm flipH="1">
            <a:off x="8195475" y="3132339"/>
            <a:ext cx="1" cy="41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3BDB3E-C41E-4843-8C9C-406C2BAFCA18}"/>
              </a:ext>
            </a:extLst>
          </p:cNvPr>
          <p:cNvCxnSpPr/>
          <p:nvPr/>
        </p:nvCxnSpPr>
        <p:spPr>
          <a:xfrm flipH="1">
            <a:off x="3200407" y="1997127"/>
            <a:ext cx="245158" cy="205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B206F-56E9-4A89-868F-14BE4612F655}"/>
              </a:ext>
            </a:extLst>
          </p:cNvPr>
          <p:cNvCxnSpPr/>
          <p:nvPr/>
        </p:nvCxnSpPr>
        <p:spPr>
          <a:xfrm>
            <a:off x="7567256" y="1997127"/>
            <a:ext cx="344292" cy="250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A6BF-8900-4346-A89E-2776F97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 Screenshots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675B73-63F3-492B-9E44-A4CC2F81B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2696"/>
            <a:ext cx="11514665" cy="5665304"/>
          </a:xfrm>
        </p:spPr>
      </p:pic>
    </p:spTree>
    <p:extLst>
      <p:ext uri="{BB962C8B-B14F-4D97-AF65-F5344CB8AC3E}">
        <p14:creationId xmlns:p14="http://schemas.microsoft.com/office/powerpoint/2010/main" val="419908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10C7-4DD0-428F-86F3-15A619FD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 Screenshots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EB0DA-F1E4-487D-A341-7A31D5E8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7565" y="1179444"/>
            <a:ext cx="10575235" cy="5327374"/>
          </a:xfrm>
        </p:spPr>
      </p:pic>
    </p:spTree>
    <p:extLst>
      <p:ext uri="{BB962C8B-B14F-4D97-AF65-F5344CB8AC3E}">
        <p14:creationId xmlns:p14="http://schemas.microsoft.com/office/powerpoint/2010/main" val="228129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A3B0-60D1-4A5B-9E61-73AFA014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 Screenshot Cont.….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18801-D7BF-4BCF-8F30-8811C49A46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278" y="1930399"/>
            <a:ext cx="4917246" cy="417885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33B4BB-F48F-47A4-92E8-0756099B1D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4" y="1930399"/>
            <a:ext cx="6930198" cy="4178853"/>
          </a:xfrm>
        </p:spPr>
      </p:pic>
    </p:spTree>
    <p:extLst>
      <p:ext uri="{BB962C8B-B14F-4D97-AF65-F5344CB8AC3E}">
        <p14:creationId xmlns:p14="http://schemas.microsoft.com/office/powerpoint/2010/main" val="2856196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600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Open Sans</vt:lpstr>
      <vt:lpstr>Raleway</vt:lpstr>
      <vt:lpstr>Times New Roman</vt:lpstr>
      <vt:lpstr>Trebuchet MS</vt:lpstr>
      <vt:lpstr>Wingdings 3</vt:lpstr>
      <vt:lpstr>Facet</vt:lpstr>
      <vt:lpstr> WELCOME TO:FENOMENAL STORE  by: Vaishnavi Parvatikar</vt:lpstr>
      <vt:lpstr>Introduction:</vt:lpstr>
      <vt:lpstr>Abstract:</vt:lpstr>
      <vt:lpstr>Functional requirement:</vt:lpstr>
      <vt:lpstr>Non-Functional Requirement:</vt:lpstr>
      <vt:lpstr>Implementation Modules:</vt:lpstr>
      <vt:lpstr>Module Screenshots:</vt:lpstr>
      <vt:lpstr>Module Screenshots:</vt:lpstr>
      <vt:lpstr>Module Screenshot Cont.….</vt:lpstr>
      <vt:lpstr>Module Screenshot Cont.….</vt:lpstr>
      <vt:lpstr>Module Screenshot Cont.….</vt:lpstr>
      <vt:lpstr>Module Screenshot Cont.….</vt:lpstr>
      <vt:lpstr>PowerPoint Presentation</vt:lpstr>
      <vt:lpstr>Tables: product table:      Supplier table:      Category table: </vt:lpstr>
      <vt:lpstr>TESTING:</vt:lpstr>
      <vt:lpstr>Future Enhancement: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FENOMENAL STORE</dc:title>
  <dc:creator>Vaibhavi Parvatikar</dc:creator>
  <cp:lastModifiedBy>Vaibhavi Parvatikar</cp:lastModifiedBy>
  <cp:revision>44</cp:revision>
  <dcterms:created xsi:type="dcterms:W3CDTF">2021-02-19T09:47:22Z</dcterms:created>
  <dcterms:modified xsi:type="dcterms:W3CDTF">2021-02-24T07:24:47Z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