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30-Oct-24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30-Oct-24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30-Oct-24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30-Oct-24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30-Oct-24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30-Oct-24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30-Oct-24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30-Oct-24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30-Oct-24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30-Oct-24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30-Oct-24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30-Oct-24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30-Oct-24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30-Oct-24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30-Oct-24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30-Oct-24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30-Oct-24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Analysis of Wine Quality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Vaishnavi 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694C-B5B6-8EB1-5EC3-9CE7A3C3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Q6. </a:t>
            </a:r>
            <a:r>
              <a:rPr lang="en-US" sz="4800" dirty="0"/>
              <a:t>Training a decision tree and random forest classifier model and comparing the accuracy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9F84-98E1-EE51-FE2C-5DE20280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        </a:t>
            </a:r>
          </a:p>
          <a:p>
            <a:pPr marL="36900" indent="0">
              <a:buNone/>
            </a:pPr>
            <a:r>
              <a:rPr lang="en-US" dirty="0"/>
              <a:t>         Decision Tree                                                                Random Forest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90AB2-D7BD-7412-DB54-8E322FBF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82" y="3429000"/>
            <a:ext cx="4283532" cy="1357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B8F00-CA2B-C4FE-D566-C9D324EDD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138" y="3429000"/>
            <a:ext cx="4283532" cy="135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1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1D18-FC13-3029-D897-471327F5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DE30-39D4-FECF-AC0F-8E134FB4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Separating the predictor and target variables</a:t>
            </a:r>
          </a:p>
          <a:p>
            <a:r>
              <a:rPr lang="en-US" dirty="0"/>
              <a:t>Splitting the dataset into training and test set</a:t>
            </a:r>
          </a:p>
          <a:p>
            <a:r>
              <a:rPr lang="en-US" dirty="0"/>
              <a:t>Scaling the split datasets</a:t>
            </a:r>
          </a:p>
          <a:p>
            <a:r>
              <a:rPr lang="en-US" dirty="0"/>
              <a:t>Training the model (Decision Tree/Random Forest Classifier)</a:t>
            </a:r>
          </a:p>
          <a:p>
            <a:r>
              <a:rPr lang="en-US" dirty="0"/>
              <a:t>Predicting the values of the test set</a:t>
            </a:r>
          </a:p>
          <a:p>
            <a:r>
              <a:rPr lang="en-US" dirty="0"/>
              <a:t>Plotting a confusion matrix</a:t>
            </a:r>
          </a:p>
          <a:p>
            <a:r>
              <a:rPr lang="en-US" dirty="0"/>
              <a:t>Obtaining the accuracy score</a:t>
            </a:r>
          </a:p>
        </p:txBody>
      </p:sp>
    </p:spTree>
    <p:extLst>
      <p:ext uri="{BB962C8B-B14F-4D97-AF65-F5344CB8AC3E}">
        <p14:creationId xmlns:p14="http://schemas.microsoft.com/office/powerpoint/2010/main" val="39133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41C5-B746-9B39-C534-E8FAD094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1833-428C-090B-AF92-A13E2EF9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D5D5D5"/>
                </a:solidFill>
                <a:effectLst/>
              </a:rPr>
              <a:t>Both models show moderate accuracy, with Random Forest performing better than Decision Tree.</a:t>
            </a:r>
          </a:p>
          <a:p>
            <a:pPr algn="just"/>
            <a:r>
              <a:rPr lang="en-US" b="0" i="0" dirty="0">
                <a:solidFill>
                  <a:srgbClr val="D5D5D5"/>
                </a:solidFill>
                <a:effectLst/>
              </a:rPr>
              <a:t>Random Forest reduces overfitting by averaging multiple decision trees, which likely leads to better generalization and the slight improvement in accuracy.</a:t>
            </a:r>
          </a:p>
          <a:p>
            <a:pPr algn="just"/>
            <a:r>
              <a:rPr lang="en-US" b="0" i="0" dirty="0">
                <a:solidFill>
                  <a:srgbClr val="D5D5D5"/>
                </a:solidFill>
                <a:effectLst/>
              </a:rPr>
              <a:t>The Random Forest's higher accuracy shows it is a better choice than Decision Tree for this dataset.</a:t>
            </a:r>
          </a:p>
          <a:p>
            <a:pPr algn="just"/>
            <a:r>
              <a:rPr lang="en-US" b="0" i="0" dirty="0">
                <a:solidFill>
                  <a:srgbClr val="D5D5D5"/>
                </a:solidFill>
                <a:effectLst/>
              </a:rPr>
              <a:t>However, both the models have a scope for improvement.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7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6FF8-2093-09E9-5460-DAB3F06D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264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515951"/>
          </a:xfrm>
        </p:spPr>
        <p:txBody>
          <a:bodyPr anchor="t">
            <a:normAutofit fontScale="92500" lnSpcReduction="10000"/>
          </a:bodyPr>
          <a:lstStyle/>
          <a:p>
            <a:pPr marL="36900" lvl="0" indent="0">
              <a:buNone/>
            </a:pPr>
            <a:r>
              <a:rPr lang="en-US" sz="2400" dirty="0"/>
              <a:t>Most frequently occurring wine quality and max &amp; min value of sales</a:t>
            </a:r>
          </a:p>
          <a:p>
            <a:pPr marL="36900" lvl="0" indent="0">
              <a:buNone/>
            </a:pPr>
            <a:r>
              <a:rPr lang="en-US" sz="2400" dirty="0"/>
              <a:t>Correlation of various attributes with the wine quality</a:t>
            </a:r>
          </a:p>
          <a:p>
            <a:pPr marL="36900" lvl="0" indent="0">
              <a:buNone/>
            </a:pPr>
            <a:r>
              <a:rPr lang="en-US" sz="2400" dirty="0"/>
              <a:t>Avg. residual sugar in the best &amp; lowest quality wine</a:t>
            </a:r>
          </a:p>
          <a:p>
            <a:pPr marL="36900" lvl="0" indent="0">
              <a:buNone/>
            </a:pPr>
            <a:r>
              <a:rPr lang="en-US" sz="2400" dirty="0"/>
              <a:t>Correlation b/w volatile acidity &amp; quality</a:t>
            </a:r>
          </a:p>
          <a:p>
            <a:pPr marL="36900" lvl="0" indent="0">
              <a:buNone/>
            </a:pPr>
            <a:r>
              <a:rPr lang="en-US" sz="2400" dirty="0"/>
              <a:t>Training a decision tree and random forest classifier model and comparing the accuracy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B84F-296F-3A88-0B7A-758FD9CE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Q1. Most frequently occurring wine quality and max &amp; min value of sales</a:t>
            </a:r>
            <a:br>
              <a:rPr lang="en-US" sz="48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F21DF-1A9C-EF18-7303-2BFCC138C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487" y="2800350"/>
            <a:ext cx="5871320" cy="1257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9788E8-F493-C407-85F0-8A5BD405E61D}"/>
              </a:ext>
            </a:extLst>
          </p:cNvPr>
          <p:cNvSpPr txBox="1"/>
          <p:nvPr/>
        </p:nvSpPr>
        <p:spPr>
          <a:xfrm>
            <a:off x="6769510" y="2674947"/>
            <a:ext cx="46012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0" i="0" dirty="0">
                <a:solidFill>
                  <a:srgbClr val="D5D5D5"/>
                </a:solidFill>
                <a:effectLst/>
              </a:rPr>
              <a:t>The most frequently occurring value of wine quality is 5. The highest quality value is 8. The lowest quality value is 3.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2582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F480-2F9E-F12E-8B25-2854984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Q2. </a:t>
            </a:r>
            <a:r>
              <a:rPr lang="en-US" sz="4800" dirty="0"/>
              <a:t>Correlation of various attributes with the wine quality</a:t>
            </a:r>
            <a:br>
              <a:rPr lang="en-US" sz="4800" dirty="0"/>
            </a:b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CE1D0-626A-E7CC-26FF-DA0260F15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625" y="1730227"/>
            <a:ext cx="5608750" cy="4700070"/>
          </a:xfrm>
        </p:spPr>
      </p:pic>
    </p:spTree>
    <p:extLst>
      <p:ext uri="{BB962C8B-B14F-4D97-AF65-F5344CB8AC3E}">
        <p14:creationId xmlns:p14="http://schemas.microsoft.com/office/powerpoint/2010/main" val="81209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4023-2CE6-2A20-360B-BB352DD2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8899-F213-0C7D-9209-3DD88350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700" b="0" i="0" dirty="0">
                <a:solidFill>
                  <a:srgbClr val="D5D5D5"/>
                </a:solidFill>
                <a:effectLst/>
              </a:rPr>
              <a:t>The correlation between Fixed Acidity and Quality is 0.12. This indicates a positive, but very weak correlation between these two features, suggesting that the Fixed Acidity does not have a strong impact on the overall wine quality.</a:t>
            </a:r>
          </a:p>
          <a:p>
            <a:pPr algn="just"/>
            <a:r>
              <a:rPr lang="en-US" sz="2700" b="0" i="0" dirty="0">
                <a:solidFill>
                  <a:srgbClr val="D5D5D5"/>
                </a:solidFill>
                <a:effectLst/>
              </a:rPr>
              <a:t>The correlation between Alcohol and Quality is 0.48, indicating that the alcohol content in a wine has a substantial positive effect on the quality. An increase in the alcohol level can lead to an increase in the quality.</a:t>
            </a:r>
          </a:p>
          <a:p>
            <a:pPr algn="just"/>
            <a:r>
              <a:rPr lang="en-US" sz="2700" b="0" i="0" dirty="0">
                <a:solidFill>
                  <a:srgbClr val="D5D5D5"/>
                </a:solidFill>
                <a:effectLst/>
              </a:rPr>
              <a:t>The correlation between Free Sulphur Dioxide and Quality is -0.051, which shows a negative relationship between the two feature. The Free Sulphur Dioxide content in a wine adversely affects its quality.</a:t>
            </a:r>
          </a:p>
          <a:p>
            <a:pPr algn="just"/>
            <a:r>
              <a:rPr lang="en-US" sz="2700" b="0" i="0" dirty="0">
                <a:solidFill>
                  <a:srgbClr val="D5D5D5"/>
                </a:solidFill>
                <a:effectLst/>
              </a:rPr>
              <a:t>Thus, a wine should have more amount of alcohol and acidity and less free sulphur dioxide.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5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2E2B-4E61-7BCA-10AC-F856CF5C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Q3. </a:t>
            </a:r>
            <a:r>
              <a:rPr lang="en-US" sz="4800" dirty="0"/>
              <a:t>Avg. residual sugar in the best &amp; lowest quality wine</a:t>
            </a:r>
            <a:br>
              <a:rPr lang="en-US" sz="48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77CB8-C467-5700-DBD9-9285EDF12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02" y="3062862"/>
            <a:ext cx="11768347" cy="1110931"/>
          </a:xfrm>
        </p:spPr>
      </p:pic>
    </p:spTree>
    <p:extLst>
      <p:ext uri="{BB962C8B-B14F-4D97-AF65-F5344CB8AC3E}">
        <p14:creationId xmlns:p14="http://schemas.microsoft.com/office/powerpoint/2010/main" val="255857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ABEE-5380-49A6-21F1-DA1A3C1C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F6B7-336B-4197-FB87-C675F6E3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D5D5D5"/>
                </a:solidFill>
                <a:effectLst/>
              </a:rPr>
              <a:t>The difference between the residual sugar levels in the best and lowest quality wine is negligible. Thus, one might say that the Residual Sugar feature has a minimal impact on the quality.</a:t>
            </a:r>
          </a:p>
          <a:p>
            <a:pPr algn="just"/>
            <a:r>
              <a:rPr lang="en-US" b="0" i="0" dirty="0">
                <a:solidFill>
                  <a:srgbClr val="D5D5D5"/>
                </a:solidFill>
                <a:effectLst/>
              </a:rPr>
              <a:t>However, the slight difference between the average level suggests that good quality wines have lesser sugar than the lower quality ones.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12FD-2B51-0069-7DDE-40EE629D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Q4. </a:t>
            </a:r>
            <a:r>
              <a:rPr lang="en-US" sz="4800" dirty="0"/>
              <a:t>Correlation b/w volatile acidity &amp; quality</a:t>
            </a:r>
            <a:br>
              <a:rPr lang="en-US" sz="48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00D77-4CCF-1221-2BCF-D0E02BD19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355" y="1473689"/>
            <a:ext cx="8893290" cy="5089344"/>
          </a:xfrm>
        </p:spPr>
      </p:pic>
    </p:spTree>
    <p:extLst>
      <p:ext uri="{BB962C8B-B14F-4D97-AF65-F5344CB8AC3E}">
        <p14:creationId xmlns:p14="http://schemas.microsoft.com/office/powerpoint/2010/main" val="266473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7F91-8A0F-6ED0-C14B-6DE14652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89DF-6F31-32B9-5656-5AD656C17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D5D5D5"/>
                </a:solidFill>
                <a:effectLst/>
              </a:rPr>
              <a:t>The correlation between Volatile Acidity and Wine quality is -0.3905. This shows a moderate negative correlation, that implies an adverse effect the volatile acidity has over the quality.</a:t>
            </a:r>
          </a:p>
          <a:p>
            <a:pPr algn="just"/>
            <a:r>
              <a:rPr lang="en-US" b="0" i="0" dirty="0">
                <a:solidFill>
                  <a:srgbClr val="D5D5D5"/>
                </a:solidFill>
                <a:effectLst/>
              </a:rPr>
              <a:t>Thus, it is necessary for wine makers to ensure that they maintain low levels of volatile acidity, to create high quality wines.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1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{C84E52B3-FCE6-49D5-B14A-45BFCDF97647}tf55705232_win32</Template>
  <TotalTime>30</TotalTime>
  <Words>531</Words>
  <Application>Microsoft Office PowerPoint</Application>
  <PresentationFormat>Widescreen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Goudy Old Style</vt:lpstr>
      <vt:lpstr>Wingdings 2</vt:lpstr>
      <vt:lpstr>SlateVTI</vt:lpstr>
      <vt:lpstr>Analysis of Wine Quality Dataset</vt:lpstr>
      <vt:lpstr>Contents </vt:lpstr>
      <vt:lpstr>Q1. Most frequently occurring wine quality and max &amp; min value of sales </vt:lpstr>
      <vt:lpstr>Q2. Correlation of various attributes with the wine quality  </vt:lpstr>
      <vt:lpstr>Analysis</vt:lpstr>
      <vt:lpstr>Q3. Avg. residual sugar in the best &amp; lowest quality wine </vt:lpstr>
      <vt:lpstr>Analysis</vt:lpstr>
      <vt:lpstr>Q4. Correlation b/w volatile acidity &amp; quality </vt:lpstr>
      <vt:lpstr>Analysis</vt:lpstr>
      <vt:lpstr>Q6. Training a decision tree and random forest classifier model and comparing the accuracy </vt:lpstr>
      <vt:lpstr>Steps involved</vt:lpstr>
      <vt:lpstr>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S</dc:creator>
  <cp:lastModifiedBy>Vaishnavi S</cp:lastModifiedBy>
  <cp:revision>1</cp:revision>
  <dcterms:created xsi:type="dcterms:W3CDTF">2024-10-30T03:47:23Z</dcterms:created>
  <dcterms:modified xsi:type="dcterms:W3CDTF">2024-10-30T04:17:55Z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