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41B358-3150-4F6F-99C5-59A0BBF3EFF7}" v="1" dt="2025-02-24T16:35:55.1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shnavi Shipalkar" userId="82b6cb89a086a305" providerId="LiveId" clId="{7D41B358-3150-4F6F-99C5-59A0BBF3EFF7}"/>
    <pc:docChg chg="undo custSel addSld modSld">
      <pc:chgData name="Vaishnavi Shipalkar" userId="82b6cb89a086a305" providerId="LiveId" clId="{7D41B358-3150-4F6F-99C5-59A0BBF3EFF7}" dt="2025-02-24T16:37:03.230" v="146" actId="1076"/>
      <pc:docMkLst>
        <pc:docMk/>
      </pc:docMkLst>
      <pc:sldChg chg="modSp mod">
        <pc:chgData name="Vaishnavi Shipalkar" userId="82b6cb89a086a305" providerId="LiveId" clId="{7D41B358-3150-4F6F-99C5-59A0BBF3EFF7}" dt="2025-02-24T15:51:02.549" v="61" actId="20577"/>
        <pc:sldMkLst>
          <pc:docMk/>
          <pc:sldMk cId="953325580" sldId="256"/>
        </pc:sldMkLst>
        <pc:spChg chg="mod">
          <ac:chgData name="Vaishnavi Shipalkar" userId="82b6cb89a086a305" providerId="LiveId" clId="{7D41B358-3150-4F6F-99C5-59A0BBF3EFF7}" dt="2025-02-24T15:51:02.549" v="61" actId="20577"/>
          <ac:spMkLst>
            <pc:docMk/>
            <pc:sldMk cId="953325580" sldId="256"/>
            <ac:spMk id="2" creationId="{A8A11E26-4C38-41A6-9857-11032CEECD80}"/>
          </ac:spMkLst>
        </pc:spChg>
      </pc:sldChg>
      <pc:sldChg chg="addSp delSp modSp mod">
        <pc:chgData name="Vaishnavi Shipalkar" userId="82b6cb89a086a305" providerId="LiveId" clId="{7D41B358-3150-4F6F-99C5-59A0BBF3EFF7}" dt="2025-02-24T16:01:35.118" v="109" actId="1076"/>
        <pc:sldMkLst>
          <pc:docMk/>
          <pc:sldMk cId="2083715239" sldId="2146847060"/>
        </pc:sldMkLst>
        <pc:spChg chg="del mod">
          <ac:chgData name="Vaishnavi Shipalkar" userId="82b6cb89a086a305" providerId="LiveId" clId="{7D41B358-3150-4F6F-99C5-59A0BBF3EFF7}" dt="2025-02-24T15:54:47.040" v="69" actId="22"/>
          <ac:spMkLst>
            <pc:docMk/>
            <pc:sldMk cId="2083715239" sldId="2146847060"/>
            <ac:spMk id="3" creationId="{805D7125-AC62-752D-6E68-9EB88BCC631C}"/>
          </ac:spMkLst>
        </pc:spChg>
        <pc:spChg chg="add del mod">
          <ac:chgData name="Vaishnavi Shipalkar" userId="82b6cb89a086a305" providerId="LiveId" clId="{7D41B358-3150-4F6F-99C5-59A0BBF3EFF7}" dt="2025-02-24T15:55:13.777" v="74" actId="21"/>
          <ac:spMkLst>
            <pc:docMk/>
            <pc:sldMk cId="2083715239" sldId="2146847060"/>
            <ac:spMk id="7" creationId="{AE4560FB-943F-AD97-1BD7-40255059DEDC}"/>
          </ac:spMkLst>
        </pc:spChg>
        <pc:spChg chg="add del mod">
          <ac:chgData name="Vaishnavi Shipalkar" userId="82b6cb89a086a305" providerId="LiveId" clId="{7D41B358-3150-4F6F-99C5-59A0BBF3EFF7}" dt="2025-02-24T15:57:54.033" v="92" actId="22"/>
          <ac:spMkLst>
            <pc:docMk/>
            <pc:sldMk cId="2083715239" sldId="2146847060"/>
            <ac:spMk id="9" creationId="{0276E031-A586-E05E-C8FB-699C619C9102}"/>
          </ac:spMkLst>
        </pc:spChg>
        <pc:picChg chg="add del mod ord modCrop">
          <ac:chgData name="Vaishnavi Shipalkar" userId="82b6cb89a086a305" providerId="LiveId" clId="{7D41B358-3150-4F6F-99C5-59A0BBF3EFF7}" dt="2025-02-24T15:57:25.031" v="87" actId="21"/>
          <ac:picMkLst>
            <pc:docMk/>
            <pc:sldMk cId="2083715239" sldId="2146847060"/>
            <ac:picMk id="5" creationId="{95E5A868-0899-34DA-60E4-A302635EDC59}"/>
          </ac:picMkLst>
        </pc:picChg>
        <pc:picChg chg="add mod ord modCrop">
          <ac:chgData name="Vaishnavi Shipalkar" userId="82b6cb89a086a305" providerId="LiveId" clId="{7D41B358-3150-4F6F-99C5-59A0BBF3EFF7}" dt="2025-02-24T15:58:42.073" v="98" actId="1076"/>
          <ac:picMkLst>
            <pc:docMk/>
            <pc:sldMk cId="2083715239" sldId="2146847060"/>
            <ac:picMk id="11" creationId="{92D81435-E08D-E1B7-F649-72229B2B0B01}"/>
          </ac:picMkLst>
        </pc:picChg>
        <pc:picChg chg="add mod modCrop">
          <ac:chgData name="Vaishnavi Shipalkar" userId="82b6cb89a086a305" providerId="LiveId" clId="{7D41B358-3150-4F6F-99C5-59A0BBF3EFF7}" dt="2025-02-24T16:01:35.118" v="109" actId="1076"/>
          <ac:picMkLst>
            <pc:docMk/>
            <pc:sldMk cId="2083715239" sldId="2146847060"/>
            <ac:picMk id="13" creationId="{0F3EF2EC-4217-3E23-EC59-8979CBAD9B29}"/>
          </ac:picMkLst>
        </pc:picChg>
      </pc:sldChg>
      <pc:sldChg chg="modSp mod">
        <pc:chgData name="Vaishnavi Shipalkar" userId="82b6cb89a086a305" providerId="LiveId" clId="{7D41B358-3150-4F6F-99C5-59A0BBF3EFF7}" dt="2025-02-24T16:37:03.230" v="146" actId="1076"/>
        <pc:sldMkLst>
          <pc:docMk/>
          <pc:sldMk cId="2230664768" sldId="2146847061"/>
        </pc:sldMkLst>
        <pc:spChg chg="mod">
          <ac:chgData name="Vaishnavi Shipalkar" userId="82b6cb89a086a305" providerId="LiveId" clId="{7D41B358-3150-4F6F-99C5-59A0BBF3EFF7}" dt="2025-02-24T16:37:03.230" v="146" actId="1076"/>
          <ac:spMkLst>
            <pc:docMk/>
            <pc:sldMk cId="2230664768" sldId="2146847061"/>
            <ac:spMk id="3" creationId="{51A299DD-46FA-7866-41D8-C1BFCC2F69DD}"/>
          </ac:spMkLst>
        </pc:spChg>
      </pc:sldChg>
      <pc:sldChg chg="addSp delSp modSp new mod">
        <pc:chgData name="Vaishnavi Shipalkar" userId="82b6cb89a086a305" providerId="LiveId" clId="{7D41B358-3150-4F6F-99C5-59A0BBF3EFF7}" dt="2025-02-24T16:06:52.266" v="137" actId="1076"/>
        <pc:sldMkLst>
          <pc:docMk/>
          <pc:sldMk cId="1386326405" sldId="2146847063"/>
        </pc:sldMkLst>
        <pc:spChg chg="del">
          <ac:chgData name="Vaishnavi Shipalkar" userId="82b6cb89a086a305" providerId="LiveId" clId="{7D41B358-3150-4F6F-99C5-59A0BBF3EFF7}" dt="2025-02-24T16:01:50.495" v="110" actId="21"/>
          <ac:spMkLst>
            <pc:docMk/>
            <pc:sldMk cId="1386326405" sldId="2146847063"/>
            <ac:spMk id="2" creationId="{F735A43D-2EB3-476C-782D-5F733B95C2EF}"/>
          </ac:spMkLst>
        </pc:spChg>
        <pc:spChg chg="del mod">
          <ac:chgData name="Vaishnavi Shipalkar" userId="82b6cb89a086a305" providerId="LiveId" clId="{7D41B358-3150-4F6F-99C5-59A0BBF3EFF7}" dt="2025-02-24T16:02:25.720" v="116" actId="22"/>
          <ac:spMkLst>
            <pc:docMk/>
            <pc:sldMk cId="1386326405" sldId="2146847063"/>
            <ac:spMk id="3" creationId="{3969BA33-B132-5AE4-1AD0-CB6318481FC1}"/>
          </ac:spMkLst>
        </pc:spChg>
        <pc:picChg chg="add mod ord modCrop">
          <ac:chgData name="Vaishnavi Shipalkar" userId="82b6cb89a086a305" providerId="LiveId" clId="{7D41B358-3150-4F6F-99C5-59A0BBF3EFF7}" dt="2025-02-24T16:06:49.883" v="136" actId="1076"/>
          <ac:picMkLst>
            <pc:docMk/>
            <pc:sldMk cId="1386326405" sldId="2146847063"/>
            <ac:picMk id="5" creationId="{389C3477-5FD4-2448-2997-43DCABA527A8}"/>
          </ac:picMkLst>
        </pc:picChg>
        <pc:picChg chg="add mod modCrop">
          <ac:chgData name="Vaishnavi Shipalkar" userId="82b6cb89a086a305" providerId="LiveId" clId="{7D41B358-3150-4F6F-99C5-59A0BBF3EFF7}" dt="2025-02-24T16:06:52.266" v="137" actId="1076"/>
          <ac:picMkLst>
            <pc:docMk/>
            <pc:sldMk cId="1386326405" sldId="2146847063"/>
            <ac:picMk id="7" creationId="{937598F3-9C1D-29B9-FBAC-0C75582329C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VaishnaviS307/AICTE-project-Edunet-Foundation-.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60601" y="3824365"/>
            <a:ext cx="875453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err="1">
                <a:solidFill>
                  <a:schemeClr val="accent1">
                    <a:lumMod val="75000"/>
                  </a:schemeClr>
                </a:solidFill>
                <a:latin typeface="Arial" pitchFamily="34" charset="0"/>
                <a:cs typeface="Arial" pitchFamily="34" charset="0"/>
              </a:rPr>
              <a:t>Edunet</a:t>
            </a:r>
            <a:r>
              <a:rPr lang="en-US" sz="2000" b="1" dirty="0">
                <a:solidFill>
                  <a:schemeClr val="accent1">
                    <a:lumMod val="75000"/>
                  </a:schemeClr>
                </a:solidFill>
                <a:latin typeface="Arial" pitchFamily="34" charset="0"/>
                <a:cs typeface="Arial" pitchFamily="34" charset="0"/>
              </a:rPr>
              <a:t> Foundation</a:t>
            </a:r>
          </a:p>
          <a:p>
            <a:r>
              <a:rPr lang="en-US" sz="2000" b="1" dirty="0">
                <a:solidFill>
                  <a:schemeClr val="accent1">
                    <a:lumMod val="75000"/>
                  </a:schemeClr>
                </a:solidFill>
                <a:latin typeface="Arial"/>
                <a:cs typeface="Arial"/>
              </a:rPr>
              <a:t>Student Name : Shipalkar Vaishnavi Uttam</a:t>
            </a:r>
          </a:p>
          <a:p>
            <a:r>
              <a:rPr lang="en-US" sz="2000" b="1" dirty="0">
                <a:solidFill>
                  <a:schemeClr val="accent1">
                    <a:lumMod val="75000"/>
                  </a:schemeClr>
                </a:solidFill>
                <a:latin typeface="Arial"/>
                <a:cs typeface="Arial"/>
              </a:rPr>
              <a:t>College Name &amp; Department : ISB&amp;M College Of Engineering, Pune.  </a:t>
            </a:r>
          </a:p>
          <a:p>
            <a:r>
              <a:rPr lang="en-US" sz="2000" b="1" dirty="0">
                <a:solidFill>
                  <a:schemeClr val="accent1">
                    <a:lumMod val="75000"/>
                  </a:schemeClr>
                </a:solidFill>
                <a:latin typeface="Arial"/>
                <a:cs typeface="Arial"/>
              </a:rPr>
              <a:t>                                                    Artificial Intelligence And Data Science.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422400"/>
            <a:ext cx="11029616" cy="3640666"/>
          </a:xfrm>
        </p:spPr>
        <p:txBody>
          <a:bodyPr/>
          <a:lstStyle/>
          <a:p>
            <a:pPr marL="0" indent="0">
              <a:buNone/>
            </a:pPr>
            <a:r>
              <a:rPr lang="en-IN" dirty="0">
                <a:hlinkClick r:id="rId2"/>
              </a:rPr>
              <a:t>https://github.com/VaishnaviS307/AICTE-project-Edunet-Foundation-.git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lgn="just"/>
            <a:r>
              <a:rPr lang="en-US" dirty="0"/>
              <a:t>AI-Powered Steganography – Use machine learning to make data hiding even more secure and undetectable.</a:t>
            </a:r>
          </a:p>
          <a:p>
            <a:pPr marL="305435" indent="-305435" algn="just"/>
            <a:r>
              <a:rPr lang="en-US" dirty="0"/>
              <a:t>Real-Time Secure Messaging – Develop a system for live communication using steganographic images.</a:t>
            </a:r>
          </a:p>
          <a:p>
            <a:pPr marL="305435" indent="-305435" algn="just"/>
            <a:r>
              <a:rPr lang="en-IN" dirty="0"/>
              <a:t>Mobile &amp; Cloud Applications – Implement secure steganography in cloud storage and mobile apps.</a:t>
            </a:r>
            <a:endParaRPr lang="en-US" dirty="0"/>
          </a:p>
          <a:p>
            <a:pPr marL="305435" indent="-305435" algn="just"/>
            <a:r>
              <a:rPr lang="en-IN" dirty="0"/>
              <a:t>Quantum Cryptography Integration – Combine with quantum encryption for next-level data protection.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IN" sz="2000" dirty="0">
                <a:solidFill>
                  <a:schemeClr val="tx1"/>
                </a:solidFill>
                <a:ea typeface="+mn-lt"/>
                <a:cs typeface="+mn-lt"/>
              </a:rPr>
              <a:t>The problem statement is :</a:t>
            </a:r>
          </a:p>
          <a:p>
            <a:pPr marL="0" indent="0" algn="just">
              <a:buNone/>
            </a:pPr>
            <a:r>
              <a:rPr lang="en-IN" sz="2000" dirty="0">
                <a:solidFill>
                  <a:schemeClr val="tx1"/>
                </a:solidFill>
                <a:ea typeface="+mn-lt"/>
                <a:cs typeface="+mn-lt"/>
              </a:rPr>
              <a:t>Secure data hiding in images using Steganography.</a:t>
            </a:r>
          </a:p>
          <a:p>
            <a:pPr marL="0" indent="0" algn="just">
              <a:buNone/>
            </a:pPr>
            <a:r>
              <a:rPr lang="en-US" sz="2000" dirty="0">
                <a:solidFill>
                  <a:schemeClr val="tx1"/>
                </a:solidFill>
              </a:rPr>
              <a:t>The project focuses on securely hiding sensitive data within images using steganography, making it invisible to the human eye. This ensures confidential communication and prevents unauthorized access or detection.</a:t>
            </a:r>
            <a:endParaRPr lang="en-IN" sz="2000" dirty="0">
              <a:solidFill>
                <a:schemeClr val="tx1"/>
              </a:solidFill>
              <a:ea typeface="+mn-lt"/>
              <a:cs typeface="+mn-lt"/>
            </a:endParaRPr>
          </a:p>
          <a:p>
            <a:pPr marL="0" indent="0" algn="just">
              <a:buNone/>
            </a:pPr>
            <a:r>
              <a:rPr lang="en-IN" sz="2800" dirty="0">
                <a:solidFill>
                  <a:srgbClr val="0F0F0F"/>
                </a:solidFill>
                <a:ea typeface="+mn-lt"/>
                <a:cs typeface="+mn-lt"/>
              </a:rPr>
              <a:t> </a:t>
            </a:r>
            <a:endParaRPr lang="en-IN" sz="1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346201"/>
            <a:ext cx="11613485" cy="5054600"/>
          </a:xfrm>
        </p:spPr>
        <p:txBody>
          <a:bodyPr vert="horz" lIns="91440" tIns="45720" rIns="91440" bIns="45720" rtlCol="0" anchor="ctr">
            <a:noAutofit/>
          </a:bodyPr>
          <a:lstStyle/>
          <a:p>
            <a:pPr marL="0" indent="0" algn="just">
              <a:buNone/>
            </a:pPr>
            <a:r>
              <a:rPr lang="en-IN" sz="2000" dirty="0"/>
              <a:t>In project different libraries are used which are :</a:t>
            </a:r>
          </a:p>
          <a:p>
            <a:pPr algn="just">
              <a:buFont typeface="Wingdings" panose="05000000000000000000" pitchFamily="2" charset="2"/>
              <a:buChar char="§"/>
            </a:pPr>
            <a:r>
              <a:rPr lang="en-IN" sz="2000" dirty="0"/>
              <a:t>CV2 library (used for reading writing images).</a:t>
            </a:r>
          </a:p>
          <a:p>
            <a:pPr algn="just">
              <a:buFont typeface="Wingdings" panose="05000000000000000000" pitchFamily="2" charset="2"/>
              <a:buChar char="§"/>
            </a:pPr>
            <a:r>
              <a:rPr lang="en-IN" sz="2000" dirty="0"/>
              <a:t>String library.</a:t>
            </a:r>
          </a:p>
          <a:p>
            <a:pPr algn="just">
              <a:buFont typeface="Wingdings" panose="05000000000000000000" pitchFamily="2" charset="2"/>
              <a:buChar char="§"/>
            </a:pPr>
            <a:r>
              <a:rPr lang="en-IN" sz="2000" dirty="0"/>
              <a:t>OS library.</a:t>
            </a:r>
          </a:p>
          <a:p>
            <a:pPr marL="0" indent="0" algn="just">
              <a:buNone/>
            </a:pPr>
            <a:endParaRPr lang="en-IN" sz="2000" dirty="0"/>
          </a:p>
          <a:p>
            <a:pPr marL="0" indent="0" algn="just">
              <a:buNone/>
            </a:pPr>
            <a:r>
              <a:rPr lang="en-US" sz="2000" dirty="0"/>
              <a:t>The Environment is used to run the code is python IDLE (Integrated Development and Learning Environment) is Python’s default development environment.</a:t>
            </a:r>
            <a:r>
              <a:rPr lang="en-IN" sz="2000" dirty="0"/>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91960"/>
            <a:ext cx="11029615" cy="4673324"/>
          </a:xfrm>
        </p:spPr>
        <p:txBody>
          <a:bodyPr>
            <a:normAutofit/>
          </a:bodyPr>
          <a:lstStyle/>
          <a:p>
            <a:pPr algn="just">
              <a:buFont typeface="Wingdings" panose="05000000000000000000" pitchFamily="2" charset="2"/>
              <a:buChar char="§"/>
            </a:pPr>
            <a:r>
              <a:rPr lang="en-US" sz="2000" dirty="0"/>
              <a:t>Extra Security – Combines steganography with encryption for double protection.</a:t>
            </a:r>
          </a:p>
          <a:p>
            <a:pPr algn="just">
              <a:buFont typeface="Wingdings" panose="05000000000000000000" pitchFamily="2" charset="2"/>
              <a:buChar char="§"/>
            </a:pPr>
            <a:r>
              <a:rPr lang="en-US" sz="2000" dirty="0"/>
              <a:t>Undetectable Data – Hidden information is invisible to the human eye and tough to detect.</a:t>
            </a:r>
          </a:p>
          <a:p>
            <a:pPr algn="just">
              <a:buFont typeface="Wingdings" panose="05000000000000000000" pitchFamily="2" charset="2"/>
              <a:buChar char="§"/>
            </a:pPr>
            <a:r>
              <a:rPr lang="en-US" sz="2000" dirty="0"/>
              <a:t>Key-Based Access – Only authorized users with the right key can extract the secret data.</a:t>
            </a:r>
          </a:p>
          <a:p>
            <a:pPr algn="just">
              <a:buFont typeface="Wingdings" panose="05000000000000000000" pitchFamily="2" charset="2"/>
              <a:buChar char="§"/>
            </a:pPr>
            <a:r>
              <a:rPr lang="en-US" sz="2000" dirty="0"/>
              <a:t>Real-World Use – Can be used for secure messaging, watermarking, and protecting confidential    files.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algn="just">
              <a:buFont typeface="Wingdings" panose="05000000000000000000" pitchFamily="2" charset="2"/>
              <a:buChar char="§"/>
            </a:pPr>
            <a:r>
              <a:rPr lang="en-US" sz="2000" dirty="0"/>
              <a:t>Government &amp; Intelligence Agencies – Used for Securely transmit confidential information without detection.</a:t>
            </a:r>
          </a:p>
          <a:p>
            <a:pPr algn="just">
              <a:buFont typeface="Wingdings" panose="05000000000000000000" pitchFamily="2" charset="2"/>
              <a:buChar char="§"/>
            </a:pPr>
            <a:r>
              <a:rPr lang="en-US" sz="2000" dirty="0"/>
              <a:t>Corporate Sector – Protect the sensitive business data and trade secrets.</a:t>
            </a:r>
          </a:p>
          <a:p>
            <a:pPr algn="just">
              <a:buFont typeface="Wingdings" panose="05000000000000000000" pitchFamily="2" charset="2"/>
              <a:buChar char="§"/>
            </a:pPr>
            <a:r>
              <a:rPr lang="en-US" sz="2000" dirty="0"/>
              <a:t>Journalists &amp; Activists – Share information discreetly in countries with censorship.</a:t>
            </a:r>
          </a:p>
          <a:p>
            <a:pPr algn="just">
              <a:buFont typeface="Wingdings" panose="05000000000000000000" pitchFamily="2" charset="2"/>
              <a:buChar char="§"/>
            </a:pPr>
            <a:r>
              <a:rPr lang="en-US" sz="2000" dirty="0"/>
              <a:t>Military &amp; Defense – Covert communication to prevent interception by adversaries.</a:t>
            </a:r>
          </a:p>
          <a:p>
            <a:pPr algn="just">
              <a:buFont typeface="Wingdings" panose="05000000000000000000" pitchFamily="2" charset="2"/>
              <a:buChar char="§"/>
            </a:pPr>
            <a:r>
              <a:rPr lang="en-US" sz="2000" dirty="0"/>
              <a:t>Banking &amp; Financial Institutions – Securely store and transmit transaction details.</a:t>
            </a:r>
            <a:endParaRPr lang="en-IN" sz="20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1" name="Content Placeholder 10">
            <a:extLst>
              <a:ext uri="{FF2B5EF4-FFF2-40B4-BE49-F238E27FC236}">
                <a16:creationId xmlns:a16="http://schemas.microsoft.com/office/drawing/2014/main" id="{92D81435-E08D-E1B7-F649-72229B2B0B01}"/>
              </a:ext>
            </a:extLst>
          </p:cNvPr>
          <p:cNvPicPr>
            <a:picLocks noGrp="1" noChangeAspect="1"/>
          </p:cNvPicPr>
          <p:nvPr>
            <p:ph idx="1"/>
          </p:nvPr>
        </p:nvPicPr>
        <p:blipFill>
          <a:blip r:embed="rId2"/>
          <a:srcRect r="61653" b="14561"/>
          <a:stretch/>
        </p:blipFill>
        <p:spPr>
          <a:xfrm>
            <a:off x="1159669" y="1411817"/>
            <a:ext cx="3979598" cy="4854094"/>
          </a:xfrm>
        </p:spPr>
      </p:pic>
      <p:pic>
        <p:nvPicPr>
          <p:cNvPr id="13" name="Picture 12">
            <a:extLst>
              <a:ext uri="{FF2B5EF4-FFF2-40B4-BE49-F238E27FC236}">
                <a16:creationId xmlns:a16="http://schemas.microsoft.com/office/drawing/2014/main" id="{0F3EF2EC-4217-3E23-EC59-8979CBAD9B29}"/>
              </a:ext>
            </a:extLst>
          </p:cNvPr>
          <p:cNvPicPr>
            <a:picLocks noChangeAspect="1"/>
          </p:cNvPicPr>
          <p:nvPr/>
        </p:nvPicPr>
        <p:blipFill>
          <a:blip r:embed="rId3"/>
          <a:srcRect l="4902" r="45164" b="61852"/>
          <a:stretch/>
        </p:blipFill>
        <p:spPr>
          <a:xfrm>
            <a:off x="5804263" y="1572683"/>
            <a:ext cx="5479143" cy="343958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89C3477-5FD4-2448-2997-43DCABA527A8}"/>
              </a:ext>
            </a:extLst>
          </p:cNvPr>
          <p:cNvPicPr>
            <a:picLocks noGrp="1" noChangeAspect="1"/>
          </p:cNvPicPr>
          <p:nvPr>
            <p:ph idx="1"/>
          </p:nvPr>
        </p:nvPicPr>
        <p:blipFill>
          <a:blip r:embed="rId2"/>
          <a:srcRect l="29199" r="29006" b="4939"/>
          <a:stretch/>
        </p:blipFill>
        <p:spPr>
          <a:xfrm>
            <a:off x="1371599" y="973664"/>
            <a:ext cx="4233335" cy="5477934"/>
          </a:xfrm>
        </p:spPr>
      </p:pic>
      <p:pic>
        <p:nvPicPr>
          <p:cNvPr id="7" name="Picture 6">
            <a:extLst>
              <a:ext uri="{FF2B5EF4-FFF2-40B4-BE49-F238E27FC236}">
                <a16:creationId xmlns:a16="http://schemas.microsoft.com/office/drawing/2014/main" id="{937598F3-9C1D-29B9-FBAC-0C75582329C2}"/>
              </a:ext>
            </a:extLst>
          </p:cNvPr>
          <p:cNvPicPr>
            <a:picLocks noChangeAspect="1"/>
          </p:cNvPicPr>
          <p:nvPr/>
        </p:nvPicPr>
        <p:blipFill>
          <a:blip r:embed="rId3"/>
          <a:srcRect l="30479" r="29629" b="5926"/>
          <a:stretch/>
        </p:blipFill>
        <p:spPr>
          <a:xfrm>
            <a:off x="6527799" y="973663"/>
            <a:ext cx="4233335" cy="5477935"/>
          </a:xfrm>
          <a:prstGeom prst="rect">
            <a:avLst/>
          </a:prstGeom>
        </p:spPr>
      </p:pic>
    </p:spTree>
    <p:extLst>
      <p:ext uri="{BB962C8B-B14F-4D97-AF65-F5344CB8AC3E}">
        <p14:creationId xmlns:p14="http://schemas.microsoft.com/office/powerpoint/2010/main" val="1386326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lgn="just">
              <a:buNone/>
            </a:pPr>
            <a:r>
              <a:rPr lang="en-US" sz="2000" dirty="0"/>
              <a:t>In conclusion, Secure Data Hiding in Images Using Steganography provides an advanced method for covert communication and data protection. By embedding sensitive information within images, it ensures confidentiality while remaining undetectable to unauthorized users. The combination of steganography and encryption enhances security, making it useful for government, corporate, and personal data protection.</a:t>
            </a:r>
            <a:endParaRPr lang="en-IN" sz="2000"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125</TotalTime>
  <Words>421</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Vaishnavi Shipalkar</cp:lastModifiedBy>
  <cp:revision>29</cp:revision>
  <dcterms:created xsi:type="dcterms:W3CDTF">2021-05-26T16:50:10Z</dcterms:created>
  <dcterms:modified xsi:type="dcterms:W3CDTF">2025-02-24T16:37:12Z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