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98" r:id="rId2"/>
    <p:sldMasterId id="2147483716" r:id="rId3"/>
    <p:sldMasterId id="2147483753" r:id="rId4"/>
  </p:sldMasterIdLst>
  <p:sldIdLst>
    <p:sldId id="256" r:id="rId5"/>
    <p:sldId id="257" r:id="rId6"/>
    <p:sldId id="258" r:id="rId7"/>
    <p:sldId id="264" r:id="rId8"/>
    <p:sldId id="259" r:id="rId9"/>
    <p:sldId id="260"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defRPr sz="1050" b="0" i="0">
                <a:solidFill>
                  <a:srgbClr val="7E7E7E"/>
                </a:solidFill>
                <a:latin typeface="Calibri"/>
                <a:cs typeface="Calibri"/>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7DBE16F-9BFB-4EF1-946D-DA8F74B18FFB}" type="datetimeFigureOut">
              <a:rPr lang="en-US" smtClean="0"/>
              <a:t>1/21/2021</a:t>
            </a:fld>
            <a:endParaRPr lang="en-US"/>
          </a:p>
        </p:txBody>
      </p:sp>
      <p:sp>
        <p:nvSpPr>
          <p:cNvPr id="6" name="Holder 6"/>
          <p:cNvSpPr>
            <a:spLocks noGrp="1"/>
          </p:cNvSpPr>
          <p:nvPr>
            <p:ph type="sldNum" sz="quarter" idx="7"/>
          </p:nvPr>
        </p:nvSpPr>
        <p:spPr/>
        <p:txBody>
          <a:bodyPr lIns="0" tIns="0" rIns="0" bIns="0"/>
          <a:lstStyle>
            <a:lvl1pPr>
              <a:defRPr sz="1050" b="1" i="0">
                <a:solidFill>
                  <a:srgbClr val="7E7E7E"/>
                </a:solidFill>
                <a:latin typeface="Calibri"/>
                <a:cs typeface="Calibri"/>
              </a:defRPr>
            </a:lvl1pPr>
          </a:lstStyle>
          <a:p>
            <a:fld id="{441447B7-53C9-471F-A819-ED7B66250656}" type="slidenum">
              <a:rPr lang="en-US" smtClean="0"/>
              <a:t>‹#›</a:t>
            </a:fld>
            <a:endParaRPr lang="en-US"/>
          </a:p>
        </p:txBody>
      </p:sp>
    </p:spTree>
    <p:extLst>
      <p:ext uri="{BB962C8B-B14F-4D97-AF65-F5344CB8AC3E}">
        <p14:creationId xmlns:p14="http://schemas.microsoft.com/office/powerpoint/2010/main" val="1069347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306922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4"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697416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3846706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3" name="Content Placeholder 2"/>
          <p:cNvSpPr>
            <a:spLocks noGrp="1"/>
          </p:cNvSpPr>
          <p:nvPr>
            <p:ph sz="half" idx="1"/>
          </p:nvPr>
        </p:nvSpPr>
        <p:spPr>
          <a:xfrm>
            <a:off x="570896" y="1189037"/>
            <a:ext cx="53848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6371768" y="1189037"/>
            <a:ext cx="53848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3792319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3886201"/>
            <a:ext cx="10363200" cy="622300"/>
          </a:xfrm>
        </p:spPr>
        <p:txBody>
          <a:bodyPr anchor="t">
            <a:noAutofit/>
          </a:bodyPr>
          <a:lstStyle>
            <a:lvl1pPr algn="ctr">
              <a:defRPr sz="2800" b="0"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4"/>
            <a:ext cx="10363200" cy="750887"/>
          </a:xfrm>
        </p:spPr>
        <p:txBody>
          <a:bodyPr anchor="b">
            <a:noAutofit/>
          </a:bodyPr>
          <a:lstStyle>
            <a:lvl1pPr marL="0" indent="0" algn="ctr">
              <a:buNone/>
              <a:defRPr sz="2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3683496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70896" y="1187449"/>
            <a:ext cx="5386917" cy="712787"/>
          </a:xfrm>
        </p:spPr>
        <p:txBody>
          <a:bodyPr anchor="b">
            <a:noAutofit/>
          </a:bodyPr>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570896" y="1916112"/>
            <a:ext cx="5386917"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348185" y="1187449"/>
            <a:ext cx="5389033" cy="712787"/>
          </a:xfrm>
        </p:spPr>
        <p:txBody>
          <a:bodyPr anchor="b">
            <a:noAutofit/>
          </a:bodyPr>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8185" y="1916112"/>
            <a:ext cx="5389033"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4001055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898" y="1125538"/>
            <a:ext cx="4011084" cy="787399"/>
          </a:xfrm>
        </p:spPr>
        <p:txBody>
          <a:bodyPr anchor="b">
            <a:noAutofit/>
          </a:bodyPr>
          <a:lstStyle>
            <a:lvl1pPr algn="l">
              <a:defRPr sz="2200" b="1">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805437" y="1125538"/>
            <a:ext cx="6815667"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570898" y="1951037"/>
            <a:ext cx="4011084" cy="4373563"/>
          </a:xfrm>
        </p:spPr>
        <p:txBody>
          <a:bodyPr>
            <a:noAutofit/>
          </a:bodyPr>
          <a:lstStyle>
            <a:lvl1pPr marL="0" indent="0">
              <a:buNone/>
              <a:defRPr sz="2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914150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76801"/>
            <a:ext cx="7315200" cy="566739"/>
          </a:xfrm>
        </p:spPr>
        <p:txBody>
          <a:bodyPr anchor="b">
            <a:noAutofit/>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43002"/>
            <a:ext cx="7315200" cy="3660775"/>
          </a:xfrm>
        </p:spPr>
        <p:txBody>
          <a:bodyPr>
            <a:no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443539"/>
            <a:ext cx="7315200" cy="804863"/>
          </a:xfrm>
        </p:spPr>
        <p:txBody>
          <a:bodyPr>
            <a:no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986361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Table Placeholder 2"/>
          <p:cNvSpPr>
            <a:spLocks noGrp="1"/>
          </p:cNvSpPr>
          <p:nvPr>
            <p:ph type="tbl" idx="1"/>
          </p:nvPr>
        </p:nvSpPr>
        <p:spPr>
          <a:xfrm>
            <a:off x="684405" y="1190626"/>
            <a:ext cx="11161184" cy="1323975"/>
          </a:xfrm>
          <a:ln>
            <a:solidFill>
              <a:schemeClr val="bg1"/>
            </a:solidFill>
          </a:ln>
        </p:spPr>
        <p:txBody>
          <a:bodyPr/>
          <a:lstStyle>
            <a:lvl1pPr>
              <a:buNone/>
              <a:defRPr>
                <a:solidFill>
                  <a:schemeClr val="bg1"/>
                </a:solidFill>
              </a:defRPr>
            </a:lvl1pPr>
          </a:lstStyle>
          <a:p>
            <a:pPr lvl="0"/>
            <a:r>
              <a:rPr lang="en-US" noProof="0"/>
              <a:t>Click icon to add table</a:t>
            </a:r>
            <a:endParaRPr lang="en-US" noProof="0" dirty="0"/>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40700731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548192" y="1168400"/>
            <a:ext cx="11237408" cy="5156200"/>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414403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bg1"/>
                </a:solidFill>
                <a:latin typeface="Arial"/>
                <a:cs typeface="Arial"/>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defRPr sz="1050" b="0" i="0">
                <a:solidFill>
                  <a:srgbClr val="7E7E7E"/>
                </a:solidFill>
                <a:latin typeface="Calibri"/>
                <a:cs typeface="Calibri"/>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7DBE16F-9BFB-4EF1-946D-DA8F74B18FFB}" type="datetimeFigureOut">
              <a:rPr lang="en-US" smtClean="0"/>
              <a:t>1/21/2021</a:t>
            </a:fld>
            <a:endParaRPr lang="en-US"/>
          </a:p>
        </p:txBody>
      </p:sp>
      <p:sp>
        <p:nvSpPr>
          <p:cNvPr id="6" name="Holder 6"/>
          <p:cNvSpPr>
            <a:spLocks noGrp="1"/>
          </p:cNvSpPr>
          <p:nvPr>
            <p:ph type="sldNum" sz="quarter" idx="7"/>
          </p:nvPr>
        </p:nvSpPr>
        <p:spPr/>
        <p:txBody>
          <a:bodyPr lIns="0" tIns="0" rIns="0" bIns="0"/>
          <a:lstStyle>
            <a:lvl1pPr>
              <a:defRPr sz="1050" b="1" i="0">
                <a:solidFill>
                  <a:srgbClr val="7E7E7E"/>
                </a:solidFill>
                <a:latin typeface="Calibri"/>
                <a:cs typeface="Calibri"/>
              </a:defRPr>
            </a:lvl1pPr>
          </a:lstStyle>
          <a:p>
            <a:fld id="{441447B7-53C9-471F-A819-ED7B66250656}" type="slidenum">
              <a:rPr lang="en-US" smtClean="0"/>
              <a:t>‹#›</a:t>
            </a:fld>
            <a:endParaRPr lang="en-US"/>
          </a:p>
        </p:txBody>
      </p:sp>
    </p:spTree>
    <p:extLst>
      <p:ext uri="{BB962C8B-B14F-4D97-AF65-F5344CB8AC3E}">
        <p14:creationId xmlns:p14="http://schemas.microsoft.com/office/powerpoint/2010/main" val="1342337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71424" y="1189037"/>
            <a:ext cx="2743200" cy="5135563"/>
          </a:xfrm>
        </p:spPr>
        <p:txBody>
          <a:bodyPr vert="eaVert">
            <a:normAutofit/>
          </a:bodyPr>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51544" y="1189037"/>
            <a:ext cx="8253789" cy="5135563"/>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2506389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86823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slide with Visual">
    <p:spTree>
      <p:nvGrpSpPr>
        <p:cNvPr id="1" name=""/>
        <p:cNvGrpSpPr/>
        <p:nvPr/>
      </p:nvGrpSpPr>
      <p:grpSpPr>
        <a:xfrm>
          <a:off x="0" y="0"/>
          <a:ext cx="0" cy="0"/>
          <a:chOff x="0" y="0"/>
          <a:chExt cx="0" cy="0"/>
        </a:xfrm>
      </p:grpSpPr>
      <p:pic>
        <p:nvPicPr>
          <p:cNvPr id="24" name="Picture 4" descr="Image result for Logistics"/>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 y="700079"/>
            <a:ext cx="12191999" cy="615792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422401" y="4648200"/>
            <a:ext cx="10769599" cy="220980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867" dirty="0">
              <a:solidFill>
                <a:srgbClr val="FFFFFF"/>
              </a:solidFill>
            </a:endParaRPr>
          </a:p>
        </p:txBody>
      </p:sp>
      <p:sp>
        <p:nvSpPr>
          <p:cNvPr id="2" name="Title 1"/>
          <p:cNvSpPr>
            <a:spLocks noGrp="1"/>
          </p:cNvSpPr>
          <p:nvPr>
            <p:ph type="title" hasCustomPrompt="1"/>
          </p:nvPr>
        </p:nvSpPr>
        <p:spPr>
          <a:xfrm>
            <a:off x="1828800" y="5454335"/>
            <a:ext cx="7936992" cy="457200"/>
          </a:xfrm>
        </p:spPr>
        <p:txBody>
          <a:bodyPr anchor="t">
            <a:noAutofit/>
          </a:bodyPr>
          <a:lstStyle>
            <a:lvl1pPr algn="l">
              <a:defRPr sz="2400" b="0" cap="none">
                <a:solidFill>
                  <a:schemeClr val="bg1"/>
                </a:solidFill>
                <a:latin typeface="+mj-lt"/>
              </a:defRPr>
            </a:lvl1pPr>
          </a:lstStyle>
          <a:p>
            <a:r>
              <a:rPr lang="en-US" dirty="0"/>
              <a:t>Click to add subtitle </a:t>
            </a:r>
          </a:p>
        </p:txBody>
      </p:sp>
      <p:sp>
        <p:nvSpPr>
          <p:cNvPr id="3" name="Text Placeholder 2"/>
          <p:cNvSpPr>
            <a:spLocks noGrp="1"/>
          </p:cNvSpPr>
          <p:nvPr>
            <p:ph type="body" idx="1" hasCustomPrompt="1"/>
          </p:nvPr>
        </p:nvSpPr>
        <p:spPr>
          <a:xfrm>
            <a:off x="1828800" y="4873752"/>
            <a:ext cx="8229600" cy="530352"/>
          </a:xfrm>
        </p:spPr>
        <p:txBody>
          <a:bodyPr anchor="b">
            <a:noAutofit/>
          </a:bodyPr>
          <a:lstStyle>
            <a:lvl1pPr marL="0" indent="0" algn="l">
              <a:buNone/>
              <a:defRPr sz="3067" b="0">
                <a:solidFill>
                  <a:schemeClr val="bg1"/>
                </a:solidFill>
                <a:latin typeface="+mj-lt"/>
              </a:defRPr>
            </a:lvl1pPr>
            <a:lvl2pPr marL="457189" indent="0">
              <a:buNone/>
              <a:defRPr sz="1867">
                <a:solidFill>
                  <a:schemeClr val="tx1">
                    <a:tint val="75000"/>
                  </a:schemeClr>
                </a:solidFill>
              </a:defRPr>
            </a:lvl2pPr>
            <a:lvl3pPr marL="914377" indent="0">
              <a:buNone/>
              <a:defRPr sz="1600">
                <a:solidFill>
                  <a:schemeClr val="tx1">
                    <a:tint val="75000"/>
                  </a:schemeClr>
                </a:solidFill>
              </a:defRPr>
            </a:lvl3pPr>
            <a:lvl4pPr marL="1371566" indent="0">
              <a:buNone/>
              <a:defRPr sz="1467">
                <a:solidFill>
                  <a:schemeClr val="tx1">
                    <a:tint val="75000"/>
                  </a:schemeClr>
                </a:solidFill>
              </a:defRPr>
            </a:lvl4pPr>
            <a:lvl5pPr marL="1828754" indent="0">
              <a:buNone/>
              <a:defRPr sz="1467">
                <a:solidFill>
                  <a:schemeClr val="tx1">
                    <a:tint val="75000"/>
                  </a:schemeClr>
                </a:solidFill>
              </a:defRPr>
            </a:lvl5pPr>
            <a:lvl6pPr marL="2285943" indent="0">
              <a:buNone/>
              <a:defRPr sz="1467">
                <a:solidFill>
                  <a:schemeClr val="tx1">
                    <a:tint val="75000"/>
                  </a:schemeClr>
                </a:solidFill>
              </a:defRPr>
            </a:lvl6pPr>
            <a:lvl7pPr marL="2743131" indent="0">
              <a:buNone/>
              <a:defRPr sz="1467">
                <a:solidFill>
                  <a:schemeClr val="tx1">
                    <a:tint val="75000"/>
                  </a:schemeClr>
                </a:solidFill>
              </a:defRPr>
            </a:lvl7pPr>
            <a:lvl8pPr marL="3200320" indent="0">
              <a:buNone/>
              <a:defRPr sz="1467">
                <a:solidFill>
                  <a:schemeClr val="tx1">
                    <a:tint val="75000"/>
                  </a:schemeClr>
                </a:solidFill>
              </a:defRPr>
            </a:lvl8pPr>
            <a:lvl9pPr marL="3657509" indent="0">
              <a:buNone/>
              <a:defRPr sz="1467">
                <a:solidFill>
                  <a:schemeClr val="tx1">
                    <a:tint val="75000"/>
                  </a:schemeClr>
                </a:solidFill>
              </a:defRPr>
            </a:lvl9pPr>
          </a:lstStyle>
          <a:p>
            <a:pPr lvl="0"/>
            <a:r>
              <a:rPr lang="en-US" dirty="0"/>
              <a:t>Click to add title</a:t>
            </a:r>
          </a:p>
        </p:txBody>
      </p:sp>
      <p:sp>
        <p:nvSpPr>
          <p:cNvPr id="19" name="Text Placeholder 6"/>
          <p:cNvSpPr>
            <a:spLocks noGrp="1"/>
          </p:cNvSpPr>
          <p:nvPr>
            <p:ph type="body" sz="quarter" idx="10" hasCustomPrompt="1"/>
          </p:nvPr>
        </p:nvSpPr>
        <p:spPr>
          <a:xfrm>
            <a:off x="1844192" y="6387400"/>
            <a:ext cx="2370667" cy="378619"/>
          </a:xfrm>
        </p:spPr>
        <p:txBody>
          <a:bodyPr>
            <a:noAutofit/>
          </a:bodyPr>
          <a:lstStyle>
            <a:lvl1pPr marL="0" indent="0">
              <a:buNone/>
              <a:defRPr sz="1867">
                <a:solidFill>
                  <a:schemeClr val="bg1"/>
                </a:solidFill>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Insert Date</a:t>
            </a:r>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9737497" y="6295415"/>
            <a:ext cx="2454503" cy="562588"/>
          </a:xfrm>
          <a:prstGeom prst="rect">
            <a:avLst/>
          </a:prstGeom>
        </p:spPr>
      </p:pic>
      <p:sp>
        <p:nvSpPr>
          <p:cNvPr id="16" name="TextBox 15"/>
          <p:cNvSpPr txBox="1"/>
          <p:nvPr/>
        </p:nvSpPr>
        <p:spPr>
          <a:xfrm>
            <a:off x="9719847" y="6527727"/>
            <a:ext cx="2472152" cy="215444"/>
          </a:xfrm>
          <a:prstGeom prst="rect">
            <a:avLst/>
          </a:prstGeom>
          <a:noFill/>
        </p:spPr>
        <p:txBody>
          <a:bodyPr wrap="none" rtlCol="0">
            <a:spAutoFit/>
          </a:bodyPr>
          <a:lstStyle/>
          <a:p>
            <a:pPr algn="r"/>
            <a:r>
              <a:rPr lang="en-US" sz="800" dirty="0">
                <a:solidFill>
                  <a:prstClr val="white"/>
                </a:solidFill>
              </a:rPr>
              <a:t>|   Copyright © 2018 Tata Consultancy Services Limited</a:t>
            </a:r>
          </a:p>
        </p:txBody>
      </p:sp>
      <p:sp>
        <p:nvSpPr>
          <p:cNvPr id="23" name="Rectangle 22"/>
          <p:cNvSpPr/>
          <p:nvPr/>
        </p:nvSpPr>
        <p:spPr>
          <a:xfrm>
            <a:off x="0" y="4"/>
            <a:ext cx="12192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91440" tIns="45720" rIns="91440" bIns="45720" rtlCol="0" anchor="ctr"/>
          <a:lstStyle/>
          <a:p>
            <a:pPr algn="ctr" defTabSz="914377">
              <a:defRPr/>
            </a:pPr>
            <a:endParaRPr lang="en-US" sz="1867" kern="0" dirty="0">
              <a:solidFill>
                <a:sysClr val="window" lastClr="FFFFFF"/>
              </a:solidFill>
            </a:endParaRPr>
          </a:p>
        </p:txBody>
      </p:sp>
      <p:grpSp>
        <p:nvGrpSpPr>
          <p:cNvPr id="18" name="Group 17"/>
          <p:cNvGrpSpPr/>
          <p:nvPr/>
        </p:nvGrpSpPr>
        <p:grpSpPr>
          <a:xfrm>
            <a:off x="381005" y="257176"/>
            <a:ext cx="11507764" cy="424339"/>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sz="2400" dirty="0">
                <a:solidFill>
                  <a:srgbClr val="000000"/>
                </a:solidFill>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dirty="0">
                  <a:solidFill>
                    <a:srgbClr val="FFFFFF"/>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dirty="0">
                  <a:solidFill>
                    <a:srgbClr val="FFFFFF"/>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dirty="0">
                  <a:solidFill>
                    <a:srgbClr val="FFFFFF"/>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defTabSz="914377">
                <a:defRPr/>
              </a:pPr>
              <a:endParaRPr lang="en-US" sz="1867" kern="0" dirty="0">
                <a:solidFill>
                  <a:srgbClr val="FFFFFF"/>
                </a:solidFill>
                <a:latin typeface="Myriad Pro"/>
              </a:endParaRPr>
            </a:p>
          </p:txBody>
        </p:sp>
      </p:grpSp>
    </p:spTree>
    <p:extLst>
      <p:ext uri="{BB962C8B-B14F-4D97-AF65-F5344CB8AC3E}">
        <p14:creationId xmlns:p14="http://schemas.microsoft.com/office/powerpoint/2010/main" val="1175919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183220" y="6556248"/>
            <a:ext cx="1226717" cy="182880"/>
          </a:xfrm>
          <a:prstGeom prst="rect">
            <a:avLst/>
          </a:prstGeom>
        </p:spPr>
        <p:txBody>
          <a:bodyPr/>
          <a:lstStyle/>
          <a:p>
            <a:fld id="{61B7FDE3-4730-41F1-AFD7-2F627AFE4EDF}" type="datetime1">
              <a:rPr lang="en-US">
                <a:solidFill>
                  <a:srgbClr val="000000"/>
                </a:solidFill>
              </a:rPr>
              <a:pPr/>
              <a:t>1/21/2021</a:t>
            </a:fld>
            <a:endParaRPr lang="en-US" dirty="0">
              <a:solidFill>
                <a:srgbClr val="000000"/>
              </a:solidFill>
            </a:endParaRPr>
          </a:p>
        </p:txBody>
      </p:sp>
      <p:sp>
        <p:nvSpPr>
          <p:cNvPr id="3" name="Footer Placeholder 2"/>
          <p:cNvSpPr>
            <a:spLocks noGrp="1"/>
          </p:cNvSpPr>
          <p:nvPr>
            <p:ph type="ftr" sz="quarter" idx="11"/>
          </p:nvPr>
        </p:nvSpPr>
        <p:spPr>
          <a:xfrm>
            <a:off x="8623669" y="6556248"/>
            <a:ext cx="2743915" cy="182880"/>
          </a:xfrm>
          <a:prstGeom prst="rect">
            <a:avLst/>
          </a:prstGeom>
        </p:spPr>
        <p:txBody>
          <a:bodyPr/>
          <a:lstStyle/>
          <a:p>
            <a:r>
              <a:rPr lang="en-US" dirty="0">
                <a:solidFill>
                  <a:srgbClr val="000000"/>
                </a:solidFill>
              </a:rPr>
              <a:t>Oracle Consulting  | OTM Express Solution</a:t>
            </a:r>
          </a:p>
        </p:txBody>
      </p:sp>
      <p:sp>
        <p:nvSpPr>
          <p:cNvPr id="4" name="Slide Number Placeholder 3"/>
          <p:cNvSpPr>
            <a:spLocks noGrp="1"/>
          </p:cNvSpPr>
          <p:nvPr>
            <p:ph type="sldNum" sz="quarter" idx="12"/>
          </p:nvPr>
        </p:nvSpPr>
        <p:spPr>
          <a:xfrm>
            <a:off x="11278949" y="6556248"/>
            <a:ext cx="381760" cy="182880"/>
          </a:xfrm>
          <a:prstGeom prst="rect">
            <a:avLst/>
          </a:prstGeom>
        </p:spPr>
        <p:txBody>
          <a:bodyPr/>
          <a:lstStyle/>
          <a:p>
            <a:fld id="{C51EAA63-D034-42AE-91FA-B13B9518C7BE}"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59499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Title Only">
    <p:spTree>
      <p:nvGrpSpPr>
        <p:cNvPr id="1" name=""/>
        <p:cNvGrpSpPr/>
        <p:nvPr/>
      </p:nvGrpSpPr>
      <p:grpSpPr>
        <a:xfrm>
          <a:off x="0" y="0"/>
          <a:ext cx="0" cy="0"/>
          <a:chOff x="0" y="0"/>
          <a:chExt cx="0" cy="0"/>
        </a:xfrm>
      </p:grpSpPr>
      <p:sp>
        <p:nvSpPr>
          <p:cNvPr id="5" name="Title 4"/>
          <p:cNvSpPr>
            <a:spLocks noGrp="1"/>
          </p:cNvSpPr>
          <p:nvPr>
            <p:ph type="title"/>
          </p:nvPr>
        </p:nvSpPr>
        <p:spPr>
          <a:xfrm>
            <a:off x="486835" y="294809"/>
            <a:ext cx="10102852" cy="338555"/>
          </a:xfrm>
        </p:spPr>
        <p:txBody>
          <a:bodyPr/>
          <a:lstStyle/>
          <a:p>
            <a:r>
              <a:rPr lang="en-US"/>
              <a:t>Click to edit Master title style</a:t>
            </a:r>
            <a:endParaRPr lang="en-GB"/>
          </a:p>
        </p:txBody>
      </p:sp>
      <p:sp>
        <p:nvSpPr>
          <p:cNvPr id="10" name="Text Placeholder 2"/>
          <p:cNvSpPr>
            <a:spLocks noGrp="1"/>
          </p:cNvSpPr>
          <p:nvPr>
            <p:ph type="body" sz="quarter" idx="14" hasCustomPrompt="1"/>
          </p:nvPr>
        </p:nvSpPr>
        <p:spPr>
          <a:xfrm>
            <a:off x="486832" y="692555"/>
            <a:ext cx="10130368" cy="234951"/>
          </a:xfrm>
        </p:spPr>
        <p:txBody>
          <a:bodyPr vert="horz" lIns="0" tIns="0" rIns="0" bIns="0" rtlCol="0" anchor="t" anchorCtr="0">
            <a:noAutofit/>
          </a:bodyPr>
          <a:lstStyle>
            <a:lvl1pPr marL="269987" indent="-269987">
              <a:buNone/>
              <a:defRPr lang="en-US" i="1" dirty="0" smtClean="0">
                <a:latin typeface="Georgia" panose="02040502050405020303" pitchFamily="18" charset="0"/>
              </a:defRPr>
            </a:lvl1pPr>
          </a:lstStyle>
          <a:p>
            <a:pPr marL="0" lvl="0" indent="0">
              <a:spcAft>
                <a:spcPts val="0"/>
              </a:spcAft>
            </a:pPr>
            <a:r>
              <a:rPr lang="en-US" dirty="0"/>
              <a:t>Subtitle here if required</a:t>
            </a:r>
          </a:p>
        </p:txBody>
      </p:sp>
      <p:sp>
        <p:nvSpPr>
          <p:cNvPr id="2" name="Date Placeholder 1"/>
          <p:cNvSpPr>
            <a:spLocks noGrp="1"/>
          </p:cNvSpPr>
          <p:nvPr>
            <p:ph type="dt" sz="half" idx="15"/>
          </p:nvPr>
        </p:nvSpPr>
        <p:spPr>
          <a:xfrm>
            <a:off x="3980329" y="6437315"/>
            <a:ext cx="4219640" cy="365125"/>
          </a:xfrm>
          <a:prstGeom prst="rect">
            <a:avLst/>
          </a:prstGeom>
        </p:spPr>
        <p:txBody>
          <a:bodyPr/>
          <a:lstStyle/>
          <a:p>
            <a:pPr algn="ctr" defTabSz="914377"/>
            <a:r>
              <a:rPr lang="en-US" sz="1867" dirty="0">
                <a:solidFill>
                  <a:srgbClr val="000000"/>
                </a:solidFill>
              </a:rPr>
              <a:t>Insert your date / confidentiality text here</a:t>
            </a:r>
            <a:endParaRPr lang="en-GB" sz="1867" dirty="0">
              <a:solidFill>
                <a:srgbClr val="000000"/>
              </a:solidFill>
            </a:endParaRPr>
          </a:p>
        </p:txBody>
      </p:sp>
      <p:sp>
        <p:nvSpPr>
          <p:cNvPr id="3" name="Footer Placeholder 2"/>
          <p:cNvSpPr>
            <a:spLocks noGrp="1"/>
          </p:cNvSpPr>
          <p:nvPr>
            <p:ph type="ftr" sz="quarter" idx="16"/>
          </p:nvPr>
        </p:nvSpPr>
        <p:spPr>
          <a:xfrm>
            <a:off x="499537" y="6437315"/>
            <a:ext cx="3399367" cy="365125"/>
          </a:xfrm>
          <a:prstGeom prst="rect">
            <a:avLst/>
          </a:prstGeom>
        </p:spPr>
        <p:txBody>
          <a:bodyPr/>
          <a:lstStyle/>
          <a:p>
            <a:pPr defTabSz="914377"/>
            <a:r>
              <a:rPr lang="en-GB" sz="1867" dirty="0">
                <a:solidFill>
                  <a:srgbClr val="000000"/>
                </a:solidFill>
              </a:rPr>
              <a:t>Presentation title</a:t>
            </a:r>
          </a:p>
        </p:txBody>
      </p:sp>
      <p:sp>
        <p:nvSpPr>
          <p:cNvPr id="4" name="Slide Number Placeholder 3"/>
          <p:cNvSpPr>
            <a:spLocks noGrp="1"/>
          </p:cNvSpPr>
          <p:nvPr>
            <p:ph type="sldNum" sz="quarter" idx="17"/>
          </p:nvPr>
        </p:nvSpPr>
        <p:spPr>
          <a:xfrm>
            <a:off x="10606806" y="6437315"/>
            <a:ext cx="1106831" cy="365125"/>
          </a:xfrm>
          <a:prstGeom prst="rect">
            <a:avLst/>
          </a:prstGeom>
        </p:spPr>
        <p:txBody>
          <a:bodyPr/>
          <a:lstStyle/>
          <a:p>
            <a:pPr defTabSz="914377"/>
            <a:fld id="{9F9F533D-B52E-4A2F-BF72-0ADD2D94BD75}" type="slidenum">
              <a:rPr lang="en-GB" sz="1867">
                <a:solidFill>
                  <a:srgbClr val="000000"/>
                </a:solidFill>
              </a:rPr>
              <a:pPr defTabSz="914377"/>
              <a:t>‹#›</a:t>
            </a:fld>
            <a:endParaRPr lang="en-GB" sz="1867" dirty="0">
              <a:solidFill>
                <a:srgbClr val="000000"/>
              </a:solidFill>
            </a:endParaRPr>
          </a:p>
        </p:txBody>
      </p:sp>
    </p:spTree>
    <p:extLst>
      <p:ext uri="{BB962C8B-B14F-4D97-AF65-F5344CB8AC3E}">
        <p14:creationId xmlns:p14="http://schemas.microsoft.com/office/powerpoint/2010/main" val="30739969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with Date Format">
    <p:bg>
      <p:bgPr>
        <a:solidFill>
          <a:srgbClr val="7156A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8005" y="2080611"/>
            <a:ext cx="9542777" cy="530352"/>
          </a:xfrm>
        </p:spPr>
        <p:txBody>
          <a:bodyPr>
            <a:noAutofit/>
          </a:bodyPr>
          <a:lstStyle>
            <a:lvl1pPr algn="l">
              <a:defRPr sz="3067">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508005" y="2675800"/>
            <a:ext cx="9542777" cy="457200"/>
          </a:xfrm>
        </p:spPr>
        <p:txBody>
          <a:bodyPr>
            <a:noAutofit/>
          </a:bodyPr>
          <a:lstStyle>
            <a:lvl1pPr marL="0" indent="0" algn="l">
              <a:buNone/>
              <a:defRPr sz="2400">
                <a:solidFill>
                  <a:schemeClr val="bg1"/>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17" name="Rectangle 16"/>
          <p:cNvSpPr/>
          <p:nvPr/>
        </p:nvSpPr>
        <p:spPr>
          <a:xfrm>
            <a:off x="0" y="0"/>
            <a:ext cx="12192000" cy="1168400"/>
          </a:xfrm>
          <a:prstGeom prst="rect">
            <a:avLst/>
          </a:prstGeom>
          <a:solidFill>
            <a:srgbClr val="7156A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867" dirty="0">
              <a:solidFill>
                <a:prstClr val="white"/>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1247648"/>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84811"/>
            <a:ext cx="12192000" cy="773189"/>
          </a:xfrm>
          <a:prstGeom prst="rect">
            <a:avLst/>
          </a:prstGeom>
        </p:spPr>
      </p:pic>
      <p:sp>
        <p:nvSpPr>
          <p:cNvPr id="24" name="Text Placeholder 5"/>
          <p:cNvSpPr>
            <a:spLocks noGrp="1"/>
          </p:cNvSpPr>
          <p:nvPr>
            <p:ph type="body" sz="quarter" idx="11" hasCustomPrompt="1"/>
          </p:nvPr>
        </p:nvSpPr>
        <p:spPr>
          <a:xfrm>
            <a:off x="532861" y="5955901"/>
            <a:ext cx="2475555" cy="402347"/>
          </a:xfrm>
        </p:spPr>
        <p:txBody>
          <a:bodyPr>
            <a:noAutofit/>
          </a:bodyPr>
          <a:lstStyle>
            <a:lvl1pPr marL="0" indent="0">
              <a:buNone/>
              <a:defRPr sz="1867">
                <a:solidFill>
                  <a:schemeClr val="bg1"/>
                </a:solidFill>
                <a:latin typeface="+mj-lt"/>
              </a:defRPr>
            </a:lvl1pPr>
          </a:lstStyle>
          <a:p>
            <a:pPr lvl="0"/>
            <a:r>
              <a:rPr lang="en-US" dirty="0"/>
              <a:t>Insert Date</a:t>
            </a:r>
          </a:p>
        </p:txBody>
      </p:sp>
      <p:sp>
        <p:nvSpPr>
          <p:cNvPr id="25" name="TextBox 24"/>
          <p:cNvSpPr txBox="1"/>
          <p:nvPr/>
        </p:nvSpPr>
        <p:spPr>
          <a:xfrm>
            <a:off x="9128723" y="6460473"/>
            <a:ext cx="2860077" cy="235898"/>
          </a:xfrm>
          <a:prstGeom prst="rect">
            <a:avLst/>
          </a:prstGeom>
          <a:noFill/>
        </p:spPr>
        <p:txBody>
          <a:bodyPr wrap="none" rtlCol="0">
            <a:spAutoFit/>
          </a:bodyPr>
          <a:lstStyle/>
          <a:p>
            <a:pPr algn="r" defTabSz="914377"/>
            <a:r>
              <a:rPr lang="en-US" sz="933" dirty="0">
                <a:solidFill>
                  <a:prstClr val="white"/>
                </a:solidFill>
              </a:rPr>
              <a:t>|   Copyright © 2018 Tata Consultancy Services Limited</a:t>
            </a:r>
          </a:p>
        </p:txBody>
      </p:sp>
      <p:sp>
        <p:nvSpPr>
          <p:cNvPr id="26" name="Text Placeholder 4"/>
          <p:cNvSpPr>
            <a:spLocks noGrp="1"/>
          </p:cNvSpPr>
          <p:nvPr>
            <p:ph type="body" sz="quarter" idx="14" hasCustomPrompt="1"/>
          </p:nvPr>
        </p:nvSpPr>
        <p:spPr>
          <a:xfrm>
            <a:off x="6146800" y="6459852"/>
            <a:ext cx="3048000" cy="203200"/>
          </a:xfrm>
        </p:spPr>
        <p:txBody>
          <a:bodyPr wrap="none">
            <a:noAutofit/>
          </a:bodyPr>
          <a:lstStyle>
            <a:lvl1pPr marL="0" indent="0" algn="r">
              <a:buNone/>
              <a:defRPr sz="1067">
                <a:solidFill>
                  <a:schemeClr val="bg1"/>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4223919176"/>
      </p:ext>
    </p:extLst>
  </p:cSld>
  <p:clrMapOvr>
    <a:masterClrMapping/>
  </p:clrMapOvr>
  <p:extLst>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Title slide with Visual">
    <p:spTree>
      <p:nvGrpSpPr>
        <p:cNvPr id="1" name=""/>
        <p:cNvGrpSpPr/>
        <p:nvPr/>
      </p:nvGrpSpPr>
      <p:grpSpPr>
        <a:xfrm>
          <a:off x="0" y="0"/>
          <a:ext cx="0" cy="0"/>
          <a:chOff x="0" y="0"/>
          <a:chExt cx="0" cy="0"/>
        </a:xfrm>
      </p:grpSpPr>
      <p:pic>
        <p:nvPicPr>
          <p:cNvPr id="31" name="Picture 4" descr="Image result for Logistics"/>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 y="721464"/>
            <a:ext cx="12192000" cy="613653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422401" y="4648200"/>
            <a:ext cx="10769599" cy="220980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377"/>
            <a:endParaRPr lang="en-US" sz="1867" dirty="0">
              <a:solidFill>
                <a:prstClr val="white"/>
              </a:solidFill>
            </a:endParaRPr>
          </a:p>
        </p:txBody>
      </p:sp>
      <p:sp>
        <p:nvSpPr>
          <p:cNvPr id="2" name="Title 1"/>
          <p:cNvSpPr>
            <a:spLocks noGrp="1"/>
          </p:cNvSpPr>
          <p:nvPr>
            <p:ph type="title" hasCustomPrompt="1"/>
          </p:nvPr>
        </p:nvSpPr>
        <p:spPr>
          <a:xfrm>
            <a:off x="1828800" y="5454335"/>
            <a:ext cx="7936992" cy="457200"/>
          </a:xfrm>
        </p:spPr>
        <p:txBody>
          <a:bodyPr anchor="t">
            <a:noAutofit/>
          </a:bodyPr>
          <a:lstStyle>
            <a:lvl1pPr algn="l">
              <a:defRPr sz="2400" b="0" cap="none">
                <a:solidFill>
                  <a:schemeClr val="bg1"/>
                </a:solidFill>
                <a:latin typeface="+mj-lt"/>
              </a:defRPr>
            </a:lvl1pPr>
          </a:lstStyle>
          <a:p>
            <a:r>
              <a:rPr lang="en-US" dirty="0"/>
              <a:t>Click to add subtitle </a:t>
            </a:r>
          </a:p>
        </p:txBody>
      </p:sp>
      <p:sp>
        <p:nvSpPr>
          <p:cNvPr id="3" name="Text Placeholder 2"/>
          <p:cNvSpPr>
            <a:spLocks noGrp="1"/>
          </p:cNvSpPr>
          <p:nvPr>
            <p:ph type="body" idx="1" hasCustomPrompt="1"/>
          </p:nvPr>
        </p:nvSpPr>
        <p:spPr>
          <a:xfrm>
            <a:off x="1828800" y="4873752"/>
            <a:ext cx="8229600" cy="530352"/>
          </a:xfrm>
        </p:spPr>
        <p:txBody>
          <a:bodyPr anchor="b">
            <a:noAutofit/>
          </a:bodyPr>
          <a:lstStyle>
            <a:lvl1pPr marL="0" indent="0" algn="l">
              <a:buNone/>
              <a:defRPr sz="3067" b="0">
                <a:solidFill>
                  <a:schemeClr val="bg1"/>
                </a:solidFill>
                <a:latin typeface="+mj-lt"/>
              </a:defRPr>
            </a:lvl1pPr>
            <a:lvl2pPr marL="457189" indent="0">
              <a:buNone/>
              <a:defRPr sz="1867">
                <a:solidFill>
                  <a:schemeClr val="tx1">
                    <a:tint val="75000"/>
                  </a:schemeClr>
                </a:solidFill>
              </a:defRPr>
            </a:lvl2pPr>
            <a:lvl3pPr marL="914377" indent="0">
              <a:buNone/>
              <a:defRPr sz="1600">
                <a:solidFill>
                  <a:schemeClr val="tx1">
                    <a:tint val="75000"/>
                  </a:schemeClr>
                </a:solidFill>
              </a:defRPr>
            </a:lvl3pPr>
            <a:lvl4pPr marL="1371566" indent="0">
              <a:buNone/>
              <a:defRPr sz="1467">
                <a:solidFill>
                  <a:schemeClr val="tx1">
                    <a:tint val="75000"/>
                  </a:schemeClr>
                </a:solidFill>
              </a:defRPr>
            </a:lvl4pPr>
            <a:lvl5pPr marL="1828754" indent="0">
              <a:buNone/>
              <a:defRPr sz="1467">
                <a:solidFill>
                  <a:schemeClr val="tx1">
                    <a:tint val="75000"/>
                  </a:schemeClr>
                </a:solidFill>
              </a:defRPr>
            </a:lvl5pPr>
            <a:lvl6pPr marL="2285943" indent="0">
              <a:buNone/>
              <a:defRPr sz="1467">
                <a:solidFill>
                  <a:schemeClr val="tx1">
                    <a:tint val="75000"/>
                  </a:schemeClr>
                </a:solidFill>
              </a:defRPr>
            </a:lvl6pPr>
            <a:lvl7pPr marL="2743131" indent="0">
              <a:buNone/>
              <a:defRPr sz="1467">
                <a:solidFill>
                  <a:schemeClr val="tx1">
                    <a:tint val="75000"/>
                  </a:schemeClr>
                </a:solidFill>
              </a:defRPr>
            </a:lvl7pPr>
            <a:lvl8pPr marL="3200320" indent="0">
              <a:buNone/>
              <a:defRPr sz="1467">
                <a:solidFill>
                  <a:schemeClr val="tx1">
                    <a:tint val="75000"/>
                  </a:schemeClr>
                </a:solidFill>
              </a:defRPr>
            </a:lvl8pPr>
            <a:lvl9pPr marL="3657509" indent="0">
              <a:buNone/>
              <a:defRPr sz="1467">
                <a:solidFill>
                  <a:schemeClr val="tx1">
                    <a:tint val="75000"/>
                  </a:schemeClr>
                </a:solidFill>
              </a:defRPr>
            </a:lvl9pPr>
          </a:lstStyle>
          <a:p>
            <a:pPr lvl="0"/>
            <a:r>
              <a:rPr lang="en-US" dirty="0"/>
              <a:t>Click to add title</a:t>
            </a:r>
          </a:p>
        </p:txBody>
      </p:sp>
      <p:sp>
        <p:nvSpPr>
          <p:cNvPr id="19" name="Text Placeholder 6"/>
          <p:cNvSpPr>
            <a:spLocks noGrp="1"/>
          </p:cNvSpPr>
          <p:nvPr>
            <p:ph type="body" sz="quarter" idx="10" hasCustomPrompt="1"/>
          </p:nvPr>
        </p:nvSpPr>
        <p:spPr>
          <a:xfrm>
            <a:off x="1844192" y="6387400"/>
            <a:ext cx="2370667" cy="378619"/>
          </a:xfrm>
        </p:spPr>
        <p:txBody>
          <a:bodyPr>
            <a:noAutofit/>
          </a:bodyPr>
          <a:lstStyle>
            <a:lvl1pPr marL="0" indent="0">
              <a:buNone/>
              <a:defRPr sz="1867">
                <a:solidFill>
                  <a:schemeClr val="bg1"/>
                </a:solidFill>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Insert Date</a:t>
            </a:r>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9737497" y="6295415"/>
            <a:ext cx="2454503" cy="562588"/>
          </a:xfrm>
          <a:prstGeom prst="rect">
            <a:avLst/>
          </a:prstGeom>
        </p:spPr>
      </p:pic>
      <p:sp>
        <p:nvSpPr>
          <p:cNvPr id="20" name="Text Placeholder 10"/>
          <p:cNvSpPr>
            <a:spLocks noGrp="1"/>
          </p:cNvSpPr>
          <p:nvPr>
            <p:ph type="body" sz="quarter" idx="13" hasCustomPrompt="1"/>
          </p:nvPr>
        </p:nvSpPr>
        <p:spPr>
          <a:xfrm>
            <a:off x="4748527" y="6458907"/>
            <a:ext cx="3241040" cy="284661"/>
          </a:xfrm>
        </p:spPr>
        <p:txBody>
          <a:bodyPr wrap="none" anchor="ctr">
            <a:normAutofit/>
          </a:bodyPr>
          <a:lstStyle>
            <a:lvl1pPr marL="0" indent="0" algn="r">
              <a:buFont typeface="+mj-lt"/>
              <a:buNone/>
              <a:defRPr sz="1133" b="0" baseline="0">
                <a:solidFill>
                  <a:schemeClr val="bg1"/>
                </a:solidFill>
                <a:latin typeface="+mj-lt"/>
              </a:defRPr>
            </a:lvl1pPr>
          </a:lstStyle>
          <a:p>
            <a:pPr lvl="0"/>
            <a:r>
              <a:rPr lang="en-US" dirty="0"/>
              <a:t>Click to add Information Classification</a:t>
            </a:r>
          </a:p>
        </p:txBody>
      </p:sp>
      <p:sp>
        <p:nvSpPr>
          <p:cNvPr id="23" name="Rectangle 22"/>
          <p:cNvSpPr/>
          <p:nvPr/>
        </p:nvSpPr>
        <p:spPr>
          <a:xfrm>
            <a:off x="0" y="4"/>
            <a:ext cx="12192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91440" tIns="45720" rIns="91440" bIns="45720" rtlCol="0" anchor="ctr"/>
          <a:lstStyle/>
          <a:p>
            <a:pPr algn="ctr" defTabSz="914377">
              <a:defRPr/>
            </a:pPr>
            <a:endParaRPr lang="en-US" sz="1867" kern="0" dirty="0">
              <a:solidFill>
                <a:sysClr val="window" lastClr="FFFFFF"/>
              </a:solidFill>
            </a:endParaRPr>
          </a:p>
        </p:txBody>
      </p:sp>
      <p:grpSp>
        <p:nvGrpSpPr>
          <p:cNvPr id="18" name="Group 17"/>
          <p:cNvGrpSpPr/>
          <p:nvPr/>
        </p:nvGrpSpPr>
        <p:grpSpPr>
          <a:xfrm>
            <a:off x="381005" y="257176"/>
            <a:ext cx="11507764" cy="424339"/>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pPr defTabSz="914377"/>
              <a:endParaRPr lang="en-US" sz="1867" dirty="0">
                <a:solidFill>
                  <a:srgbClr val="000000"/>
                </a:solidFill>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1867" dirty="0">
                  <a:solidFill>
                    <a:prstClr val="white"/>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1867" dirty="0">
                  <a:solidFill>
                    <a:prstClr val="white"/>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1867" dirty="0">
                  <a:solidFill>
                    <a:prstClr val="white"/>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defTabSz="914377">
                <a:defRPr/>
              </a:pPr>
              <a:endParaRPr lang="en-US" sz="1867" kern="0" dirty="0">
                <a:solidFill>
                  <a:prstClr val="white"/>
                </a:solidFill>
                <a:latin typeface="Myriad Pro"/>
              </a:endParaRPr>
            </a:p>
          </p:txBody>
        </p:sp>
      </p:grpSp>
      <p:sp>
        <p:nvSpPr>
          <p:cNvPr id="30" name="TextBox 29"/>
          <p:cNvSpPr txBox="1"/>
          <p:nvPr/>
        </p:nvSpPr>
        <p:spPr>
          <a:xfrm>
            <a:off x="7891048" y="6474501"/>
            <a:ext cx="2472152" cy="215444"/>
          </a:xfrm>
          <a:prstGeom prst="rect">
            <a:avLst/>
          </a:prstGeom>
          <a:noFill/>
        </p:spPr>
        <p:txBody>
          <a:bodyPr wrap="none" rtlCol="0">
            <a:spAutoFit/>
          </a:bodyPr>
          <a:lstStyle/>
          <a:p>
            <a:pPr algn="r" defTabSz="914377"/>
            <a:r>
              <a:rPr lang="en-US" sz="800" dirty="0">
                <a:solidFill>
                  <a:prstClr val="white"/>
                </a:solidFill>
              </a:rPr>
              <a:t>|   Copyright © 2018 Tata Consultancy Services Limited</a:t>
            </a:r>
          </a:p>
        </p:txBody>
      </p:sp>
    </p:spTree>
    <p:extLst>
      <p:ext uri="{BB962C8B-B14F-4D97-AF65-F5344CB8AC3E}">
        <p14:creationId xmlns:p14="http://schemas.microsoft.com/office/powerpoint/2010/main" val="24486671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Slide with Date Format">
    <p:spTree>
      <p:nvGrpSpPr>
        <p:cNvPr id="1" name=""/>
        <p:cNvGrpSpPr/>
        <p:nvPr/>
      </p:nvGrpSpPr>
      <p:grpSpPr>
        <a:xfrm>
          <a:off x="0" y="0"/>
          <a:ext cx="0" cy="0"/>
          <a:chOff x="0" y="0"/>
          <a:chExt cx="0" cy="0"/>
        </a:xfrm>
      </p:grpSpPr>
      <p:sp>
        <p:nvSpPr>
          <p:cNvPr id="2" name="Title 1"/>
          <p:cNvSpPr>
            <a:spLocks noGrp="1"/>
          </p:cNvSpPr>
          <p:nvPr>
            <p:ph type="ctrTitle"/>
          </p:nvPr>
        </p:nvSpPr>
        <p:spPr>
          <a:xfrm>
            <a:off x="508005" y="2080611"/>
            <a:ext cx="9542777" cy="530352"/>
          </a:xfrm>
        </p:spPr>
        <p:txBody>
          <a:bodyPr>
            <a:noAutofit/>
          </a:bodyPr>
          <a:lstStyle>
            <a:lvl1pPr algn="l">
              <a:defRPr sz="3067">
                <a:solidFill>
                  <a:schemeClr val="tx2"/>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508005" y="2675800"/>
            <a:ext cx="9542777" cy="457200"/>
          </a:xfrm>
        </p:spPr>
        <p:txBody>
          <a:bodyPr>
            <a:noAutofit/>
          </a:bodyPr>
          <a:lstStyle>
            <a:lvl1pPr marL="0" indent="0" algn="l">
              <a:buNone/>
              <a:defRPr sz="2400">
                <a:solidFill>
                  <a:schemeClr val="tx2"/>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17" name="Rectangle 16"/>
          <p:cNvSpPr/>
          <p:nvPr/>
        </p:nvSpPr>
        <p:spPr>
          <a:xfrm>
            <a:off x="0" y="0"/>
            <a:ext cx="12192000" cy="11684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867" dirty="0">
              <a:solidFill>
                <a:prstClr val="white"/>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1999" cy="1247648"/>
          </a:xfrm>
          <a:prstGeom prst="rect">
            <a:avLst/>
          </a:prstGeom>
        </p:spPr>
      </p:pic>
      <p:sp>
        <p:nvSpPr>
          <p:cNvPr id="10" name="Text Placeholder 5"/>
          <p:cNvSpPr>
            <a:spLocks noGrp="1"/>
          </p:cNvSpPr>
          <p:nvPr>
            <p:ph type="body" sz="quarter" idx="11" hasCustomPrompt="1"/>
          </p:nvPr>
        </p:nvSpPr>
        <p:spPr>
          <a:xfrm>
            <a:off x="532861" y="5964368"/>
            <a:ext cx="2475555" cy="402347"/>
          </a:xfrm>
        </p:spPr>
        <p:txBody>
          <a:bodyPr>
            <a:noAutofit/>
          </a:bodyPr>
          <a:lstStyle>
            <a:lvl1pPr marL="0" indent="0">
              <a:buNone/>
              <a:defRPr sz="1867">
                <a:solidFill>
                  <a:schemeClr val="bg1">
                    <a:lumMod val="50000"/>
                  </a:schemeClr>
                </a:solidFill>
                <a:latin typeface="+mj-lt"/>
              </a:defRPr>
            </a:lvl1pPr>
          </a:lstStyle>
          <a:p>
            <a:pPr lvl="0"/>
            <a:r>
              <a:rPr lang="en-US" dirty="0"/>
              <a:t>Insert Date</a:t>
            </a:r>
          </a:p>
        </p:txBody>
      </p:sp>
      <p:sp>
        <p:nvSpPr>
          <p:cNvPr id="11" name="TextBox 10"/>
          <p:cNvSpPr txBox="1"/>
          <p:nvPr/>
        </p:nvSpPr>
        <p:spPr>
          <a:xfrm>
            <a:off x="9128723" y="6468940"/>
            <a:ext cx="2860077" cy="235898"/>
          </a:xfrm>
          <a:prstGeom prst="rect">
            <a:avLst/>
          </a:prstGeom>
          <a:noFill/>
        </p:spPr>
        <p:txBody>
          <a:bodyPr wrap="none" rtlCol="0">
            <a:spAutoFit/>
          </a:bodyPr>
          <a:lstStyle/>
          <a:p>
            <a:pPr algn="r" defTabSz="914377"/>
            <a:r>
              <a:rPr lang="en-US" sz="933" dirty="0">
                <a:solidFill>
                  <a:prstClr val="white">
                    <a:lumMod val="50000"/>
                  </a:prstClr>
                </a:solidFill>
              </a:rPr>
              <a:t>|   Copyright © 2018 Tata Consultancy Services Limited</a:t>
            </a:r>
          </a:p>
        </p:txBody>
      </p:sp>
      <p:sp>
        <p:nvSpPr>
          <p:cNvPr id="12" name="Text Placeholder 4"/>
          <p:cNvSpPr>
            <a:spLocks noGrp="1"/>
          </p:cNvSpPr>
          <p:nvPr>
            <p:ph type="body" sz="quarter" idx="14" hasCustomPrompt="1"/>
          </p:nvPr>
        </p:nvSpPr>
        <p:spPr>
          <a:xfrm>
            <a:off x="6146800" y="6468319"/>
            <a:ext cx="3048000" cy="20320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308850448"/>
      </p:ext>
    </p:extLst>
  </p:cSld>
  <p:clrMapOvr>
    <a:masterClrMapping/>
  </p:clrMapOvr>
  <p:extLst>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
        <p:nvSpPr>
          <p:cNvPr id="7" name="Text Placeholder 2"/>
          <p:cNvSpPr>
            <a:spLocks noGrp="1"/>
          </p:cNvSpPr>
          <p:nvPr>
            <p:ph idx="1"/>
          </p:nvPr>
        </p:nvSpPr>
        <p:spPr>
          <a:xfrm>
            <a:off x="538347" y="924945"/>
            <a:ext cx="11348852" cy="4525963"/>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02450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69295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bg1"/>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defRPr sz="1050" b="0" i="0">
                <a:solidFill>
                  <a:srgbClr val="7E7E7E"/>
                </a:solidFill>
                <a:latin typeface="Calibri"/>
                <a:cs typeface="Calibri"/>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7DBE16F-9BFB-4EF1-946D-DA8F74B18FFB}" type="datetimeFigureOut">
              <a:rPr lang="en-US" smtClean="0"/>
              <a:t>1/21/2021</a:t>
            </a:fld>
            <a:endParaRPr lang="en-US"/>
          </a:p>
        </p:txBody>
      </p:sp>
      <p:sp>
        <p:nvSpPr>
          <p:cNvPr id="7" name="Holder 7"/>
          <p:cNvSpPr>
            <a:spLocks noGrp="1"/>
          </p:cNvSpPr>
          <p:nvPr>
            <p:ph type="sldNum" sz="quarter" idx="7"/>
          </p:nvPr>
        </p:nvSpPr>
        <p:spPr/>
        <p:txBody>
          <a:bodyPr lIns="0" tIns="0" rIns="0" bIns="0"/>
          <a:lstStyle>
            <a:lvl1pPr>
              <a:defRPr sz="1050" b="1" i="0">
                <a:solidFill>
                  <a:srgbClr val="7E7E7E"/>
                </a:solidFill>
                <a:latin typeface="Calibri"/>
                <a:cs typeface="Calibri"/>
              </a:defRPr>
            </a:lvl1pPr>
          </a:lstStyle>
          <a:p>
            <a:fld id="{441447B7-53C9-471F-A819-ED7B66250656}" type="slidenum">
              <a:rPr lang="en-US" smtClean="0"/>
              <a:t>‹#›</a:t>
            </a:fld>
            <a:endParaRPr lang="en-US"/>
          </a:p>
        </p:txBody>
      </p:sp>
    </p:spTree>
    <p:extLst>
      <p:ext uri="{BB962C8B-B14F-4D97-AF65-F5344CB8AC3E}">
        <p14:creationId xmlns:p14="http://schemas.microsoft.com/office/powerpoint/2010/main" val="14708060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4"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2286853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1878006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3" name="Content Placeholder 2"/>
          <p:cNvSpPr>
            <a:spLocks noGrp="1"/>
          </p:cNvSpPr>
          <p:nvPr>
            <p:ph sz="half" idx="1"/>
          </p:nvPr>
        </p:nvSpPr>
        <p:spPr>
          <a:xfrm>
            <a:off x="570896" y="1189037"/>
            <a:ext cx="53848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6371768" y="1189037"/>
            <a:ext cx="53848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24864133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3886201"/>
            <a:ext cx="10363200" cy="622300"/>
          </a:xfrm>
        </p:spPr>
        <p:txBody>
          <a:bodyPr anchor="t">
            <a:noAutofit/>
          </a:bodyPr>
          <a:lstStyle>
            <a:lvl1pPr algn="ctr">
              <a:defRPr sz="2800" b="0"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4"/>
            <a:ext cx="10363200" cy="750887"/>
          </a:xfrm>
        </p:spPr>
        <p:txBody>
          <a:bodyPr anchor="b">
            <a:noAutofit/>
          </a:bodyPr>
          <a:lstStyle>
            <a:lvl1pPr marL="0" indent="0" algn="ctr">
              <a:buNone/>
              <a:defRPr sz="2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5539287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70896" y="1187449"/>
            <a:ext cx="5386917" cy="712787"/>
          </a:xfrm>
        </p:spPr>
        <p:txBody>
          <a:bodyPr anchor="b">
            <a:noAutofit/>
          </a:bodyPr>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570896" y="1916112"/>
            <a:ext cx="5386917"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348185" y="1187449"/>
            <a:ext cx="5389033" cy="712787"/>
          </a:xfrm>
        </p:spPr>
        <p:txBody>
          <a:bodyPr anchor="b">
            <a:noAutofit/>
          </a:bodyPr>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8185" y="1916112"/>
            <a:ext cx="5389033"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21826596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898" y="1125538"/>
            <a:ext cx="4011084" cy="787399"/>
          </a:xfrm>
        </p:spPr>
        <p:txBody>
          <a:bodyPr anchor="b">
            <a:noAutofit/>
          </a:bodyPr>
          <a:lstStyle>
            <a:lvl1pPr algn="l">
              <a:defRPr sz="2200" b="1">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805437" y="1125538"/>
            <a:ext cx="6815667"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570898" y="1951037"/>
            <a:ext cx="4011084" cy="4373563"/>
          </a:xfrm>
        </p:spPr>
        <p:txBody>
          <a:bodyPr>
            <a:noAutofit/>
          </a:bodyPr>
          <a:lstStyle>
            <a:lvl1pPr marL="0" indent="0">
              <a:buNone/>
              <a:defRPr sz="2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23163128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76801"/>
            <a:ext cx="7315200" cy="566739"/>
          </a:xfrm>
        </p:spPr>
        <p:txBody>
          <a:bodyPr anchor="b">
            <a:noAutofit/>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43002"/>
            <a:ext cx="7315200" cy="3660775"/>
          </a:xfrm>
        </p:spPr>
        <p:txBody>
          <a:bodyPr>
            <a:no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443539"/>
            <a:ext cx="7315200" cy="804863"/>
          </a:xfrm>
        </p:spPr>
        <p:txBody>
          <a:bodyPr>
            <a:no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25620005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Table Placeholder 2"/>
          <p:cNvSpPr>
            <a:spLocks noGrp="1"/>
          </p:cNvSpPr>
          <p:nvPr>
            <p:ph type="tbl" idx="1"/>
          </p:nvPr>
        </p:nvSpPr>
        <p:spPr>
          <a:xfrm>
            <a:off x="684405" y="1190626"/>
            <a:ext cx="11161184" cy="1323975"/>
          </a:xfrm>
          <a:ln>
            <a:solidFill>
              <a:schemeClr val="bg1"/>
            </a:solidFill>
          </a:ln>
        </p:spPr>
        <p:txBody>
          <a:bodyPr/>
          <a:lstStyle>
            <a:lvl1pPr>
              <a:buNone/>
              <a:defRPr>
                <a:solidFill>
                  <a:schemeClr val="bg1"/>
                </a:solidFill>
              </a:defRPr>
            </a:lvl1pPr>
          </a:lstStyle>
          <a:p>
            <a:pPr lvl="0"/>
            <a:r>
              <a:rPr lang="en-US" noProof="0"/>
              <a:t>Click icon to add table</a:t>
            </a:r>
            <a:endParaRPr lang="en-US" noProof="0" dirty="0"/>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2150984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548192" y="1168400"/>
            <a:ext cx="11237408" cy="5156200"/>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3294467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71424" y="1189037"/>
            <a:ext cx="2743200" cy="5135563"/>
          </a:xfrm>
        </p:spPr>
        <p:txBody>
          <a:bodyPr vert="eaVert">
            <a:normAutofit/>
          </a:bodyPr>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51544" y="1189037"/>
            <a:ext cx="8253789" cy="5135563"/>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2298771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bg1"/>
                </a:solidFill>
                <a:latin typeface="Arial"/>
                <a:cs typeface="Arial"/>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defRPr sz="1050" b="0" i="0">
                <a:solidFill>
                  <a:srgbClr val="7E7E7E"/>
                </a:solidFill>
                <a:latin typeface="Calibri"/>
                <a:cs typeface="Calibri"/>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7DBE16F-9BFB-4EF1-946D-DA8F74B18FFB}" type="datetimeFigureOut">
              <a:rPr lang="en-US" smtClean="0"/>
              <a:t>1/21/2021</a:t>
            </a:fld>
            <a:endParaRPr lang="en-US"/>
          </a:p>
        </p:txBody>
      </p:sp>
      <p:sp>
        <p:nvSpPr>
          <p:cNvPr id="5" name="Holder 5"/>
          <p:cNvSpPr>
            <a:spLocks noGrp="1"/>
          </p:cNvSpPr>
          <p:nvPr>
            <p:ph type="sldNum" sz="quarter" idx="7"/>
          </p:nvPr>
        </p:nvSpPr>
        <p:spPr/>
        <p:txBody>
          <a:bodyPr lIns="0" tIns="0" rIns="0" bIns="0"/>
          <a:lstStyle>
            <a:lvl1pPr>
              <a:defRPr sz="1050" b="1" i="0">
                <a:solidFill>
                  <a:srgbClr val="7E7E7E"/>
                </a:solidFill>
                <a:latin typeface="Calibri"/>
                <a:cs typeface="Calibri"/>
              </a:defRPr>
            </a:lvl1pPr>
          </a:lstStyle>
          <a:p>
            <a:fld id="{441447B7-53C9-471F-A819-ED7B66250656}" type="slidenum">
              <a:rPr lang="en-US" smtClean="0"/>
              <a:t>‹#›</a:t>
            </a:fld>
            <a:endParaRPr lang="en-US"/>
          </a:p>
        </p:txBody>
      </p:sp>
    </p:spTree>
    <p:extLst>
      <p:ext uri="{BB962C8B-B14F-4D97-AF65-F5344CB8AC3E}">
        <p14:creationId xmlns:p14="http://schemas.microsoft.com/office/powerpoint/2010/main" val="7397559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4_Title Only">
    <p:spTree>
      <p:nvGrpSpPr>
        <p:cNvPr id="1" name=""/>
        <p:cNvGrpSpPr/>
        <p:nvPr/>
      </p:nvGrpSpPr>
      <p:grpSpPr>
        <a:xfrm>
          <a:off x="0" y="0"/>
          <a:ext cx="0" cy="0"/>
          <a:chOff x="0" y="0"/>
          <a:chExt cx="0" cy="0"/>
        </a:xfrm>
      </p:grpSpPr>
      <p:sp>
        <p:nvSpPr>
          <p:cNvPr id="5" name="Title 4"/>
          <p:cNvSpPr>
            <a:spLocks noGrp="1"/>
          </p:cNvSpPr>
          <p:nvPr>
            <p:ph type="title"/>
          </p:nvPr>
        </p:nvSpPr>
        <p:spPr>
          <a:xfrm>
            <a:off x="486835" y="294809"/>
            <a:ext cx="10102852" cy="338555"/>
          </a:xfrm>
        </p:spPr>
        <p:txBody>
          <a:bodyPr/>
          <a:lstStyle/>
          <a:p>
            <a:r>
              <a:rPr lang="en-US"/>
              <a:t>Click to edit Master title style</a:t>
            </a:r>
            <a:endParaRPr lang="en-GB"/>
          </a:p>
        </p:txBody>
      </p:sp>
      <p:sp>
        <p:nvSpPr>
          <p:cNvPr id="10" name="Text Placeholder 2"/>
          <p:cNvSpPr>
            <a:spLocks noGrp="1"/>
          </p:cNvSpPr>
          <p:nvPr>
            <p:ph type="body" sz="quarter" idx="14" hasCustomPrompt="1"/>
          </p:nvPr>
        </p:nvSpPr>
        <p:spPr>
          <a:xfrm>
            <a:off x="486832" y="692555"/>
            <a:ext cx="10130368" cy="234951"/>
          </a:xfrm>
        </p:spPr>
        <p:txBody>
          <a:bodyPr vert="horz" lIns="0" tIns="0" rIns="0" bIns="0" rtlCol="0" anchor="t" anchorCtr="0">
            <a:noAutofit/>
          </a:bodyPr>
          <a:lstStyle>
            <a:lvl1pPr marL="269987" indent="-269987">
              <a:buNone/>
              <a:defRPr lang="en-US" i="1" dirty="0" smtClean="0">
                <a:latin typeface="Georgia" panose="02040502050405020303" pitchFamily="18" charset="0"/>
              </a:defRPr>
            </a:lvl1pPr>
          </a:lstStyle>
          <a:p>
            <a:pPr marL="0" lvl="0" indent="0">
              <a:spcAft>
                <a:spcPts val="0"/>
              </a:spcAft>
            </a:pPr>
            <a:r>
              <a:rPr lang="en-US" dirty="0"/>
              <a:t>Subtitle here if required</a:t>
            </a:r>
          </a:p>
        </p:txBody>
      </p:sp>
      <p:sp>
        <p:nvSpPr>
          <p:cNvPr id="2" name="Date Placeholder 1"/>
          <p:cNvSpPr>
            <a:spLocks noGrp="1"/>
          </p:cNvSpPr>
          <p:nvPr>
            <p:ph type="dt" sz="half" idx="15"/>
          </p:nvPr>
        </p:nvSpPr>
        <p:spPr>
          <a:xfrm>
            <a:off x="3980329" y="6437315"/>
            <a:ext cx="4219640" cy="365125"/>
          </a:xfrm>
          <a:prstGeom prst="rect">
            <a:avLst/>
          </a:prstGeom>
        </p:spPr>
        <p:txBody>
          <a:bodyPr/>
          <a:lstStyle/>
          <a:p>
            <a:pPr algn="ctr" defTabSz="914377"/>
            <a:r>
              <a:rPr lang="en-US" sz="1867" dirty="0">
                <a:solidFill>
                  <a:srgbClr val="000000"/>
                </a:solidFill>
              </a:rPr>
              <a:t>Insert your date / confidentiality text here</a:t>
            </a:r>
            <a:endParaRPr lang="en-GB" sz="1867" dirty="0">
              <a:solidFill>
                <a:srgbClr val="000000"/>
              </a:solidFill>
            </a:endParaRPr>
          </a:p>
        </p:txBody>
      </p:sp>
      <p:sp>
        <p:nvSpPr>
          <p:cNvPr id="3" name="Footer Placeholder 2"/>
          <p:cNvSpPr>
            <a:spLocks noGrp="1"/>
          </p:cNvSpPr>
          <p:nvPr>
            <p:ph type="ftr" sz="quarter" idx="16"/>
          </p:nvPr>
        </p:nvSpPr>
        <p:spPr>
          <a:xfrm>
            <a:off x="499537" y="6437315"/>
            <a:ext cx="3399367" cy="365125"/>
          </a:xfrm>
          <a:prstGeom prst="rect">
            <a:avLst/>
          </a:prstGeom>
        </p:spPr>
        <p:txBody>
          <a:bodyPr/>
          <a:lstStyle/>
          <a:p>
            <a:pPr defTabSz="914377"/>
            <a:r>
              <a:rPr lang="en-GB" sz="1867" dirty="0">
                <a:solidFill>
                  <a:srgbClr val="000000"/>
                </a:solidFill>
              </a:rPr>
              <a:t>Presentation title</a:t>
            </a:r>
          </a:p>
        </p:txBody>
      </p:sp>
      <p:sp>
        <p:nvSpPr>
          <p:cNvPr id="4" name="Slide Number Placeholder 3"/>
          <p:cNvSpPr>
            <a:spLocks noGrp="1"/>
          </p:cNvSpPr>
          <p:nvPr>
            <p:ph type="sldNum" sz="quarter" idx="17"/>
          </p:nvPr>
        </p:nvSpPr>
        <p:spPr>
          <a:xfrm>
            <a:off x="10606806" y="6437315"/>
            <a:ext cx="1106831" cy="365125"/>
          </a:xfrm>
          <a:prstGeom prst="rect">
            <a:avLst/>
          </a:prstGeom>
        </p:spPr>
        <p:txBody>
          <a:bodyPr/>
          <a:lstStyle/>
          <a:p>
            <a:pPr defTabSz="914377"/>
            <a:fld id="{9F9F533D-B52E-4A2F-BF72-0ADD2D94BD75}" type="slidenum">
              <a:rPr lang="en-GB" sz="1867">
                <a:solidFill>
                  <a:srgbClr val="000000"/>
                </a:solidFill>
              </a:rPr>
              <a:pPr defTabSz="914377"/>
              <a:t>‹#›</a:t>
            </a:fld>
            <a:endParaRPr lang="en-GB" sz="1867" dirty="0">
              <a:solidFill>
                <a:srgbClr val="000000"/>
              </a:solidFill>
            </a:endParaRPr>
          </a:p>
        </p:txBody>
      </p:sp>
    </p:spTree>
    <p:extLst>
      <p:ext uri="{BB962C8B-B14F-4D97-AF65-F5344CB8AC3E}">
        <p14:creationId xmlns:p14="http://schemas.microsoft.com/office/powerpoint/2010/main" val="34945596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132023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3" name="Text Placeholder 5"/>
          <p:cNvSpPr>
            <a:spLocks noGrp="1"/>
          </p:cNvSpPr>
          <p:nvPr>
            <p:ph type="body" sz="quarter" idx="10" hasCustomPrompt="1"/>
          </p:nvPr>
        </p:nvSpPr>
        <p:spPr>
          <a:xfrm>
            <a:off x="6306952" y="6518754"/>
            <a:ext cx="3751448" cy="256109"/>
          </a:xfrm>
        </p:spPr>
        <p:txBody>
          <a:bodyPr wrap="none" anchor="ctr">
            <a:noAutofit/>
          </a:bodyPr>
          <a:lstStyle>
            <a:lvl1pPr marL="0" indent="0" algn="ctr">
              <a:buNone/>
              <a:defRPr sz="1333">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13197103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DBE16F-9BFB-4EF1-946D-DA8F74B18FFB}" type="datetimeFigureOut">
              <a:rPr lang="en-US" smtClean="0"/>
              <a:t>1/21/2021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13052755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BE16F-9BFB-4EF1-946D-DA8F74B18FFB}"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2771116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DBE16F-9BFB-4EF1-946D-DA8F74B18FFB}"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19432932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DBE16F-9BFB-4EF1-946D-DA8F74B18FFB}"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35887402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BE16F-9BFB-4EF1-946D-DA8F74B18FFB}"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41064411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DBE16F-9BFB-4EF1-946D-DA8F74B18FFB}"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27171078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BE16F-9BFB-4EF1-946D-DA8F74B18FFB}"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2141720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11234928" y="6592823"/>
            <a:ext cx="652145" cy="112775"/>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9659111" y="6592823"/>
            <a:ext cx="1536192" cy="112775"/>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050" b="0" i="0">
                <a:solidFill>
                  <a:srgbClr val="7E7E7E"/>
                </a:solidFill>
                <a:latin typeface="Calibri"/>
                <a:cs typeface="Calibri"/>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7DBE16F-9BFB-4EF1-946D-DA8F74B18FFB}" type="datetimeFigureOut">
              <a:rPr lang="en-US" smtClean="0"/>
              <a:t>1/21/2021</a:t>
            </a:fld>
            <a:endParaRPr lang="en-US"/>
          </a:p>
        </p:txBody>
      </p:sp>
      <p:sp>
        <p:nvSpPr>
          <p:cNvPr id="4" name="Holder 4"/>
          <p:cNvSpPr>
            <a:spLocks noGrp="1"/>
          </p:cNvSpPr>
          <p:nvPr>
            <p:ph type="sldNum" sz="quarter" idx="7"/>
          </p:nvPr>
        </p:nvSpPr>
        <p:spPr/>
        <p:txBody>
          <a:bodyPr lIns="0" tIns="0" rIns="0" bIns="0"/>
          <a:lstStyle>
            <a:lvl1pPr>
              <a:defRPr sz="1050" b="1" i="0">
                <a:solidFill>
                  <a:srgbClr val="7E7E7E"/>
                </a:solidFill>
                <a:latin typeface="Calibri"/>
                <a:cs typeface="Calibri"/>
              </a:defRPr>
            </a:lvl1pPr>
          </a:lstStyle>
          <a:p>
            <a:fld id="{441447B7-53C9-471F-A819-ED7B66250656}" type="slidenum">
              <a:rPr lang="en-US" smtClean="0"/>
              <a:t>‹#›</a:t>
            </a:fld>
            <a:endParaRPr lang="en-US"/>
          </a:p>
        </p:txBody>
      </p:sp>
    </p:spTree>
    <p:extLst>
      <p:ext uri="{BB962C8B-B14F-4D97-AF65-F5344CB8AC3E}">
        <p14:creationId xmlns:p14="http://schemas.microsoft.com/office/powerpoint/2010/main" val="6476511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BE16F-9BFB-4EF1-946D-DA8F74B18FFB}"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20439672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BE16F-9BFB-4EF1-946D-DA8F74B18FFB}"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15859191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BE16F-9BFB-4EF1-946D-DA8F74B18FFB}"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39858527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DBE16F-9BFB-4EF1-946D-DA8F74B18FFB}"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6252773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DBE16F-9BFB-4EF1-946D-DA8F74B18FFB}"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11793396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DBE16F-9BFB-4EF1-946D-DA8F74B18FFB}"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34633164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DBE16F-9BFB-4EF1-946D-DA8F74B18FFB}"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7426053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DBE16F-9BFB-4EF1-946D-DA8F74B18FFB}"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1587601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BE16F-9BFB-4EF1-946D-DA8F74B18FFB}"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5471232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BE16F-9BFB-4EF1-946D-DA8F74B18FFB}"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303801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nten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83688" y="1797051"/>
            <a:ext cx="11127317" cy="4224280"/>
          </a:xfrm>
          <a:prstGeom prst="rect">
            <a:avLst/>
          </a:prstGeom>
        </p:spPr>
        <p:txBody>
          <a:bodyPr lIns="91420" tIns="45710" rIns="91420" bIns="45710">
            <a:noAutofit/>
          </a:bodyPr>
          <a:lstStyle>
            <a:lvl1pPr marL="76179" indent="0">
              <a:lnSpc>
                <a:spcPct val="95000"/>
              </a:lnSpc>
              <a:spcBef>
                <a:spcPts val="1480"/>
              </a:spcBef>
              <a:buClr>
                <a:schemeClr val="tx1"/>
              </a:buClr>
              <a:buSzPct val="80000"/>
              <a:buFont typeface="Arial"/>
              <a:buNone/>
              <a:defRPr sz="4933" b="0" i="0">
                <a:solidFill>
                  <a:srgbClr val="676767"/>
                </a:solidFill>
                <a:latin typeface="+mn-lt"/>
                <a:cs typeface="CiscoSans ExtraLight"/>
              </a:defRPr>
            </a:lvl1pPr>
            <a:lvl2pPr marL="389377" indent="0">
              <a:lnSpc>
                <a:spcPct val="95000"/>
              </a:lnSpc>
              <a:spcBef>
                <a:spcPts val="600"/>
              </a:spcBef>
              <a:buClr>
                <a:schemeClr val="tx1"/>
              </a:buClr>
              <a:buSzPct val="80000"/>
              <a:buFont typeface="Arial"/>
              <a:buNone/>
              <a:defRPr sz="2400" b="0" i="0">
                <a:solidFill>
                  <a:srgbClr val="676767"/>
                </a:solidFill>
                <a:latin typeface="+mn-lt"/>
                <a:cs typeface="CiscoSans ExtraLight"/>
              </a:defRPr>
            </a:lvl2pPr>
            <a:lvl3pPr marL="768171" indent="0">
              <a:buClr>
                <a:schemeClr val="tx1"/>
              </a:buClr>
              <a:buSzPct val="80000"/>
              <a:buFont typeface="Arial"/>
              <a:buNone/>
              <a:defRPr sz="2133" b="0" i="0">
                <a:solidFill>
                  <a:srgbClr val="676767"/>
                </a:solidFill>
                <a:latin typeface="+mn-lt"/>
                <a:cs typeface="CiscoSans ExtraLight"/>
              </a:defRPr>
            </a:lvl3pPr>
            <a:lvl4pPr marL="986135" indent="0">
              <a:buClr>
                <a:schemeClr val="tx1"/>
              </a:buClr>
              <a:buSzPct val="80000"/>
              <a:buFont typeface="Arial"/>
              <a:buNone/>
              <a:defRPr sz="1867" b="0" i="0">
                <a:solidFill>
                  <a:srgbClr val="676767"/>
                </a:solidFill>
                <a:latin typeface="+mn-lt"/>
                <a:cs typeface="CiscoSans ExtraLight"/>
              </a:defRPr>
            </a:lvl4pPr>
            <a:lvl5pPr marL="1218916" indent="0">
              <a:buClr>
                <a:schemeClr val="tx1"/>
              </a:buClr>
              <a:buSzPct val="80000"/>
              <a:buFont typeface="Arial"/>
              <a:buNone/>
              <a:defRPr sz="1600" b="0" i="0">
                <a:solidFill>
                  <a:srgbClr val="676767"/>
                </a:solidFill>
                <a:latin typeface="+mn-lt"/>
                <a:cs typeface="CiscoSans ExtraLight"/>
              </a:defRPr>
            </a:lvl5pPr>
          </a:lstStyle>
          <a:p>
            <a:pPr lvl="0"/>
            <a:r>
              <a:rPr lang="en-GB" dirty="0"/>
              <a:t>Click to edit Text</a:t>
            </a:r>
          </a:p>
        </p:txBody>
      </p:sp>
      <p:sp>
        <p:nvSpPr>
          <p:cNvPr id="6" name="Title Placeholder 5"/>
          <p:cNvSpPr>
            <a:spLocks noGrp="1"/>
          </p:cNvSpPr>
          <p:nvPr>
            <p:ph type="title"/>
          </p:nvPr>
        </p:nvSpPr>
        <p:spPr bwMode="auto">
          <a:xfrm>
            <a:off x="583688" y="727541"/>
            <a:ext cx="11127317" cy="43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cxnSp>
        <p:nvCxnSpPr>
          <p:cNvPr id="3" name="Straight Connector 2"/>
          <p:cNvCxnSpPr/>
          <p:nvPr/>
        </p:nvCxnSpPr>
        <p:spPr>
          <a:xfrm>
            <a:off x="0" y="838200"/>
            <a:ext cx="12192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57368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DBE16F-9BFB-4EF1-946D-DA8F74B18FFB}" type="datetimeFigureOut">
              <a:rPr lang="en-US" smtClean="0"/>
              <a:t>1/21/2021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41447B7-53C9-471F-A819-ED7B66250656}" type="slidenum">
              <a:rPr lang="en-US" smtClean="0"/>
              <a:t>‹#›</a:t>
            </a:fld>
            <a:endParaRPr lang="en-US"/>
          </a:p>
        </p:txBody>
      </p:sp>
    </p:spTree>
    <p:extLst>
      <p:ext uri="{BB962C8B-B14F-4D97-AF65-F5344CB8AC3E}">
        <p14:creationId xmlns:p14="http://schemas.microsoft.com/office/powerpoint/2010/main" val="465414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Slide with Date Format">
    <p:spTree>
      <p:nvGrpSpPr>
        <p:cNvPr id="1" name=""/>
        <p:cNvGrpSpPr/>
        <p:nvPr/>
      </p:nvGrpSpPr>
      <p:grpSpPr>
        <a:xfrm>
          <a:off x="0" y="0"/>
          <a:ext cx="0" cy="0"/>
          <a:chOff x="0" y="0"/>
          <a:chExt cx="0" cy="0"/>
        </a:xfrm>
      </p:grpSpPr>
      <p:sp>
        <p:nvSpPr>
          <p:cNvPr id="2" name="Title 1"/>
          <p:cNvSpPr>
            <a:spLocks noGrp="1"/>
          </p:cNvSpPr>
          <p:nvPr>
            <p:ph type="ctrTitle"/>
          </p:nvPr>
        </p:nvSpPr>
        <p:spPr>
          <a:xfrm>
            <a:off x="508005" y="2080611"/>
            <a:ext cx="9542777" cy="530352"/>
          </a:xfrm>
        </p:spPr>
        <p:txBody>
          <a:bodyPr>
            <a:noAutofit/>
          </a:bodyPr>
          <a:lstStyle>
            <a:lvl1pPr algn="l">
              <a:defRPr sz="3067">
                <a:solidFill>
                  <a:schemeClr val="tx2"/>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508005" y="2675800"/>
            <a:ext cx="9542777" cy="457200"/>
          </a:xfrm>
        </p:spPr>
        <p:txBody>
          <a:bodyPr>
            <a:noAutofit/>
          </a:bodyPr>
          <a:lstStyle>
            <a:lvl1pPr marL="0" indent="0" algn="l">
              <a:buNone/>
              <a:defRPr sz="2400">
                <a:solidFill>
                  <a:schemeClr val="tx2"/>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17" name="Rectangle 16"/>
          <p:cNvSpPr/>
          <p:nvPr/>
        </p:nvSpPr>
        <p:spPr>
          <a:xfrm>
            <a:off x="0" y="0"/>
            <a:ext cx="12192000" cy="11684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FFFF"/>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 y="1"/>
            <a:ext cx="12191985" cy="1247647"/>
          </a:xfrm>
          <a:prstGeom prst="rect">
            <a:avLst/>
          </a:prstGeom>
        </p:spPr>
      </p:pic>
      <p:sp>
        <p:nvSpPr>
          <p:cNvPr id="10" name="Text Placeholder 5"/>
          <p:cNvSpPr>
            <a:spLocks noGrp="1"/>
          </p:cNvSpPr>
          <p:nvPr>
            <p:ph type="body" sz="quarter" idx="11" hasCustomPrompt="1"/>
          </p:nvPr>
        </p:nvSpPr>
        <p:spPr>
          <a:xfrm>
            <a:off x="532861" y="5964368"/>
            <a:ext cx="2475555" cy="402347"/>
          </a:xfrm>
        </p:spPr>
        <p:txBody>
          <a:bodyPr>
            <a:noAutofit/>
          </a:bodyPr>
          <a:lstStyle>
            <a:lvl1pPr marL="0" indent="0">
              <a:buNone/>
              <a:defRPr sz="1867">
                <a:solidFill>
                  <a:schemeClr val="bg1">
                    <a:lumMod val="50000"/>
                  </a:schemeClr>
                </a:solidFill>
                <a:latin typeface="+mj-lt"/>
              </a:defRPr>
            </a:lvl1pPr>
          </a:lstStyle>
          <a:p>
            <a:pPr lvl="0"/>
            <a:r>
              <a:rPr lang="en-US" dirty="0"/>
              <a:t>Insert Date</a:t>
            </a:r>
          </a:p>
        </p:txBody>
      </p:sp>
      <p:sp>
        <p:nvSpPr>
          <p:cNvPr id="11" name="TextBox 10"/>
          <p:cNvSpPr txBox="1"/>
          <p:nvPr/>
        </p:nvSpPr>
        <p:spPr>
          <a:xfrm>
            <a:off x="9128723" y="6468940"/>
            <a:ext cx="2860077" cy="235898"/>
          </a:xfrm>
          <a:prstGeom prst="rect">
            <a:avLst/>
          </a:prstGeom>
          <a:noFill/>
        </p:spPr>
        <p:txBody>
          <a:bodyPr wrap="none" rtlCol="0">
            <a:spAutoFit/>
          </a:bodyPr>
          <a:lstStyle/>
          <a:p>
            <a:pPr algn="r"/>
            <a:r>
              <a:rPr lang="en-US" sz="933" dirty="0">
                <a:solidFill>
                  <a:srgbClr val="FFFFFF">
                    <a:lumMod val="50000"/>
                  </a:srgbClr>
                </a:solidFill>
              </a:rPr>
              <a:t>|   Copyright © 2018 Tata Consultancy Services Limited</a:t>
            </a:r>
          </a:p>
        </p:txBody>
      </p:sp>
      <p:sp>
        <p:nvSpPr>
          <p:cNvPr id="12" name="Text Placeholder 4"/>
          <p:cNvSpPr>
            <a:spLocks noGrp="1"/>
          </p:cNvSpPr>
          <p:nvPr>
            <p:ph type="body" sz="quarter" idx="14" hasCustomPrompt="1"/>
          </p:nvPr>
        </p:nvSpPr>
        <p:spPr>
          <a:xfrm>
            <a:off x="6146800" y="6468319"/>
            <a:ext cx="3048000" cy="203200"/>
          </a:xfrm>
        </p:spPr>
        <p:txBody>
          <a:bodyPr wrap="none">
            <a:noAutofit/>
          </a:bodyPr>
          <a:lstStyle>
            <a:lvl1pPr marL="0" indent="0" algn="ctr">
              <a:buNone/>
              <a:defRPr sz="1067">
                <a:solidFill>
                  <a:schemeClr val="bg1">
                    <a:lumMod val="50000"/>
                  </a:schemeClr>
                </a:solidFill>
                <a:latin typeface="+mj-lt"/>
              </a:defRPr>
            </a:lvl1pPr>
          </a:lstStyle>
          <a:p>
            <a:pPr lvl="0"/>
            <a:r>
              <a:rPr lang="en-US" dirty="0"/>
              <a:t>TCS Confidential</a:t>
            </a:r>
          </a:p>
        </p:txBody>
      </p:sp>
    </p:spTree>
    <p:extLst>
      <p:ext uri="{BB962C8B-B14F-4D97-AF65-F5344CB8AC3E}">
        <p14:creationId xmlns:p14="http://schemas.microsoft.com/office/powerpoint/2010/main" val="14272805"/>
      </p:ext>
    </p:extLst>
  </p:cSld>
  <p:clrMapOvr>
    <a:masterClrMapping/>
  </p:clrMapOvr>
  <p:extLst>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sz="2667">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ctr">
              <a:buNone/>
              <a:defRPr sz="1067">
                <a:solidFill>
                  <a:schemeClr val="bg1">
                    <a:lumMod val="50000"/>
                  </a:schemeClr>
                </a:solidFill>
                <a:latin typeface="+mj-lt"/>
              </a:defRPr>
            </a:lvl1pPr>
          </a:lstStyle>
          <a:p>
            <a:pPr lvl="0"/>
            <a:r>
              <a:rPr lang="en-US" dirty="0"/>
              <a:t>TCS Confidential</a:t>
            </a:r>
          </a:p>
        </p:txBody>
      </p:sp>
      <p:sp>
        <p:nvSpPr>
          <p:cNvPr id="7" name="Text Placeholder 2"/>
          <p:cNvSpPr>
            <a:spLocks noGrp="1"/>
          </p:cNvSpPr>
          <p:nvPr>
            <p:ph idx="1"/>
          </p:nvPr>
        </p:nvSpPr>
        <p:spPr>
          <a:xfrm>
            <a:off x="538347" y="924945"/>
            <a:ext cx="11348852" cy="4525963"/>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845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image" Target="../media/image6.png"/><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image" Target="../media/image12.png"/><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image" Target="../media/image11.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theme" Target="../theme/theme4.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787908"/>
          </a:xfrm>
          <a:prstGeom prst="rect">
            <a:avLst/>
          </a:prstGeom>
          <a:blipFill>
            <a:blip r:embed="rId9" cstate="print"/>
            <a:stretch>
              <a:fillRect/>
            </a:stretch>
          </a:blipFill>
        </p:spPr>
        <p:txBody>
          <a:bodyPr wrap="square" lIns="0" tIns="0" rIns="0" bIns="0" rtlCol="0"/>
          <a:lstStyle/>
          <a:p>
            <a:endParaRPr/>
          </a:p>
        </p:txBody>
      </p:sp>
      <p:sp>
        <p:nvSpPr>
          <p:cNvPr id="17" name="bk object 17"/>
          <p:cNvSpPr/>
          <p:nvPr/>
        </p:nvSpPr>
        <p:spPr>
          <a:xfrm>
            <a:off x="0" y="6316979"/>
            <a:ext cx="2195849" cy="541017"/>
          </a:xfrm>
          <a:prstGeom prst="rect">
            <a:avLst/>
          </a:prstGeom>
          <a:blipFill>
            <a:blip r:embed="rId10" cstate="print"/>
            <a:stretch>
              <a:fillRect/>
            </a:stretch>
          </a:blipFill>
        </p:spPr>
        <p:txBody>
          <a:bodyPr wrap="square" lIns="0" tIns="0" rIns="0" bIns="0" rtlCol="0"/>
          <a:lstStyle/>
          <a:p>
            <a:endParaRPr/>
          </a:p>
        </p:txBody>
      </p:sp>
      <p:sp>
        <p:nvSpPr>
          <p:cNvPr id="18" name="bk object 18"/>
          <p:cNvSpPr/>
          <p:nvPr/>
        </p:nvSpPr>
        <p:spPr>
          <a:xfrm>
            <a:off x="11234928" y="6592823"/>
            <a:ext cx="652145" cy="112775"/>
          </a:xfrm>
          <a:prstGeom prst="rect">
            <a:avLst/>
          </a:prstGeom>
          <a:blipFill>
            <a:blip r:embed="rId11" cstate="print"/>
            <a:stretch>
              <a:fillRect/>
            </a:stretch>
          </a:blipFill>
        </p:spPr>
        <p:txBody>
          <a:bodyPr wrap="square" lIns="0" tIns="0" rIns="0" bIns="0" rtlCol="0"/>
          <a:lstStyle/>
          <a:p>
            <a:endParaRPr/>
          </a:p>
        </p:txBody>
      </p:sp>
      <p:sp>
        <p:nvSpPr>
          <p:cNvPr id="2" name="Holder 2"/>
          <p:cNvSpPr>
            <a:spLocks noGrp="1"/>
          </p:cNvSpPr>
          <p:nvPr>
            <p:ph type="title"/>
          </p:nvPr>
        </p:nvSpPr>
        <p:spPr>
          <a:xfrm>
            <a:off x="2380996" y="25400"/>
            <a:ext cx="7430007" cy="688340"/>
          </a:xfrm>
          <a:prstGeom prst="rect">
            <a:avLst/>
          </a:prstGeom>
        </p:spPr>
        <p:txBody>
          <a:bodyPr wrap="square" lIns="0" tIns="0" rIns="0" bIns="0">
            <a:spAutoFit/>
          </a:bodyPr>
          <a:lstStyle>
            <a:lvl1pPr>
              <a:defRPr sz="2200" b="0" i="0">
                <a:solidFill>
                  <a:schemeClr val="bg1"/>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755383" y="6575018"/>
            <a:ext cx="925829" cy="161290"/>
          </a:xfrm>
          <a:prstGeom prst="rect">
            <a:avLst/>
          </a:prstGeom>
        </p:spPr>
        <p:txBody>
          <a:bodyPr wrap="square" lIns="0" tIns="0" rIns="0" bIns="0">
            <a:spAutoFit/>
          </a:bodyPr>
          <a:lstStyle>
            <a:lvl1pPr>
              <a:defRPr sz="1050" b="0" i="0">
                <a:solidFill>
                  <a:srgbClr val="7E7E7E"/>
                </a:solidFill>
                <a:latin typeface="Calibri"/>
                <a:cs typeface="Calibri"/>
              </a:defRPr>
            </a:lvl1pPr>
          </a:lstStyle>
          <a:p>
            <a:endParaRPr lang="en-US"/>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37DBE16F-9BFB-4EF1-946D-DA8F74B18FFB}" type="datetimeFigureOut">
              <a:rPr lang="en-US" smtClean="0"/>
              <a:t>1/21/2021</a:t>
            </a:fld>
            <a:endParaRPr lang="en-US"/>
          </a:p>
        </p:txBody>
      </p:sp>
      <p:sp>
        <p:nvSpPr>
          <p:cNvPr id="6" name="Holder 6"/>
          <p:cNvSpPr>
            <a:spLocks noGrp="1"/>
          </p:cNvSpPr>
          <p:nvPr>
            <p:ph type="sldNum" sz="quarter" idx="7"/>
          </p:nvPr>
        </p:nvSpPr>
        <p:spPr>
          <a:xfrm>
            <a:off x="6127369" y="6586296"/>
            <a:ext cx="213360" cy="161290"/>
          </a:xfrm>
          <a:prstGeom prst="rect">
            <a:avLst/>
          </a:prstGeom>
        </p:spPr>
        <p:txBody>
          <a:bodyPr wrap="square" lIns="0" tIns="0" rIns="0" bIns="0">
            <a:spAutoFit/>
          </a:bodyPr>
          <a:lstStyle>
            <a:lvl1pPr>
              <a:defRPr sz="1050" b="1" i="0">
                <a:solidFill>
                  <a:srgbClr val="7E7E7E"/>
                </a:solidFill>
                <a:latin typeface="Calibri"/>
                <a:cs typeface="Calibri"/>
              </a:defRPr>
            </a:lvl1pPr>
          </a:lstStyle>
          <a:p>
            <a:fld id="{441447B7-53C9-471F-A819-ED7B66250656}" type="slidenum">
              <a:rPr lang="en-US" smtClean="0"/>
              <a:t>‹#›</a:t>
            </a:fld>
            <a:endParaRPr lang="en-US"/>
          </a:p>
        </p:txBody>
      </p:sp>
    </p:spTree>
    <p:extLst>
      <p:ext uri="{BB962C8B-B14F-4D97-AF65-F5344CB8AC3E}">
        <p14:creationId xmlns:p14="http://schemas.microsoft.com/office/powerpoint/2010/main" val="4237704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8348" y="60741"/>
            <a:ext cx="8326379" cy="642647"/>
          </a:xfrm>
          <a:prstGeom prst="rect">
            <a:avLst/>
          </a:prstGeom>
        </p:spPr>
        <p:txBody>
          <a:bodyPr vert="horz" wrap="square" lIns="68580" tIns="34290" rIns="68580" bIns="3429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35" name="Rectangle 71"/>
          <p:cNvSpPr txBox="1">
            <a:spLocks noChangeArrowheads="1"/>
          </p:cNvSpPr>
          <p:nvPr/>
        </p:nvSpPr>
        <p:spPr bwMode="auto">
          <a:xfrm>
            <a:off x="5791202" y="6473952"/>
            <a:ext cx="884767"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ctr" defTabSz="914377">
              <a:defRPr/>
            </a:pPr>
            <a:fld id="{13B55AB4-0D57-4FBE-946B-A81E4A9D2A4C}" type="slidenum">
              <a:rPr lang="en-US" sz="1067" b="1" smtClean="0">
                <a:solidFill>
                  <a:srgbClr val="FFFFFF">
                    <a:lumMod val="50000"/>
                  </a:srgbClr>
                </a:solidFill>
                <a:cs typeface="Arial" pitchFamily="34" charset="0"/>
              </a:rPr>
              <a:pPr algn="ctr" defTabSz="914377">
                <a:defRPr/>
              </a:pPr>
              <a:t>‹#›</a:t>
            </a:fld>
            <a:r>
              <a:rPr lang="en-US" sz="1067" b="1" dirty="0">
                <a:solidFill>
                  <a:srgbClr val="FFFFFF">
                    <a:lumMod val="50000"/>
                  </a:srgbClr>
                </a:solidFill>
                <a:cs typeface="Arial" pitchFamily="34" charset="0"/>
              </a:rPr>
              <a:t> </a:t>
            </a:r>
          </a:p>
        </p:txBody>
      </p:sp>
      <p:pic>
        <p:nvPicPr>
          <p:cNvPr id="10" name="Picture 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022255" y="-333"/>
            <a:ext cx="3157733" cy="865943"/>
          </a:xfrm>
          <a:prstGeom prst="rect">
            <a:avLst/>
          </a:prstGeom>
        </p:spPr>
      </p:pic>
      <p:pic>
        <p:nvPicPr>
          <p:cNvPr id="6" name="Picture 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5071533"/>
            <a:ext cx="12192000" cy="1786467"/>
          </a:xfrm>
          <a:prstGeom prst="rect">
            <a:avLst/>
          </a:prstGeom>
        </p:spPr>
      </p:pic>
    </p:spTree>
    <p:extLst>
      <p:ext uri="{BB962C8B-B14F-4D97-AF65-F5344CB8AC3E}">
        <p14:creationId xmlns:p14="http://schemas.microsoft.com/office/powerpoint/2010/main" val="348307473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914377" rtl="0" eaLnBrk="1" latinLnBrk="0" hangingPunct="1">
        <a:spcBef>
          <a:spcPct val="0"/>
        </a:spcBef>
        <a:buNone/>
        <a:defRPr sz="2800" kern="1200">
          <a:solidFill>
            <a:schemeClr val="tx2"/>
          </a:solidFill>
          <a:latin typeface="+mj-lt"/>
          <a:ea typeface="+mj-ea"/>
          <a:cs typeface="Arial" pitchFamily="34" charset="0"/>
        </a:defRPr>
      </a:lvl1pPr>
    </p:titleStyle>
    <p:body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8348" y="60741"/>
            <a:ext cx="8326379" cy="642647"/>
          </a:xfrm>
          <a:prstGeom prst="rect">
            <a:avLst/>
          </a:prstGeom>
        </p:spPr>
        <p:txBody>
          <a:bodyPr vert="horz" wrap="square" lIns="68580" tIns="34290" rIns="68580" bIns="3429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35" name="Rectangle 71"/>
          <p:cNvSpPr txBox="1">
            <a:spLocks noChangeArrowheads="1"/>
          </p:cNvSpPr>
          <p:nvPr/>
        </p:nvSpPr>
        <p:spPr bwMode="auto">
          <a:xfrm>
            <a:off x="5791202" y="6473952"/>
            <a:ext cx="884767"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ctr" defTabSz="914377">
              <a:defRPr/>
            </a:pPr>
            <a:fld id="{13B55AB4-0D57-4FBE-946B-A81E4A9D2A4C}" type="slidenum">
              <a:rPr lang="en-US" sz="1067" b="1" smtClean="0">
                <a:solidFill>
                  <a:prstClr val="white">
                    <a:lumMod val="50000"/>
                  </a:prstClr>
                </a:solidFill>
                <a:cs typeface="Arial" pitchFamily="34" charset="0"/>
              </a:rPr>
              <a:pPr algn="ctr" defTabSz="914377">
                <a:defRPr/>
              </a:pPr>
              <a:t>‹#›</a:t>
            </a:fld>
            <a:r>
              <a:rPr lang="en-US" sz="1067" b="1" dirty="0">
                <a:solidFill>
                  <a:prstClr val="white">
                    <a:lumMod val="50000"/>
                  </a:prstClr>
                </a:solidFill>
                <a:cs typeface="Arial" pitchFamily="34" charset="0"/>
              </a:rPr>
              <a:t> </a:t>
            </a:r>
          </a:p>
        </p:txBody>
      </p:sp>
      <p:pic>
        <p:nvPicPr>
          <p:cNvPr id="6" name="Picture 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 y="6084811"/>
            <a:ext cx="12191979" cy="773189"/>
          </a:xfrm>
          <a:prstGeom prst="rect">
            <a:avLst/>
          </a:prstGeom>
        </p:spPr>
      </p:pic>
      <p:pic>
        <p:nvPicPr>
          <p:cNvPr id="10" name="Picture 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034266" y="1"/>
            <a:ext cx="3157735" cy="949351"/>
          </a:xfrm>
          <a:prstGeom prst="rect">
            <a:avLst/>
          </a:prstGeom>
        </p:spPr>
      </p:pic>
    </p:spTree>
    <p:extLst>
      <p:ext uri="{BB962C8B-B14F-4D97-AF65-F5344CB8AC3E}">
        <p14:creationId xmlns:p14="http://schemas.microsoft.com/office/powerpoint/2010/main" val="488300955"/>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Lst>
  <p:txStyles>
    <p:titleStyle>
      <a:lvl1pPr algn="l" defTabSz="914377" rtl="0" eaLnBrk="1" latinLnBrk="0" hangingPunct="1">
        <a:spcBef>
          <a:spcPct val="0"/>
        </a:spcBef>
        <a:buNone/>
        <a:defRPr sz="2533" kern="1200">
          <a:solidFill>
            <a:schemeClr val="tx2"/>
          </a:solidFill>
          <a:latin typeface="+mj-lt"/>
          <a:ea typeface="+mj-ea"/>
          <a:cs typeface="Arial" pitchFamily="34" charset="0"/>
        </a:defRPr>
      </a:lvl1pPr>
    </p:titleStyle>
    <p:body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DBE16F-9BFB-4EF1-946D-DA8F74B18FFB}" type="datetimeFigureOut">
              <a:rPr lang="en-US" smtClean="0"/>
              <a:t>1/21/2021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1447B7-53C9-471F-A819-ED7B66250656}" type="slidenum">
              <a:rPr lang="en-US" smtClean="0"/>
              <a:t>‹#›</a:t>
            </a:fld>
            <a:endParaRPr lang="en-US"/>
          </a:p>
        </p:txBody>
      </p:sp>
    </p:spTree>
    <p:extLst>
      <p:ext uri="{BB962C8B-B14F-4D97-AF65-F5344CB8AC3E}">
        <p14:creationId xmlns:p14="http://schemas.microsoft.com/office/powerpoint/2010/main" val="52326626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4.xml"/><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E086-56B8-43E7-BF27-5B8888BA166A}"/>
              </a:ext>
            </a:extLst>
          </p:cNvPr>
          <p:cNvSpPr>
            <a:spLocks noGrp="1"/>
          </p:cNvSpPr>
          <p:nvPr>
            <p:ph type="ctrTitle"/>
          </p:nvPr>
        </p:nvSpPr>
        <p:spPr>
          <a:xfrm>
            <a:off x="3004457" y="1690113"/>
            <a:ext cx="9908639" cy="1564716"/>
          </a:xfrm>
          <a:noFill/>
          <a:effectLst>
            <a:glow rad="228600">
              <a:schemeClr val="accent6">
                <a:satMod val="175000"/>
                <a:alpha val="40000"/>
              </a:schemeClr>
            </a:glow>
          </a:effectLst>
        </p:spPr>
        <p:txBody>
          <a:bodyPr>
            <a:normAutofit/>
          </a:bodyPr>
          <a:lstStyle/>
          <a:p>
            <a:pPr algn="l"/>
            <a:r>
              <a:rPr lang="en-US" sz="4800" b="1" dirty="0">
                <a:solidFill>
                  <a:schemeClr val="tx1"/>
                </a:solidFill>
              </a:rPr>
              <a:t>CHOOSING A RESORT TO STAY</a:t>
            </a:r>
          </a:p>
        </p:txBody>
      </p:sp>
    </p:spTree>
    <p:extLst>
      <p:ext uri="{BB962C8B-B14F-4D97-AF65-F5344CB8AC3E}">
        <p14:creationId xmlns:p14="http://schemas.microsoft.com/office/powerpoint/2010/main" val="79580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200AC9-33F0-4047-B5D1-ED1F24906F04}"/>
              </a:ext>
            </a:extLst>
          </p:cNvPr>
          <p:cNvSpPr txBox="1"/>
          <p:nvPr/>
        </p:nvSpPr>
        <p:spPr>
          <a:xfrm>
            <a:off x="1735776" y="531091"/>
            <a:ext cx="9421091" cy="3963393"/>
          </a:xfrm>
          <a:prstGeom prst="rect">
            <a:avLst/>
          </a:prstGeom>
          <a:noFill/>
        </p:spPr>
        <p:txBody>
          <a:bodyPr wrap="square" rtlCol="0">
            <a:spAutoFit/>
          </a:bodyPr>
          <a:lstStyle/>
          <a:p>
            <a:endParaRPr lang="en-US" dirty="0">
              <a:latin typeface="Book Antiqua" panose="02040602050305030304" pitchFamily="18" charset="0"/>
            </a:endParaRPr>
          </a:p>
          <a:p>
            <a:pPr marL="0" marR="0">
              <a:lnSpc>
                <a:spcPct val="107000"/>
              </a:lnSpc>
              <a:spcBef>
                <a:spcPts val="1200"/>
              </a:spcBef>
              <a:spcAft>
                <a:spcPts val="0"/>
              </a:spcAft>
            </a:pPr>
            <a:r>
              <a:rPr lang="en-US" sz="1800" b="1" dirty="0" err="1">
                <a:effectLst/>
                <a:latin typeface="Book Antiqua" panose="02040602050305030304" pitchFamily="18" charset="0"/>
                <a:ea typeface="Times New Roman" panose="02020603050405020304" pitchFamily="18" charset="0"/>
                <a:cs typeface="Helvetica" panose="020B0604020202020204" pitchFamily="34" charset="0"/>
              </a:rPr>
              <a:t>Kodaikanal</a:t>
            </a:r>
            <a:r>
              <a:rPr lang="en-US" sz="1800" dirty="0">
                <a:effectLst/>
                <a:latin typeface="Book Antiqua" panose="02040602050305030304" pitchFamily="18" charset="0"/>
                <a:ea typeface="Times New Roman" panose="02020603050405020304" pitchFamily="18" charset="0"/>
                <a:cs typeface="Helvetica" panose="020B0604020202020204" pitchFamily="34" charset="0"/>
              </a:rPr>
              <a:t> is a hill town in the southern Indian state named Tamil Nadu. It’s set in an area of granite cliffs, forested valleys, lakes, waterfalls and grassy hills making it a tourist choice with its scenic beauty. Since there are lots of resorts in </a:t>
            </a:r>
            <a:r>
              <a:rPr lang="en-US" sz="1800" dirty="0" err="1">
                <a:effectLst/>
                <a:latin typeface="Book Antiqua" panose="02040602050305030304" pitchFamily="18" charset="0"/>
                <a:ea typeface="Times New Roman" panose="02020603050405020304" pitchFamily="18" charset="0"/>
                <a:cs typeface="Helvetica" panose="020B0604020202020204" pitchFamily="34" charset="0"/>
              </a:rPr>
              <a:t>Kodaikanal</a:t>
            </a:r>
            <a:r>
              <a:rPr lang="en-US" sz="1800" dirty="0">
                <a:effectLst/>
                <a:latin typeface="Book Antiqua" panose="02040602050305030304" pitchFamily="18" charset="0"/>
                <a:ea typeface="Times New Roman" panose="02020603050405020304" pitchFamily="18" charset="0"/>
                <a:cs typeface="Helvetica" panose="020B0604020202020204" pitchFamily="34" charset="0"/>
              </a:rPr>
              <a:t>, we will try to detect locations that are optimal for travelers with various interests. Some tourists may like resorts closer to the town, some may like resorts closer to tourist spots and so on. We will provide the details of each location so the tourist can choose the resort of their choice.</a:t>
            </a:r>
            <a:endParaRPr lang="en-US" sz="1800" dirty="0">
              <a:effectLst/>
              <a:latin typeface="Book Antiqua" panose="02040602050305030304" pitchFamily="18" charset="0"/>
              <a:ea typeface="Calibri" panose="020F0502020204030204" pitchFamily="34" charset="0"/>
              <a:cs typeface="Times New Roman" panose="02020603050405020304" pitchFamily="18" charset="0"/>
            </a:endParaRPr>
          </a:p>
          <a:p>
            <a:r>
              <a:rPr lang="en-US" sz="1800" dirty="0">
                <a:effectLst/>
                <a:latin typeface="Book Antiqua" panose="02040602050305030304" pitchFamily="18" charset="0"/>
                <a:ea typeface="Times New Roman" panose="02020603050405020304" pitchFamily="18" charset="0"/>
                <a:cs typeface="Helvetica" panose="020B0604020202020204" pitchFamily="34" charset="0"/>
              </a:rPr>
              <a:t>In this project we will try to find an optimal resort of a tourist choice in a tourist place named </a:t>
            </a:r>
            <a:r>
              <a:rPr lang="en-US" sz="1800" i="1" dirty="0" err="1">
                <a:effectLst/>
                <a:latin typeface="Book Antiqua" panose="02040602050305030304" pitchFamily="18" charset="0"/>
                <a:ea typeface="Times New Roman" panose="02020603050405020304" pitchFamily="18" charset="0"/>
                <a:cs typeface="Helvetica" panose="020B0604020202020204" pitchFamily="34" charset="0"/>
              </a:rPr>
              <a:t>Kodaikanal</a:t>
            </a:r>
            <a:r>
              <a:rPr lang="en-US" sz="1800" i="1" dirty="0">
                <a:effectLst/>
                <a:latin typeface="Book Antiqua" panose="02040602050305030304" pitchFamily="18" charset="0"/>
                <a:ea typeface="Times New Roman" panose="02020603050405020304" pitchFamily="18" charset="0"/>
                <a:cs typeface="Helvetica" panose="020B0604020202020204" pitchFamily="34" charset="0"/>
              </a:rPr>
              <a:t>, </a:t>
            </a:r>
            <a:r>
              <a:rPr lang="en-US" sz="1800" i="1" dirty="0" err="1">
                <a:effectLst/>
                <a:latin typeface="Book Antiqua" panose="02040602050305030304" pitchFamily="18" charset="0"/>
                <a:ea typeface="Times New Roman" panose="02020603050405020304" pitchFamily="18" charset="0"/>
                <a:cs typeface="Helvetica" panose="020B0604020202020204" pitchFamily="34" charset="0"/>
              </a:rPr>
              <a:t>TamilNadu</a:t>
            </a:r>
            <a:r>
              <a:rPr lang="en-US" sz="1800" dirty="0">
                <a:effectLst/>
                <a:latin typeface="Book Antiqua" panose="02040602050305030304" pitchFamily="18" charset="0"/>
                <a:ea typeface="Times New Roman" panose="02020603050405020304" pitchFamily="18" charset="0"/>
                <a:cs typeface="Helvetica" panose="020B0604020202020204" pitchFamily="34" charset="0"/>
              </a:rPr>
              <a:t> in India</a:t>
            </a:r>
          </a:p>
          <a:p>
            <a:endParaRPr lang="en-US" dirty="0">
              <a:latin typeface="Book Antiqua" panose="02040602050305030304" pitchFamily="18" charset="0"/>
              <a:ea typeface="Times New Roman" panose="02020603050405020304" pitchFamily="18" charset="0"/>
              <a:cs typeface="Helvetica" panose="020B0604020202020204" pitchFamily="34" charset="0"/>
            </a:endParaRPr>
          </a:p>
          <a:p>
            <a:endParaRPr lang="en-US" sz="1800" dirty="0">
              <a:effectLst/>
              <a:latin typeface="Book Antiqua" panose="02040602050305030304" pitchFamily="18" charset="0"/>
              <a:ea typeface="Times New Roman" panose="02020603050405020304" pitchFamily="18" charset="0"/>
              <a:cs typeface="Helvetica" panose="020B0604020202020204" pitchFamily="34" charset="0"/>
            </a:endParaRPr>
          </a:p>
          <a:p>
            <a:endParaRPr lang="en-US" sz="1800" dirty="0">
              <a:effectLst/>
              <a:latin typeface="Book Antiqua" panose="02040602050305030304" pitchFamily="18" charset="0"/>
              <a:ea typeface="Times New Roman" panose="02020603050405020304" pitchFamily="18" charset="0"/>
              <a:cs typeface="Helvetica" panose="020B0604020202020204" pitchFamily="34" charset="0"/>
            </a:endParaRPr>
          </a:p>
          <a:p>
            <a:endParaRPr lang="en-US" dirty="0">
              <a:latin typeface="Book Antiqua" panose="02040602050305030304" pitchFamily="18" charset="0"/>
            </a:endParaRPr>
          </a:p>
        </p:txBody>
      </p:sp>
      <p:pic>
        <p:nvPicPr>
          <p:cNvPr id="6" name="Picture 5">
            <a:extLst>
              <a:ext uri="{FF2B5EF4-FFF2-40B4-BE49-F238E27FC236}">
                <a16:creationId xmlns:a16="http://schemas.microsoft.com/office/drawing/2014/main" id="{6F9E4588-C613-4651-BB60-616BF22AC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844" y="3850594"/>
            <a:ext cx="2828925" cy="1743074"/>
          </a:xfrm>
          <a:prstGeom prst="rect">
            <a:avLst/>
          </a:prstGeom>
        </p:spPr>
      </p:pic>
      <p:pic>
        <p:nvPicPr>
          <p:cNvPr id="8" name="Picture 7">
            <a:extLst>
              <a:ext uri="{FF2B5EF4-FFF2-40B4-BE49-F238E27FC236}">
                <a16:creationId xmlns:a16="http://schemas.microsoft.com/office/drawing/2014/main" id="{83C3F695-381E-4CD1-955B-00F1E43E2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613" y="3817709"/>
            <a:ext cx="2972233" cy="1743075"/>
          </a:xfrm>
          <a:prstGeom prst="rect">
            <a:avLst/>
          </a:prstGeom>
        </p:spPr>
      </p:pic>
      <p:pic>
        <p:nvPicPr>
          <p:cNvPr id="10" name="Picture 9">
            <a:extLst>
              <a:ext uri="{FF2B5EF4-FFF2-40B4-BE49-F238E27FC236}">
                <a16:creationId xmlns:a16="http://schemas.microsoft.com/office/drawing/2014/main" id="{AE399F91-7159-43EC-BD87-BEFD851E4C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9183" y="3817709"/>
            <a:ext cx="2828925" cy="1743074"/>
          </a:xfrm>
          <a:prstGeom prst="rect">
            <a:avLst/>
          </a:prstGeom>
        </p:spPr>
      </p:pic>
    </p:spTree>
    <p:extLst>
      <p:ext uri="{BB962C8B-B14F-4D97-AF65-F5344CB8AC3E}">
        <p14:creationId xmlns:p14="http://schemas.microsoft.com/office/powerpoint/2010/main" val="401745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888322-DAB6-4A48-BEA1-EDDBA329DCF2}"/>
              </a:ext>
            </a:extLst>
          </p:cNvPr>
          <p:cNvSpPr txBox="1"/>
          <p:nvPr/>
        </p:nvSpPr>
        <p:spPr>
          <a:xfrm>
            <a:off x="2902856" y="1951672"/>
            <a:ext cx="8984344" cy="2769989"/>
          </a:xfrm>
          <a:prstGeom prst="rect">
            <a:avLst/>
          </a:prstGeom>
          <a:noFill/>
        </p:spPr>
        <p:txBody>
          <a:bodyPr wrap="square" rtlCol="0">
            <a:spAutoFit/>
          </a:bodyPr>
          <a:lstStyle/>
          <a:p>
            <a:pPr marR="0">
              <a:spcBef>
                <a:spcPts val="1200"/>
              </a:spcBef>
              <a:spcAft>
                <a:spcPts val="0"/>
              </a:spcAft>
            </a:pPr>
            <a:r>
              <a:rPr lang="en-US" dirty="0">
                <a:effectLst/>
                <a:latin typeface="Verdana" panose="020B0604030504040204" pitchFamily="34" charset="0"/>
                <a:ea typeface="Times New Roman" panose="02020603050405020304" pitchFamily="18" charset="0"/>
                <a:cs typeface="Helvetica" panose="020B0604020202020204" pitchFamily="34" charset="0"/>
              </a:rPr>
              <a:t>Following data sources will be needed to extract/generate the required information:</a:t>
            </a:r>
            <a:endParaRPr lang="en-US" dirty="0">
              <a:effectLst/>
              <a:latin typeface="Times New Roman" panose="02020603050405020304" pitchFamily="18" charset="0"/>
              <a:ea typeface="Times New Roman" panose="02020603050405020304" pitchFamily="18" charset="0"/>
            </a:endParaRPr>
          </a:p>
          <a:p>
            <a:pPr marL="285750" marR="0" indent="-285750">
              <a:spcBef>
                <a:spcPts val="1200"/>
              </a:spcBef>
              <a:spcAft>
                <a:spcPts val="0"/>
              </a:spcAft>
              <a:buFont typeface="Wingdings" panose="05000000000000000000" pitchFamily="2" charset="2"/>
              <a:buChar char="q"/>
            </a:pPr>
            <a:r>
              <a:rPr lang="en-US" dirty="0">
                <a:effectLst/>
                <a:latin typeface="Verdana" panose="020B0604030504040204" pitchFamily="34" charset="0"/>
                <a:ea typeface="Times New Roman" panose="02020603050405020304" pitchFamily="18" charset="0"/>
                <a:cs typeface="Helvetica" panose="020B0604020202020204" pitchFamily="34" charset="0"/>
              </a:rPr>
              <a:t>Resorts in </a:t>
            </a:r>
            <a:r>
              <a:rPr lang="en-US" dirty="0" err="1">
                <a:effectLst/>
                <a:latin typeface="Verdana" panose="020B0604030504040204" pitchFamily="34" charset="0"/>
                <a:ea typeface="Times New Roman" panose="02020603050405020304" pitchFamily="18" charset="0"/>
                <a:cs typeface="Helvetica" panose="020B0604020202020204" pitchFamily="34" charset="0"/>
              </a:rPr>
              <a:t>Kodaikanal</a:t>
            </a:r>
            <a:r>
              <a:rPr lang="en-US" dirty="0">
                <a:effectLst/>
                <a:latin typeface="Verdana" panose="020B0604030504040204" pitchFamily="34" charset="0"/>
                <a:ea typeface="Times New Roman" panose="02020603050405020304" pitchFamily="18" charset="0"/>
                <a:cs typeface="Helvetica" panose="020B0604020202020204" pitchFamily="34" charset="0"/>
              </a:rPr>
              <a:t> are obtained using Foursquare API</a:t>
            </a:r>
            <a:endParaRPr lang="en-US" dirty="0">
              <a:latin typeface="Times New Roman" panose="02020603050405020304" pitchFamily="18" charset="0"/>
              <a:ea typeface="Times New Roman" panose="02020603050405020304" pitchFamily="18" charset="0"/>
            </a:endParaRPr>
          </a:p>
          <a:p>
            <a:pPr marL="285750" marR="0" indent="-285750">
              <a:spcBef>
                <a:spcPts val="1200"/>
              </a:spcBef>
              <a:spcAft>
                <a:spcPts val="0"/>
              </a:spcAft>
              <a:buFont typeface="Wingdings" panose="05000000000000000000" pitchFamily="2" charset="2"/>
              <a:buChar char="q"/>
            </a:pPr>
            <a:r>
              <a:rPr lang="en-US" dirty="0">
                <a:effectLst/>
                <a:latin typeface="Verdana" panose="020B0604030504040204" pitchFamily="34" charset="0"/>
                <a:ea typeface="Times New Roman" panose="02020603050405020304" pitchFamily="18" charset="0"/>
                <a:cs typeface="Helvetica" panose="020B0604020202020204" pitchFamily="34" charset="0"/>
              </a:rPr>
              <a:t>The details of the resort like </a:t>
            </a:r>
            <a:r>
              <a:rPr lang="en-US" dirty="0">
                <a:latin typeface="Verdana" panose="020B0604030504040204" pitchFamily="34" charset="0"/>
                <a:cs typeface="Helvetica" panose="020B0604020202020204" pitchFamily="34" charset="0"/>
              </a:rPr>
              <a:t>the</a:t>
            </a:r>
            <a:r>
              <a:rPr lang="en-US" dirty="0">
                <a:effectLst/>
                <a:latin typeface="Verdana" panose="020B0604030504040204" pitchFamily="34" charset="0"/>
                <a:ea typeface="Times New Roman" panose="02020603050405020304" pitchFamily="18" charset="0"/>
                <a:cs typeface="Helvetica" panose="020B0604020202020204" pitchFamily="34" charset="0"/>
              </a:rPr>
              <a:t> Rating, Number of Likes are obtained using Foursquare premium API</a:t>
            </a:r>
          </a:p>
          <a:p>
            <a:pPr marL="285750" marR="0" indent="-285750">
              <a:spcBef>
                <a:spcPts val="1200"/>
              </a:spcBef>
              <a:spcAft>
                <a:spcPts val="0"/>
              </a:spcAft>
              <a:buFont typeface="Wingdings" panose="05000000000000000000" pitchFamily="2" charset="2"/>
              <a:buChar char="q"/>
            </a:pPr>
            <a:r>
              <a:rPr lang="en-US" dirty="0">
                <a:effectLst/>
                <a:latin typeface="Verdana" panose="020B0604030504040204" pitchFamily="34" charset="0"/>
                <a:ea typeface="Times New Roman" panose="02020603050405020304" pitchFamily="18" charset="0"/>
                <a:cs typeface="Helvetica" panose="020B0604020202020204" pitchFamily="34" charset="0"/>
              </a:rPr>
              <a:t>Number of restaurants, tourist spots and their type and location near every Resort around 2.5 km radius will be obtained using Foursquare API</a:t>
            </a:r>
            <a:endParaRPr lang="en-US" dirty="0">
              <a:effectLst/>
              <a:latin typeface="Times New Roman" panose="02020603050405020304" pitchFamily="18" charset="0"/>
              <a:ea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1438C337-EE86-400A-B179-3C847A529942}"/>
              </a:ext>
            </a:extLst>
          </p:cNvPr>
          <p:cNvSpPr txBox="1"/>
          <p:nvPr/>
        </p:nvSpPr>
        <p:spPr>
          <a:xfrm>
            <a:off x="2728686" y="464457"/>
            <a:ext cx="7576457" cy="646331"/>
          </a:xfrm>
          <a:prstGeom prst="rect">
            <a:avLst/>
          </a:prstGeom>
          <a:noFill/>
        </p:spPr>
        <p:txBody>
          <a:bodyPr wrap="square" rtlCol="0">
            <a:spAutoFit/>
          </a:bodyPr>
          <a:lstStyle/>
          <a:p>
            <a:pPr algn="ctr"/>
            <a:r>
              <a:rPr lang="en-US" sz="3600" b="1" dirty="0"/>
              <a:t>EXTRACTING DATA FOR ANALYSIS</a:t>
            </a:r>
            <a:endParaRPr lang="en-US" b="1" dirty="0"/>
          </a:p>
        </p:txBody>
      </p:sp>
    </p:spTree>
    <p:extLst>
      <p:ext uri="{BB962C8B-B14F-4D97-AF65-F5344CB8AC3E}">
        <p14:creationId xmlns:p14="http://schemas.microsoft.com/office/powerpoint/2010/main" val="2065253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0B2237-0CC6-44DB-BDB3-B9A38A01EA27}"/>
              </a:ext>
            </a:extLst>
          </p:cNvPr>
          <p:cNvSpPr txBox="1"/>
          <p:nvPr/>
        </p:nvSpPr>
        <p:spPr>
          <a:xfrm>
            <a:off x="1683657" y="1387403"/>
            <a:ext cx="4412343" cy="3785652"/>
          </a:xfrm>
          <a:prstGeom prst="rect">
            <a:avLst/>
          </a:prstGeom>
          <a:noFill/>
        </p:spPr>
        <p:txBody>
          <a:bodyPr wrap="square" rtlCol="0">
            <a:spAutoFit/>
          </a:bodyPr>
          <a:lstStyle/>
          <a:p>
            <a:pPr marL="285750" indent="-285750">
              <a:buFont typeface="Wingdings" panose="05000000000000000000" pitchFamily="2" charset="2"/>
              <a:buChar char="Ø"/>
            </a:pPr>
            <a:r>
              <a:rPr lang="en-US" sz="1600" i="1" dirty="0"/>
              <a:t>Carlton Hotel</a:t>
            </a:r>
          </a:p>
          <a:p>
            <a:pPr marL="285750" indent="-285750">
              <a:buFont typeface="Wingdings" panose="05000000000000000000" pitchFamily="2" charset="2"/>
              <a:buChar char="Ø"/>
            </a:pPr>
            <a:r>
              <a:rPr lang="en-US" sz="1600" i="1" dirty="0"/>
              <a:t>The </a:t>
            </a:r>
            <a:r>
              <a:rPr lang="en-US" sz="1600" i="1" dirty="0" err="1"/>
              <a:t>Kodaikanal</a:t>
            </a:r>
            <a:r>
              <a:rPr lang="en-US" sz="1600" i="1" dirty="0"/>
              <a:t> Club</a:t>
            </a:r>
          </a:p>
          <a:p>
            <a:pPr marL="285750" indent="-285750">
              <a:buFont typeface="Wingdings" panose="05000000000000000000" pitchFamily="2" charset="2"/>
              <a:buChar char="Ø"/>
            </a:pPr>
            <a:r>
              <a:rPr lang="en-US" sz="1600" i="1" dirty="0"/>
              <a:t>Hotel </a:t>
            </a:r>
            <a:r>
              <a:rPr lang="en-US" sz="1600" i="1" dirty="0" err="1"/>
              <a:t>Kodai</a:t>
            </a:r>
            <a:r>
              <a:rPr lang="en-US" sz="1600" i="1" dirty="0"/>
              <a:t> International</a:t>
            </a:r>
          </a:p>
          <a:p>
            <a:pPr marL="285750" indent="-285750">
              <a:buFont typeface="Wingdings" panose="05000000000000000000" pitchFamily="2" charset="2"/>
              <a:buChar char="Ø"/>
            </a:pPr>
            <a:r>
              <a:rPr lang="en-US" sz="1600" i="1" dirty="0"/>
              <a:t>Apple Valley Resort</a:t>
            </a:r>
          </a:p>
          <a:p>
            <a:pPr marL="285750" indent="-285750">
              <a:buFont typeface="Wingdings" panose="05000000000000000000" pitchFamily="2" charset="2"/>
              <a:buChar char="Ø"/>
            </a:pPr>
            <a:r>
              <a:rPr lang="en-US" sz="1600" i="1" dirty="0"/>
              <a:t>Hotel </a:t>
            </a:r>
            <a:r>
              <a:rPr lang="en-US" sz="1600" i="1" dirty="0" err="1"/>
              <a:t>Cliffton</a:t>
            </a:r>
            <a:endParaRPr lang="en-US" sz="1600" i="1" dirty="0"/>
          </a:p>
          <a:p>
            <a:pPr marL="285750" indent="-285750">
              <a:buFont typeface="Wingdings" panose="05000000000000000000" pitchFamily="2" charset="2"/>
              <a:buChar char="Ø"/>
            </a:pPr>
            <a:r>
              <a:rPr lang="en-US" sz="1600" i="1" dirty="0"/>
              <a:t>Villa Retreat</a:t>
            </a:r>
          </a:p>
          <a:p>
            <a:pPr marL="285750" indent="-285750">
              <a:buFont typeface="Wingdings" panose="05000000000000000000" pitchFamily="2" charset="2"/>
              <a:buChar char="Ø"/>
            </a:pPr>
            <a:r>
              <a:rPr lang="en-US" sz="1600" i="1" dirty="0"/>
              <a:t>Hotel Vel's Court</a:t>
            </a:r>
          </a:p>
          <a:p>
            <a:pPr marL="285750" indent="-285750">
              <a:buFont typeface="Wingdings" panose="05000000000000000000" pitchFamily="2" charset="2"/>
              <a:buChar char="Ø"/>
            </a:pPr>
            <a:r>
              <a:rPr lang="en-US" sz="1600" i="1" dirty="0"/>
              <a:t>Sterling valley view resort</a:t>
            </a:r>
          </a:p>
          <a:p>
            <a:pPr marL="285750" indent="-285750">
              <a:buFont typeface="Wingdings" panose="05000000000000000000" pitchFamily="2" charset="2"/>
              <a:buChar char="Ø"/>
            </a:pPr>
            <a:r>
              <a:rPr lang="en-US" sz="1600" i="1" dirty="0"/>
              <a:t>Sterling Holidays, </a:t>
            </a:r>
            <a:r>
              <a:rPr lang="en-US" sz="1600" i="1" dirty="0" err="1"/>
              <a:t>Kodai</a:t>
            </a:r>
            <a:r>
              <a:rPr lang="en-US" sz="1600" i="1" dirty="0"/>
              <a:t> - Valley View</a:t>
            </a:r>
          </a:p>
          <a:p>
            <a:pPr marL="285750" indent="-285750">
              <a:buFont typeface="Wingdings" panose="05000000000000000000" pitchFamily="2" charset="2"/>
              <a:buChar char="Ø"/>
            </a:pPr>
            <a:r>
              <a:rPr lang="en-US" sz="1600" i="1" dirty="0"/>
              <a:t>GRT Nature Trails. </a:t>
            </a:r>
            <a:r>
              <a:rPr lang="en-US" sz="1600" i="1" dirty="0" err="1"/>
              <a:t>Kodaikanal</a:t>
            </a:r>
            <a:endParaRPr lang="en-US" sz="1600" i="1" dirty="0"/>
          </a:p>
          <a:p>
            <a:pPr marL="285750" indent="-285750">
              <a:buFont typeface="Wingdings" panose="05000000000000000000" pitchFamily="2" charset="2"/>
              <a:buChar char="Ø"/>
            </a:pPr>
            <a:r>
              <a:rPr lang="en-US" sz="1600" i="1" dirty="0"/>
              <a:t>Le </a:t>
            </a:r>
            <a:r>
              <a:rPr lang="en-US" sz="1600" i="1" dirty="0" err="1"/>
              <a:t>Poshe</a:t>
            </a:r>
            <a:r>
              <a:rPr lang="en-US" sz="1600" i="1" dirty="0"/>
              <a:t> by </a:t>
            </a:r>
            <a:r>
              <a:rPr lang="en-US" sz="1600" i="1" dirty="0" err="1"/>
              <a:t>Sparsa</a:t>
            </a:r>
            <a:endParaRPr lang="en-US" sz="1600" i="1" dirty="0"/>
          </a:p>
          <a:p>
            <a:pPr marL="285750" indent="-285750">
              <a:buFont typeface="Wingdings" panose="05000000000000000000" pitchFamily="2" charset="2"/>
              <a:buChar char="Ø"/>
            </a:pPr>
            <a:r>
              <a:rPr lang="en-US" sz="1600" i="1" dirty="0"/>
              <a:t>Hill Country, </a:t>
            </a:r>
            <a:r>
              <a:rPr lang="en-US" sz="1600" i="1" dirty="0" err="1"/>
              <a:t>Kodaikanal</a:t>
            </a:r>
            <a:endParaRPr lang="en-US" sz="1600" i="1" dirty="0"/>
          </a:p>
          <a:p>
            <a:pPr marL="285750" indent="-285750">
              <a:buFont typeface="Wingdings" panose="05000000000000000000" pitchFamily="2" charset="2"/>
              <a:buChar char="Ø"/>
            </a:pPr>
            <a:r>
              <a:rPr lang="en-US" sz="1600" i="1" dirty="0"/>
              <a:t>Sterling Holidays, </a:t>
            </a:r>
            <a:r>
              <a:rPr lang="en-US" sz="1600" i="1" dirty="0" err="1"/>
              <a:t>Kodai</a:t>
            </a:r>
            <a:r>
              <a:rPr lang="en-US" sz="1600" i="1" dirty="0"/>
              <a:t> - By The Lake</a:t>
            </a:r>
          </a:p>
          <a:p>
            <a:pPr marL="285750" indent="-285750">
              <a:buFont typeface="Wingdings" panose="05000000000000000000" pitchFamily="2" charset="2"/>
              <a:buChar char="Ø"/>
            </a:pPr>
            <a:r>
              <a:rPr lang="en-US" sz="1600" i="1" dirty="0"/>
              <a:t>Sterling's </a:t>
            </a:r>
            <a:r>
              <a:rPr lang="en-US" sz="1600" i="1" dirty="0" err="1"/>
              <a:t>Kodai</a:t>
            </a:r>
            <a:r>
              <a:rPr lang="en-US" sz="1600" i="1" dirty="0"/>
              <a:t> By The Lake Resort</a:t>
            </a:r>
          </a:p>
          <a:p>
            <a:pPr marL="285750" indent="-285750">
              <a:buFont typeface="Wingdings" panose="05000000000000000000" pitchFamily="2" charset="2"/>
              <a:buChar char="Ø"/>
            </a:pPr>
            <a:endParaRPr lang="en-US" sz="1600" i="1" dirty="0"/>
          </a:p>
        </p:txBody>
      </p:sp>
      <p:pic>
        <p:nvPicPr>
          <p:cNvPr id="5" name="Picture 4">
            <a:extLst>
              <a:ext uri="{FF2B5EF4-FFF2-40B4-BE49-F238E27FC236}">
                <a16:creationId xmlns:a16="http://schemas.microsoft.com/office/drawing/2014/main" id="{61E62E12-BCB4-45B7-8663-48C01C21B73B}"/>
              </a:ext>
            </a:extLst>
          </p:cNvPr>
          <p:cNvPicPr/>
          <p:nvPr/>
        </p:nvPicPr>
        <p:blipFill rotWithShape="1">
          <a:blip r:embed="rId2"/>
          <a:srcRect l="19391" t="51724" r="11539" b="1965"/>
          <a:stretch/>
        </p:blipFill>
        <p:spPr bwMode="auto">
          <a:xfrm>
            <a:off x="6516914" y="1387403"/>
            <a:ext cx="5094515" cy="3474883"/>
          </a:xfrm>
          <a:prstGeom prst="rect">
            <a:avLst/>
          </a:prstGeom>
          <a:ln>
            <a:noFill/>
          </a:ln>
          <a:effectLst>
            <a:glow rad="139700">
              <a:schemeClr val="accent2">
                <a:satMod val="175000"/>
                <a:alpha val="40000"/>
              </a:schemeClr>
            </a:glow>
          </a:effectLst>
          <a:scene3d>
            <a:camera prst="orthographicFront"/>
            <a:lightRig rig="threePt" dir="t"/>
          </a:scene3d>
          <a:sp3d>
            <a:bevelT w="6350" h="0"/>
          </a:sp3d>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1D013ADF-1E09-4733-B963-E631B0B0494E}"/>
              </a:ext>
            </a:extLst>
          </p:cNvPr>
          <p:cNvSpPr txBox="1"/>
          <p:nvPr/>
        </p:nvSpPr>
        <p:spPr>
          <a:xfrm>
            <a:off x="2496457" y="319314"/>
            <a:ext cx="6604000" cy="584775"/>
          </a:xfrm>
          <a:prstGeom prst="rect">
            <a:avLst/>
          </a:prstGeom>
          <a:noFill/>
        </p:spPr>
        <p:txBody>
          <a:bodyPr wrap="square" rtlCol="0">
            <a:spAutoFit/>
          </a:bodyPr>
          <a:lstStyle/>
          <a:p>
            <a:r>
              <a:rPr lang="en-US" sz="3200" b="1" dirty="0"/>
              <a:t>RESORTS TAKEN FOR STUDY</a:t>
            </a:r>
          </a:p>
        </p:txBody>
      </p:sp>
    </p:spTree>
    <p:extLst>
      <p:ext uri="{BB962C8B-B14F-4D97-AF65-F5344CB8AC3E}">
        <p14:creationId xmlns:p14="http://schemas.microsoft.com/office/powerpoint/2010/main" val="2304552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E522A3-4749-465C-8F96-89EE6ED917AB}"/>
              </a:ext>
            </a:extLst>
          </p:cNvPr>
          <p:cNvSpPr txBox="1"/>
          <p:nvPr/>
        </p:nvSpPr>
        <p:spPr>
          <a:xfrm>
            <a:off x="2136568" y="966787"/>
            <a:ext cx="9953832" cy="2462213"/>
          </a:xfrm>
          <a:prstGeom prst="rect">
            <a:avLst/>
          </a:prstGeom>
          <a:noFill/>
        </p:spPr>
        <p:txBody>
          <a:bodyPr wrap="square" rtlCol="0">
            <a:spAutoFit/>
          </a:bodyPr>
          <a:lstStyle/>
          <a:p>
            <a:pPr marL="0" marR="0">
              <a:spcBef>
                <a:spcPts val="1200"/>
              </a:spcBef>
              <a:spcAft>
                <a:spcPts val="0"/>
              </a:spcAft>
            </a:pPr>
            <a:r>
              <a:rPr lang="en-US" sz="1800" dirty="0">
                <a:effectLst/>
                <a:latin typeface="Verdana" panose="020B0604030504040204" pitchFamily="34" charset="0"/>
                <a:ea typeface="Times New Roman" panose="02020603050405020304" pitchFamily="18" charset="0"/>
                <a:cs typeface="Helvetica" panose="020B0604020202020204" pitchFamily="34" charset="0"/>
              </a:rPr>
              <a:t>The factors that will influence our decision are:</a:t>
            </a:r>
          </a:p>
          <a:p>
            <a:pPr marL="285750" marR="0" indent="-285750">
              <a:spcBef>
                <a:spcPts val="1200"/>
              </a:spcBef>
              <a:spcAft>
                <a:spcPts val="0"/>
              </a:spcAft>
              <a:buFont typeface="Arial" panose="020B0604020202020204" pitchFamily="34" charset="0"/>
              <a:buChar char="•"/>
            </a:pPr>
            <a:r>
              <a:rPr lang="en-US" sz="1800" dirty="0">
                <a:effectLst/>
                <a:latin typeface="Verdana" panose="020B0604030504040204" pitchFamily="34" charset="0"/>
                <a:ea typeface="Times New Roman" panose="02020603050405020304" pitchFamily="18" charset="0"/>
                <a:cs typeface="Helvetica" panose="020B0604020202020204" pitchFamily="34" charset="0"/>
              </a:rPr>
              <a:t>Venues Close by the resort – Venues could be shopping areas, other tourist spots, forest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effectLst/>
                <a:latin typeface="Verdana" panose="020B0604030504040204" pitchFamily="34" charset="0"/>
                <a:ea typeface="Times New Roman" panose="02020603050405020304" pitchFamily="18" charset="0"/>
                <a:cs typeface="Helvetica" panose="020B0604020202020204" pitchFamily="34" charset="0"/>
              </a:rPr>
              <a:t>Ratings on the Resort – Ratings given to the resort by others and available in Foursquare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effectLst/>
                <a:latin typeface="Verdana" panose="020B0604030504040204" pitchFamily="34" charset="0"/>
                <a:ea typeface="Times New Roman" panose="02020603050405020304" pitchFamily="18" charset="0"/>
                <a:cs typeface="Helvetica" panose="020B0604020202020204" pitchFamily="34" charset="0"/>
              </a:rPr>
              <a:t>Likes on the Resort – </a:t>
            </a:r>
            <a:r>
              <a:rPr lang="en-US" sz="1800" dirty="0">
                <a:latin typeface="Verdana" panose="020B0604030504040204" pitchFamily="34" charset="0"/>
                <a:cs typeface="Helvetica" panose="020B0604020202020204" pitchFamily="34" charset="0"/>
              </a:rPr>
              <a:t>Number</a:t>
            </a:r>
            <a:r>
              <a:rPr lang="en-US" sz="1800" dirty="0">
                <a:effectLst/>
                <a:latin typeface="Verdana" panose="020B0604030504040204" pitchFamily="34" charset="0"/>
                <a:ea typeface="Times New Roman" panose="02020603050405020304" pitchFamily="18" charset="0"/>
                <a:cs typeface="Helvetica" panose="020B0604020202020204" pitchFamily="34" charset="0"/>
              </a:rPr>
              <a:t> of likes on the Resort given by other visitors of the Resort and available in Foursquare</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340BD15A-1492-4575-AE1F-F570966ED969}"/>
              </a:ext>
            </a:extLst>
          </p:cNvPr>
          <p:cNvPicPr/>
          <p:nvPr/>
        </p:nvPicPr>
        <p:blipFill rotWithShape="1">
          <a:blip r:embed="rId2"/>
          <a:srcRect l="18921" t="35347" r="12981" b="9066"/>
          <a:stretch/>
        </p:blipFill>
        <p:spPr bwMode="auto">
          <a:xfrm>
            <a:off x="2569029" y="3593007"/>
            <a:ext cx="8679542" cy="3006138"/>
          </a:xfrm>
          <a:prstGeom prst="rect">
            <a:avLst/>
          </a:prstGeom>
          <a:ln>
            <a:noFill/>
          </a:ln>
          <a:effectLst>
            <a:glow rad="127000">
              <a:schemeClr val="bg1">
                <a:lumMod val="75000"/>
              </a:schemeClr>
            </a:glow>
          </a:effectLst>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B1BDCF85-AD73-48E0-AAAB-6F92347AA2CB}"/>
              </a:ext>
            </a:extLst>
          </p:cNvPr>
          <p:cNvSpPr txBox="1"/>
          <p:nvPr/>
        </p:nvSpPr>
        <p:spPr>
          <a:xfrm>
            <a:off x="3048000" y="391886"/>
            <a:ext cx="5994400" cy="523220"/>
          </a:xfrm>
          <a:prstGeom prst="rect">
            <a:avLst/>
          </a:prstGeom>
          <a:noFill/>
        </p:spPr>
        <p:txBody>
          <a:bodyPr wrap="square" rtlCol="0">
            <a:spAutoFit/>
          </a:bodyPr>
          <a:lstStyle/>
          <a:p>
            <a:pPr algn="ctr"/>
            <a:r>
              <a:rPr lang="en-US" sz="2800" b="1" dirty="0"/>
              <a:t>ANALYSIS</a:t>
            </a:r>
          </a:p>
        </p:txBody>
      </p:sp>
    </p:spTree>
    <p:extLst>
      <p:ext uri="{BB962C8B-B14F-4D97-AF65-F5344CB8AC3E}">
        <p14:creationId xmlns:p14="http://schemas.microsoft.com/office/powerpoint/2010/main" val="1555829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3C99CE-7D4B-40F4-AE5D-D7266CAC37CD}"/>
              </a:ext>
            </a:extLst>
          </p:cNvPr>
          <p:cNvPicPr/>
          <p:nvPr/>
        </p:nvPicPr>
        <p:blipFill rotWithShape="1">
          <a:blip r:embed="rId2"/>
          <a:srcRect l="18590" t="45325" r="10737" b="10205"/>
          <a:stretch/>
        </p:blipFill>
        <p:spPr bwMode="auto">
          <a:xfrm>
            <a:off x="2394859" y="2991012"/>
            <a:ext cx="8882742" cy="2835691"/>
          </a:xfrm>
          <a:prstGeom prst="rect">
            <a:avLst/>
          </a:prstGeom>
          <a:ln>
            <a:noFill/>
          </a:ln>
          <a:effectLst>
            <a:glow rad="127000">
              <a:schemeClr val="bg1">
                <a:lumMod val="75000"/>
              </a:schemeClr>
            </a:glow>
          </a:effectLst>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35C02911-5087-4346-BAE9-BEC5D37E4CD1}"/>
              </a:ext>
            </a:extLst>
          </p:cNvPr>
          <p:cNvSpPr txBox="1"/>
          <p:nvPr/>
        </p:nvSpPr>
        <p:spPr>
          <a:xfrm>
            <a:off x="2206173" y="1386290"/>
            <a:ext cx="9260114" cy="1663597"/>
          </a:xfrm>
          <a:prstGeom prst="rect">
            <a:avLst/>
          </a:prstGeom>
          <a:noFill/>
        </p:spPr>
        <p:txBody>
          <a:bodyPr wrap="square">
            <a:spAutoFit/>
          </a:bodyPr>
          <a:lstStyle/>
          <a:p>
            <a:pPr>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The below table shows the resorts with the 10 top most venues used by the visitors around the resorts.</a:t>
            </a:r>
            <a:r>
              <a:rPr lang="en-US" dirty="0"/>
              <a:t> </a:t>
            </a:r>
            <a:r>
              <a:rPr lang="en-US" dirty="0">
                <a:latin typeface="Verdana" panose="020B0604030504040204" pitchFamily="34" charset="0"/>
                <a:cs typeface="Times New Roman" panose="02020603050405020304" pitchFamily="18" charset="0"/>
              </a:rPr>
              <a:t>The data along with the Rating and Likes on the Resorts helps us to group the resorts of similarity in a cluster using the K-Means clustering algorithm</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9F4B02A5-63F8-4B51-98FF-A2E4C2E53C2D}"/>
              </a:ext>
            </a:extLst>
          </p:cNvPr>
          <p:cNvSpPr txBox="1"/>
          <p:nvPr/>
        </p:nvSpPr>
        <p:spPr>
          <a:xfrm>
            <a:off x="3672114" y="478971"/>
            <a:ext cx="4165600" cy="584775"/>
          </a:xfrm>
          <a:prstGeom prst="rect">
            <a:avLst/>
          </a:prstGeom>
          <a:noFill/>
        </p:spPr>
        <p:txBody>
          <a:bodyPr wrap="square" rtlCol="0">
            <a:spAutoFit/>
          </a:bodyPr>
          <a:lstStyle/>
          <a:p>
            <a:pPr algn="ctr"/>
            <a:r>
              <a:rPr lang="en-US" sz="3200" b="1" dirty="0"/>
              <a:t>CLUSTERING</a:t>
            </a:r>
            <a:endParaRPr lang="en-US" b="1" dirty="0"/>
          </a:p>
        </p:txBody>
      </p:sp>
    </p:spTree>
    <p:extLst>
      <p:ext uri="{BB962C8B-B14F-4D97-AF65-F5344CB8AC3E}">
        <p14:creationId xmlns:p14="http://schemas.microsoft.com/office/powerpoint/2010/main" val="916208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3864AF6-69E3-43EF-B242-2996EAF77D00}"/>
              </a:ext>
            </a:extLst>
          </p:cNvPr>
          <p:cNvPicPr>
            <a:picLocks noGrp="1"/>
          </p:cNvPicPr>
          <p:nvPr>
            <p:ph idx="1"/>
          </p:nvPr>
        </p:nvPicPr>
        <p:blipFill rotWithShape="1">
          <a:blip r:embed="rId2"/>
          <a:srcRect l="19070" t="24659" r="10577" b="3468"/>
          <a:stretch/>
        </p:blipFill>
        <p:spPr bwMode="auto">
          <a:xfrm>
            <a:off x="1979375" y="1177925"/>
            <a:ext cx="7391419" cy="4024313"/>
          </a:xfrm>
          <a:prstGeom prst="rect">
            <a:avLst/>
          </a:prstGeom>
          <a:ln>
            <a:noFill/>
          </a:ln>
          <a:effectLst>
            <a:glow rad="228600">
              <a:schemeClr val="accent2">
                <a:satMod val="175000"/>
                <a:alpha val="40000"/>
              </a:schemeClr>
            </a:glow>
          </a:effectLst>
          <a:extLst>
            <a:ext uri="{53640926-AAD7-44D8-BBD7-CCE9431645EC}">
              <a14:shadowObscured xmlns:a14="http://schemas.microsoft.com/office/drawing/2010/main"/>
            </a:ext>
          </a:extLst>
        </p:spPr>
      </p:pic>
      <p:sp>
        <p:nvSpPr>
          <p:cNvPr id="5" name="Flowchart: Connector 4">
            <a:extLst>
              <a:ext uri="{FF2B5EF4-FFF2-40B4-BE49-F238E27FC236}">
                <a16:creationId xmlns:a16="http://schemas.microsoft.com/office/drawing/2014/main" id="{CA8554BC-8D3E-49AE-9383-756B93FF42A8}"/>
              </a:ext>
            </a:extLst>
          </p:cNvPr>
          <p:cNvSpPr/>
          <p:nvPr/>
        </p:nvSpPr>
        <p:spPr>
          <a:xfrm>
            <a:off x="3037569" y="5924550"/>
            <a:ext cx="133350" cy="114300"/>
          </a:xfrm>
          <a:prstGeom prst="flowChartConnector">
            <a:avLst/>
          </a:prstGeom>
          <a:solidFill>
            <a:srgbClr val="6804C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Flowchart: Connector 5">
            <a:extLst>
              <a:ext uri="{FF2B5EF4-FFF2-40B4-BE49-F238E27FC236}">
                <a16:creationId xmlns:a16="http://schemas.microsoft.com/office/drawing/2014/main" id="{A94AA572-EB8F-462E-AD26-ED156CC5FA02}"/>
              </a:ext>
            </a:extLst>
          </p:cNvPr>
          <p:cNvSpPr/>
          <p:nvPr/>
        </p:nvSpPr>
        <p:spPr>
          <a:xfrm>
            <a:off x="3009889" y="5565775"/>
            <a:ext cx="133350" cy="1143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Flowchart: Connector 6">
            <a:extLst>
              <a:ext uri="{FF2B5EF4-FFF2-40B4-BE49-F238E27FC236}">
                <a16:creationId xmlns:a16="http://schemas.microsoft.com/office/drawing/2014/main" id="{1771C553-F535-4CC2-97C7-E7AF86921D21}"/>
              </a:ext>
            </a:extLst>
          </p:cNvPr>
          <p:cNvSpPr/>
          <p:nvPr/>
        </p:nvSpPr>
        <p:spPr>
          <a:xfrm>
            <a:off x="3028039" y="6240598"/>
            <a:ext cx="133350" cy="114300"/>
          </a:xfrm>
          <a:prstGeom prst="flowChartConnector">
            <a:avLst/>
          </a:prstGeom>
          <a:solidFill>
            <a:srgbClr val="0CFCB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4">
            <a:extLst>
              <a:ext uri="{FF2B5EF4-FFF2-40B4-BE49-F238E27FC236}">
                <a16:creationId xmlns:a16="http://schemas.microsoft.com/office/drawing/2014/main" id="{DADB85A9-8BFC-41B5-9F05-0FF5408C57E3}"/>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AC09448A-0E1D-4E41-A463-C421A8449898}"/>
              </a:ext>
            </a:extLst>
          </p:cNvPr>
          <p:cNvSpPr txBox="1"/>
          <p:nvPr/>
        </p:nvSpPr>
        <p:spPr>
          <a:xfrm>
            <a:off x="2801257" y="391886"/>
            <a:ext cx="8026400" cy="461665"/>
          </a:xfrm>
          <a:prstGeom prst="rect">
            <a:avLst/>
          </a:prstGeom>
          <a:noFill/>
        </p:spPr>
        <p:txBody>
          <a:bodyPr wrap="square" rtlCol="0">
            <a:spAutoFit/>
          </a:bodyPr>
          <a:lstStyle/>
          <a:p>
            <a:pPr algn="ctr"/>
            <a:r>
              <a:rPr lang="en-US" sz="2400" b="1" dirty="0"/>
              <a:t>MAP SHOWING RESORTS BELONGING TO CLUSTERS</a:t>
            </a:r>
          </a:p>
        </p:txBody>
      </p:sp>
      <p:sp>
        <p:nvSpPr>
          <p:cNvPr id="13" name="TextBox 12">
            <a:extLst>
              <a:ext uri="{FF2B5EF4-FFF2-40B4-BE49-F238E27FC236}">
                <a16:creationId xmlns:a16="http://schemas.microsoft.com/office/drawing/2014/main" id="{733654CF-6087-48A9-BD5A-D7CB5F74B99B}"/>
              </a:ext>
            </a:extLst>
          </p:cNvPr>
          <p:cNvSpPr txBox="1"/>
          <p:nvPr/>
        </p:nvSpPr>
        <p:spPr>
          <a:xfrm>
            <a:off x="3570515" y="5438259"/>
            <a:ext cx="1016000" cy="338554"/>
          </a:xfrm>
          <a:prstGeom prst="rect">
            <a:avLst/>
          </a:prstGeom>
          <a:noFill/>
        </p:spPr>
        <p:txBody>
          <a:bodyPr wrap="square" rtlCol="0">
            <a:spAutoFit/>
          </a:bodyPr>
          <a:lstStyle/>
          <a:p>
            <a:r>
              <a:rPr lang="en-US" sz="1600" b="1" dirty="0">
                <a:latin typeface="Book Antiqua" panose="02040602050305030304" pitchFamily="18" charset="0"/>
              </a:rPr>
              <a:t>Cluster 0</a:t>
            </a:r>
          </a:p>
        </p:txBody>
      </p:sp>
      <p:sp>
        <p:nvSpPr>
          <p:cNvPr id="14" name="TextBox 13">
            <a:extLst>
              <a:ext uri="{FF2B5EF4-FFF2-40B4-BE49-F238E27FC236}">
                <a16:creationId xmlns:a16="http://schemas.microsoft.com/office/drawing/2014/main" id="{5B40C6F3-BCBE-43EE-B4AC-3BE2166E2222}"/>
              </a:ext>
            </a:extLst>
          </p:cNvPr>
          <p:cNvSpPr txBox="1"/>
          <p:nvPr/>
        </p:nvSpPr>
        <p:spPr>
          <a:xfrm>
            <a:off x="3570515" y="5747431"/>
            <a:ext cx="1248228" cy="369332"/>
          </a:xfrm>
          <a:prstGeom prst="rect">
            <a:avLst/>
          </a:prstGeom>
          <a:noFill/>
        </p:spPr>
        <p:txBody>
          <a:bodyPr wrap="square" rtlCol="0">
            <a:spAutoFit/>
          </a:bodyPr>
          <a:lstStyle/>
          <a:p>
            <a:r>
              <a:rPr lang="en-US" sz="1600" b="1" dirty="0">
                <a:latin typeface="Book Antiqua" panose="02040602050305030304" pitchFamily="18" charset="0"/>
              </a:rPr>
              <a:t>Cluster</a:t>
            </a:r>
            <a:r>
              <a:rPr lang="en-US" dirty="0">
                <a:latin typeface="Book Antiqua" panose="02040602050305030304" pitchFamily="18" charset="0"/>
              </a:rPr>
              <a:t> 1</a:t>
            </a:r>
          </a:p>
        </p:txBody>
      </p:sp>
      <p:sp>
        <p:nvSpPr>
          <p:cNvPr id="15" name="TextBox 14">
            <a:extLst>
              <a:ext uri="{FF2B5EF4-FFF2-40B4-BE49-F238E27FC236}">
                <a16:creationId xmlns:a16="http://schemas.microsoft.com/office/drawing/2014/main" id="{141A0DD9-3C74-435A-87EA-A7EBA2EDC88D}"/>
              </a:ext>
            </a:extLst>
          </p:cNvPr>
          <p:cNvSpPr txBox="1"/>
          <p:nvPr/>
        </p:nvSpPr>
        <p:spPr>
          <a:xfrm>
            <a:off x="3570515" y="6085114"/>
            <a:ext cx="1016000" cy="338554"/>
          </a:xfrm>
          <a:prstGeom prst="rect">
            <a:avLst/>
          </a:prstGeom>
          <a:noFill/>
        </p:spPr>
        <p:txBody>
          <a:bodyPr wrap="square" rtlCol="0">
            <a:spAutoFit/>
          </a:bodyPr>
          <a:lstStyle/>
          <a:p>
            <a:r>
              <a:rPr lang="en-US" sz="1600" b="1" dirty="0">
                <a:latin typeface="Book Antiqua" panose="02040602050305030304" pitchFamily="18" charset="0"/>
              </a:rPr>
              <a:t>Cluster 2</a:t>
            </a:r>
          </a:p>
        </p:txBody>
      </p:sp>
    </p:spTree>
    <p:extLst>
      <p:ext uri="{BB962C8B-B14F-4D97-AF65-F5344CB8AC3E}">
        <p14:creationId xmlns:p14="http://schemas.microsoft.com/office/powerpoint/2010/main" val="936233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6F58F-1E89-4438-84EB-AFCD98F7AF83}"/>
              </a:ext>
            </a:extLst>
          </p:cNvPr>
          <p:cNvSpPr>
            <a:spLocks noGrp="1"/>
          </p:cNvSpPr>
          <p:nvPr>
            <p:ph idx="1"/>
          </p:nvPr>
        </p:nvSpPr>
        <p:spPr>
          <a:xfrm>
            <a:off x="1494970" y="1416937"/>
            <a:ext cx="10011229" cy="4024125"/>
          </a:xfrm>
        </p:spPr>
        <p:txBody>
          <a:bodyPr>
            <a:normAutofit/>
          </a:bodyPr>
          <a:lstStyle/>
          <a:p>
            <a:pPr marL="0" marR="0" indent="0">
              <a:spcBef>
                <a:spcPts val="1200"/>
              </a:spcBef>
              <a:spcAft>
                <a:spcPts val="0"/>
              </a:spcAft>
              <a:buNone/>
            </a:pPr>
            <a:r>
              <a:rPr lang="en-US" sz="1800" dirty="0">
                <a:effectLst/>
                <a:latin typeface="Verdana" panose="020B0604030504040204" pitchFamily="34" charset="0"/>
                <a:ea typeface="Times New Roman" panose="02020603050405020304" pitchFamily="18" charset="0"/>
                <a:cs typeface="Helvetica" panose="020B0604020202020204" pitchFamily="34" charset="0"/>
              </a:rPr>
              <a:t>Based on the clustering results we have the following observation </a:t>
            </a:r>
          </a:p>
          <a:p>
            <a:pPr marL="0" marR="0" indent="0">
              <a:spcBef>
                <a:spcPts val="1200"/>
              </a:spcBef>
              <a:spcAft>
                <a:spcPts val="0"/>
              </a:spcAft>
              <a:buNone/>
            </a:pPr>
            <a:r>
              <a:rPr lang="en-US" sz="1800" dirty="0">
                <a:effectLst/>
                <a:latin typeface="Verdana" panose="020B0604030504040204" pitchFamily="34" charset="0"/>
                <a:ea typeface="Times New Roman" panose="02020603050405020304" pitchFamily="18" charset="0"/>
                <a:cs typeface="Helvetica" panose="020B0604020202020204" pitchFamily="34" charset="0"/>
              </a:rPr>
              <a:t>Cluster 0 - Has resorts that has number of likes greater than 5 and rating greater than 5 and few restaurants nearby. We have 2 resorts in this cluster 0</a:t>
            </a:r>
          </a:p>
          <a:p>
            <a:pPr marL="0" marR="0" indent="0">
              <a:spcBef>
                <a:spcPts val="1200"/>
              </a:spcBef>
              <a:spcAft>
                <a:spcPts val="0"/>
              </a:spcAft>
              <a:buNone/>
            </a:pPr>
            <a:r>
              <a:rPr lang="en-US" sz="1800" dirty="0">
                <a:latin typeface="Verdana" panose="020B0604030504040204" pitchFamily="34" charset="0"/>
                <a:ea typeface="Times New Roman" panose="02020603050405020304" pitchFamily="18" charset="0"/>
                <a:cs typeface="Helvetica" panose="020B0604020202020204" pitchFamily="34" charset="0"/>
              </a:rPr>
              <a:t>C</a:t>
            </a:r>
            <a:r>
              <a:rPr lang="en-US" sz="1800" dirty="0">
                <a:effectLst/>
                <a:latin typeface="Verdana" panose="020B0604030504040204" pitchFamily="34" charset="0"/>
                <a:ea typeface="Times New Roman" panose="02020603050405020304" pitchFamily="18" charset="0"/>
                <a:cs typeface="Helvetica" panose="020B0604020202020204" pitchFamily="34" charset="0"/>
              </a:rPr>
              <a:t>luster1 - Has resorts that has number of likes lesser than 5 and greater than 3 with a mix of nearby venues like park, boat rental, restaurants and forest. We have 7 resorts in this cluster.</a:t>
            </a:r>
          </a:p>
          <a:p>
            <a:pPr marL="0" marR="0" indent="0">
              <a:spcBef>
                <a:spcPts val="1200"/>
              </a:spcBef>
              <a:spcAft>
                <a:spcPts val="0"/>
              </a:spcAft>
              <a:buNone/>
            </a:pPr>
            <a:r>
              <a:rPr lang="en-US" sz="1800" dirty="0">
                <a:effectLst/>
                <a:latin typeface="Verdana" panose="020B0604030504040204" pitchFamily="34" charset="0"/>
                <a:ea typeface="Times New Roman" panose="02020603050405020304" pitchFamily="18" charset="0"/>
                <a:cs typeface="Helvetica" panose="020B0604020202020204" pitchFamily="34" charset="0"/>
              </a:rPr>
              <a:t>Cluster 2 - Has resorts that has number of likes lesser than 5 with a mix of nearby venues like park, boat rental, restaurants and forest. we have 5 resorts in this cluster</a:t>
            </a:r>
            <a:endParaRPr lang="en-US" sz="1800" dirty="0">
              <a:effectLst/>
              <a:latin typeface="Times New Roman" panose="02020603050405020304" pitchFamily="18" charset="0"/>
              <a:ea typeface="Times New Roman" panose="02020603050405020304" pitchFamily="18" charset="0"/>
            </a:endParaRPr>
          </a:p>
          <a:p>
            <a:pPr marL="0" marR="0" indent="0">
              <a:lnSpc>
                <a:spcPct val="107000"/>
              </a:lnSpc>
              <a:spcBef>
                <a:spcPts val="0"/>
              </a:spcBef>
              <a:spcAft>
                <a:spcPts val="800"/>
              </a:spcAft>
              <a:buNone/>
            </a:pPr>
            <a:br>
              <a:rPr lang="en-US" sz="1800" b="1" dirty="0">
                <a:effectLst/>
                <a:latin typeface="Verdana" panose="020B0604030504040204" pitchFamily="34" charset="0"/>
                <a:ea typeface="Calibri" panose="020F0502020204030204" pitchFamily="34" charset="0"/>
                <a:cs typeface="Helvetica" panose="020B0604020202020204" pitchFamily="34" charset="0"/>
              </a:rPr>
            </a:br>
            <a:r>
              <a:rPr lang="en-US" sz="1800" b="1" dirty="0">
                <a:effectLst/>
                <a:latin typeface="Verdana" panose="020B0604030504040204" pitchFamily="34" charset="0"/>
                <a:ea typeface="Times New Roman" panose="02020603050405020304" pitchFamily="18" charset="0"/>
                <a:cs typeface="Helvetica" panose="020B060402020202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5" name="TextBox 4">
            <a:extLst>
              <a:ext uri="{FF2B5EF4-FFF2-40B4-BE49-F238E27FC236}">
                <a16:creationId xmlns:a16="http://schemas.microsoft.com/office/drawing/2014/main" id="{D8163CCF-FFBE-474B-A14A-40C61B7C8196}"/>
              </a:ext>
            </a:extLst>
          </p:cNvPr>
          <p:cNvSpPr txBox="1"/>
          <p:nvPr/>
        </p:nvSpPr>
        <p:spPr>
          <a:xfrm>
            <a:off x="1494971" y="449943"/>
            <a:ext cx="7953830" cy="461665"/>
          </a:xfrm>
          <a:prstGeom prst="rect">
            <a:avLst/>
          </a:prstGeom>
          <a:noFill/>
        </p:spPr>
        <p:txBody>
          <a:bodyPr wrap="square" rtlCol="0">
            <a:spAutoFit/>
          </a:bodyPr>
          <a:lstStyle/>
          <a:p>
            <a:pPr marL="0" marR="0" indent="0" algn="ctr">
              <a:spcBef>
                <a:spcPts val="765"/>
              </a:spcBef>
              <a:spcAft>
                <a:spcPts val="0"/>
              </a:spcAft>
              <a:buNone/>
            </a:pPr>
            <a:r>
              <a:rPr lang="en-US" sz="2400" b="1">
                <a:effectLst/>
                <a:latin typeface="Verdana" panose="020B0604030504040204" pitchFamily="34" charset="0"/>
                <a:ea typeface="Times New Roman" panose="02020603050405020304" pitchFamily="18" charset="0"/>
                <a:cs typeface="Helvetica" panose="020B0604020202020204" pitchFamily="34" charset="0"/>
              </a:rPr>
              <a:t>Results and Discussion</a:t>
            </a:r>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574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1193CA-4874-429C-851B-8BCEDA42C7B1}"/>
              </a:ext>
            </a:extLst>
          </p:cNvPr>
          <p:cNvSpPr>
            <a:spLocks noGrp="1"/>
          </p:cNvSpPr>
          <p:nvPr>
            <p:ph idx="1"/>
          </p:nvPr>
        </p:nvSpPr>
        <p:spPr>
          <a:xfrm>
            <a:off x="1484310" y="1741715"/>
            <a:ext cx="10018713" cy="3280228"/>
          </a:xfrm>
        </p:spPr>
        <p:txBody>
          <a:bodyPr/>
          <a:lstStyle/>
          <a:p>
            <a:pPr marL="0" marR="0" indent="0">
              <a:spcBef>
                <a:spcPts val="1200"/>
              </a:spcBef>
              <a:spcAft>
                <a:spcPts val="0"/>
              </a:spcAft>
              <a:buNone/>
            </a:pPr>
            <a:r>
              <a:rPr lang="en-US" sz="1800" dirty="0">
                <a:effectLst/>
                <a:latin typeface="Verdana" panose="020B0604030504040204" pitchFamily="34" charset="0"/>
                <a:ea typeface="Times New Roman" panose="02020603050405020304" pitchFamily="18" charset="0"/>
                <a:cs typeface="Helvetica" panose="020B0604020202020204" pitchFamily="34" charset="0"/>
              </a:rPr>
              <a:t>Tourists who like to be in resorts with greater number of likes and that are not close to any other tourist venues can choose a resort from cluster 0. Tourists who like to be in resorts near to tourist venues with greater number of likes can choose a resort in cluster 1 and Tourists who likes to be in resorts near to tourist venues and does not worry about number of likes can choose a resort in cluster 2.</a:t>
            </a:r>
          </a:p>
          <a:p>
            <a:pPr marL="0" marR="0" indent="0">
              <a:spcBef>
                <a:spcPts val="1200"/>
              </a:spcBef>
              <a:spcAft>
                <a:spcPts val="0"/>
              </a:spcAft>
              <a:buNone/>
            </a:pPr>
            <a:r>
              <a:rPr lang="en-US" sz="1800" dirty="0">
                <a:latin typeface="Verdana" panose="020B0604030504040204" pitchFamily="34" charset="0"/>
                <a:ea typeface="Times New Roman" panose="02020603050405020304" pitchFamily="18" charset="0"/>
                <a:cs typeface="Helvetica" panose="020B0604020202020204" pitchFamily="34" charset="0"/>
              </a:rPr>
              <a:t>We can also include pricing details and the cuisine of the Resorts to determine the cluster groups. These details were not available for these Resorts in </a:t>
            </a:r>
            <a:r>
              <a:rPr lang="en-US" sz="1800" dirty="0" err="1">
                <a:latin typeface="Verdana" panose="020B0604030504040204" pitchFamily="34" charset="0"/>
                <a:ea typeface="Times New Roman" panose="02020603050405020304" pitchFamily="18" charset="0"/>
                <a:cs typeface="Helvetica" panose="020B0604020202020204" pitchFamily="34" charset="0"/>
              </a:rPr>
              <a:t>FourSquare</a:t>
            </a:r>
            <a:r>
              <a:rPr lang="en-US" sz="1800" dirty="0">
                <a:latin typeface="Verdana" panose="020B0604030504040204" pitchFamily="34" charset="0"/>
                <a:ea typeface="Times New Roman" panose="02020603050405020304" pitchFamily="18" charset="0"/>
                <a:cs typeface="Helvetica" panose="020B0604020202020204" pitchFamily="34" charset="0"/>
              </a:rPr>
              <a:t> and hence were not included.</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TextBox 3">
            <a:extLst>
              <a:ext uri="{FF2B5EF4-FFF2-40B4-BE49-F238E27FC236}">
                <a16:creationId xmlns:a16="http://schemas.microsoft.com/office/drawing/2014/main" id="{E2805DA5-9E53-4999-B1C5-09060361B747}"/>
              </a:ext>
            </a:extLst>
          </p:cNvPr>
          <p:cNvSpPr txBox="1"/>
          <p:nvPr/>
        </p:nvSpPr>
        <p:spPr>
          <a:xfrm flipH="1">
            <a:off x="2971475" y="805190"/>
            <a:ext cx="4343726" cy="523220"/>
          </a:xfrm>
          <a:prstGeom prst="rect">
            <a:avLst/>
          </a:prstGeom>
          <a:noFill/>
        </p:spPr>
        <p:txBody>
          <a:bodyPr wrap="square" rtlCol="0">
            <a:spAutoFit/>
          </a:bodyPr>
          <a:lstStyle/>
          <a:p>
            <a:pPr algn="ctr"/>
            <a:r>
              <a:rPr lang="en-US" sz="2800" b="1" dirty="0">
                <a:effectLst/>
                <a:latin typeface="Verdana" panose="020B0604030504040204" pitchFamily="34" charset="0"/>
                <a:ea typeface="Times New Roman" panose="02020603050405020304" pitchFamily="18" charset="0"/>
                <a:cs typeface="Helvetica" panose="020B0604020202020204" pitchFamily="34" charset="0"/>
              </a:rPr>
              <a:t>Conclusion</a:t>
            </a:r>
            <a:endParaRPr lang="en-US" sz="2800" b="1" dirty="0"/>
          </a:p>
        </p:txBody>
      </p:sp>
    </p:spTree>
    <p:extLst>
      <p:ext uri="{BB962C8B-B14F-4D97-AF65-F5344CB8AC3E}">
        <p14:creationId xmlns:p14="http://schemas.microsoft.com/office/powerpoint/2010/main" val="3866065357"/>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6.jpeg"/></Relationships>
</file>

<file path=ppt/theme/theme1.xml><?xml version="1.0" encoding="utf-8"?>
<a:theme xmlns:a="http://schemas.openxmlformats.org/drawingml/2006/main" name="T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CS" id="{76B5CCA7-BDC4-4B7A-851F-B569B6469B24}" vid="{1A2B567A-D5B1-4F2B-9F60-00ADAEAA21EE}"/>
    </a:ext>
  </a:extLst>
</a:theme>
</file>

<file path=ppt/theme/theme2.xml><?xml version="1.0" encoding="utf-8"?>
<a:theme xmlns:a="http://schemas.openxmlformats.org/drawingml/2006/main" name="Corp PPT Template 2017_16x9">
  <a:themeElements>
    <a:clrScheme name="Custom 1">
      <a:dk1>
        <a:srgbClr val="000000"/>
      </a:dk1>
      <a:lt1>
        <a:srgbClr val="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578D6915-CFB3-4FF3-9465-826AF60188D0}" vid="{B405F5B9-4CF2-4952-9031-4020D4C2ED2F}"/>
    </a:ext>
  </a:extLst>
</a:theme>
</file>

<file path=ppt/theme/theme3.xml><?xml version="1.0" encoding="utf-8"?>
<a:theme xmlns:a="http://schemas.openxmlformats.org/drawingml/2006/main" name="4_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578D6915-CFB3-4FF3-9465-826AF60188D0}" vid="{B405F5B9-4CF2-4952-9031-4020D4C2ED2F}"/>
    </a:ext>
  </a:extLst>
</a:theme>
</file>

<file path=ppt/theme/theme4.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TCS</Template>
  <TotalTime>807</TotalTime>
  <Words>628</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9</vt:i4>
      </vt:variant>
    </vt:vector>
  </HeadingPairs>
  <TitlesOfParts>
    <vt:vector size="24" baseType="lpstr">
      <vt:lpstr>Arial</vt:lpstr>
      <vt:lpstr>Book Antiqua</vt:lpstr>
      <vt:lpstr>Calibri</vt:lpstr>
      <vt:lpstr>Corbel</vt:lpstr>
      <vt:lpstr>Courier New</vt:lpstr>
      <vt:lpstr>Georgia</vt:lpstr>
      <vt:lpstr>Myriad Pro</vt:lpstr>
      <vt:lpstr>Symbol</vt:lpstr>
      <vt:lpstr>Times New Roman</vt:lpstr>
      <vt:lpstr>Verdana</vt:lpstr>
      <vt:lpstr>Wingdings</vt:lpstr>
      <vt:lpstr>TCS</vt:lpstr>
      <vt:lpstr>Corp PPT Template 2017_16x9</vt:lpstr>
      <vt:lpstr>4_Corp PPT Template 2017_16x9</vt:lpstr>
      <vt:lpstr>Parallax</vt:lpstr>
      <vt:lpstr>CHOOSING A RESORT TO STAY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A RESORT TO STAY</dc:title>
  <dc:creator>Sugandh</dc:creator>
  <cp:lastModifiedBy>Sugandh</cp:lastModifiedBy>
  <cp:revision>26</cp:revision>
  <dcterms:created xsi:type="dcterms:W3CDTF">2021-01-20T18:40:33Z</dcterms:created>
  <dcterms:modified xsi:type="dcterms:W3CDTF">2021-01-21T08:08:19Z</dcterms:modified>
</cp:coreProperties>
</file>