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3" r:id="rId5"/>
    <p:sldId id="263" r:id="rId6"/>
    <p:sldId id="272"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82" d="100"/>
          <a:sy n="82" d="100"/>
        </p:scale>
        <p:origin x="-96" y="-259"/>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4/27/2020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4/27/2020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5</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312989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4/27/2020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4/27/2020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4/27/2020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757</Words>
  <Application>Microsoft Office PowerPoint</Application>
  <PresentationFormat>Custom</PresentationFormat>
  <Paragraphs>53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Methodology:</vt:lpstr>
      <vt:lpstr>Conclusion:</vt:lpstr>
      <vt:lpstr>Data Section: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Windows User</cp:lastModifiedBy>
  <cp:revision>5</cp:revision>
  <dcterms:created xsi:type="dcterms:W3CDTF">2020-01-05T08:05:09Z</dcterms:created>
  <dcterms:modified xsi:type="dcterms:W3CDTF">2020-04-27T06:54:37Z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