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0DEF8C-DE80-487C-8AB7-7735779E97F3}" type="datetimeFigureOut">
              <a:rPr lang="en-IN" smtClean="0"/>
              <a:t>30/03/2021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BCC363-D30A-4E2F-B54A-B412EEA282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135"/>
            <a:ext cx="7772400" cy="2211228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Online Beauty Parlour and Management System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68960"/>
            <a:ext cx="7772400" cy="1742351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Presented by: Anshul Bahadure 2015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Vaishnavi Tambe 2204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Guided By: Mr. Chetan Pardeshi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.jpeg" descr="D:\Log7.jpg logo dy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86" y="404664"/>
            <a:ext cx="648970" cy="966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3728" y="548680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IACSD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PG-DAC SEPT 2020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260648"/>
            <a:ext cx="805008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476672"/>
            <a:ext cx="842493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548680"/>
            <a:ext cx="8050083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8280920" cy="568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692696"/>
            <a:ext cx="828092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620688"/>
            <a:ext cx="805008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692696"/>
            <a:ext cx="805008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820891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828092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Beauty parlour management system is a web-based salon management application with appointment scheduling functionality.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system user can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sign-up and sign-in to the salons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choose the services can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make appointment online.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system beauty parlour owner can make their account online and give details of the services they offer and also describe the stylist information.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0836"/>
            <a:ext cx="8229600" cy="10859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476672"/>
            <a:ext cx="8050083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548680"/>
            <a:ext cx="8050083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835292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35292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8280920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/>
                <a:ea typeface="Times New Roman"/>
              </a:rPr>
              <a:t>This app is available for </a:t>
            </a:r>
            <a:r>
              <a:rPr lang="en-US" sz="2800" dirty="0" smtClean="0">
                <a:latin typeface="Times New Roman"/>
                <a:ea typeface="Times New Roman"/>
              </a:rPr>
              <a:t>books </a:t>
            </a:r>
            <a:r>
              <a:rPr lang="en-US" sz="2800" dirty="0">
                <a:latin typeface="Times New Roman"/>
                <a:ea typeface="Times New Roman"/>
              </a:rPr>
              <a:t>your order anytime and anywhere and books your appointment for service online and use the mode of payment in cash payment (Cash on Delivery</a:t>
            </a:r>
            <a:r>
              <a:rPr lang="en-US" sz="2800" dirty="0" smtClean="0">
                <a:latin typeface="Times New Roman"/>
                <a:ea typeface="Times New Roman"/>
              </a:rPr>
              <a:t>).</a:t>
            </a:r>
          </a:p>
          <a:p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User can access services and functionalities from the salon anywhere and anytime for their own comfort.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55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/>
                <a:ea typeface="Times New Roman"/>
              </a:rPr>
              <a:t>This project can </a:t>
            </a:r>
            <a:r>
              <a:rPr lang="en-US" sz="2800" spc="-15" dirty="0">
                <a:latin typeface="Times New Roman"/>
                <a:ea typeface="Times New Roman"/>
              </a:rPr>
              <a:t>be </a:t>
            </a:r>
            <a:r>
              <a:rPr lang="en-US" sz="2800" dirty="0">
                <a:latin typeface="Times New Roman"/>
                <a:ea typeface="Times New Roman"/>
              </a:rPr>
              <a:t>enhanced further by adding Searching Option for various Salons, adding booking with Offers, Giving Festival Discount, and online payment facility for the members to reduce </a:t>
            </a:r>
            <a:r>
              <a:rPr lang="en-US" sz="2800" spc="10" dirty="0">
                <a:latin typeface="Times New Roman"/>
                <a:ea typeface="Times New Roman"/>
              </a:rPr>
              <a:t>the </a:t>
            </a:r>
            <a:r>
              <a:rPr lang="en-US" sz="2800" dirty="0">
                <a:latin typeface="Times New Roman"/>
                <a:ea typeface="Times New Roman"/>
              </a:rPr>
              <a:t>extra work of the admin.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lvl="0" indent="0">
              <a:buNone/>
            </a:pPr>
            <a:r>
              <a:rPr lang="en-US" dirty="0" smtClean="0"/>
              <a:t>[1] </a:t>
            </a:r>
            <a:r>
              <a:rPr lang="en-US" dirty="0" err="1" smtClean="0"/>
              <a:t>Nindito</a:t>
            </a:r>
            <a:r>
              <a:rPr lang="en-US" dirty="0"/>
              <a:t>, H. and </a:t>
            </a:r>
            <a:r>
              <a:rPr lang="en-US" dirty="0" err="1"/>
              <a:t>Alianto</a:t>
            </a:r>
            <a:r>
              <a:rPr lang="en-US" dirty="0"/>
              <a:t>, H., 2019, August. Prototype Development For Online Reservation System in Barbershop and Salon Industry. In </a:t>
            </a:r>
            <a:r>
              <a:rPr lang="en-US" i="1" dirty="0"/>
              <a:t>2019 International Conference on Information Management and Technology (</a:t>
            </a:r>
            <a:r>
              <a:rPr lang="en-US" i="1" dirty="0" err="1"/>
              <a:t>ICIMTech</a:t>
            </a:r>
            <a:r>
              <a:rPr lang="en-US" i="1" dirty="0"/>
              <a:t>)</a:t>
            </a:r>
            <a:r>
              <a:rPr lang="en-US" dirty="0"/>
              <a:t> (Vol. 1, pp. 58-61). IEEE. 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109728" lvl="0" indent="0">
              <a:buNone/>
            </a:pPr>
            <a:r>
              <a:rPr lang="en-US" dirty="0" smtClean="0"/>
              <a:t>[2] JAYAWARDENA</a:t>
            </a:r>
            <a:r>
              <a:rPr lang="en-US" dirty="0"/>
              <a:t>, GJVPSO. "SALON MANAGEMENT SYSTEM FOR “SALON NIROSHA”." PhD diss., 2017. </a:t>
            </a:r>
            <a:br>
              <a:rPr lang="en-US" dirty="0"/>
            </a:br>
            <a:endParaRPr lang="en-IN" dirty="0"/>
          </a:p>
          <a:p>
            <a:pPr marL="109728" lvl="0" indent="0">
              <a:buNone/>
            </a:pPr>
            <a:r>
              <a:rPr lang="en-US" dirty="0" smtClean="0"/>
              <a:t>[3] Chai</a:t>
            </a:r>
            <a:r>
              <a:rPr lang="en-US" dirty="0"/>
              <a:t>, Annie, and </a:t>
            </a:r>
            <a:r>
              <a:rPr lang="en-US" dirty="0" err="1"/>
              <a:t>Chuah</a:t>
            </a:r>
            <a:r>
              <a:rPr lang="en-US" dirty="0"/>
              <a:t> Chai Wen. "SHEARS INC. Salon Management System." </a:t>
            </a:r>
            <a:r>
              <a:rPr lang="en-US" i="1" dirty="0"/>
              <a:t>JOIV: International Journal on Informatics Visualization</a:t>
            </a:r>
            <a:r>
              <a:rPr lang="en-US" dirty="0"/>
              <a:t> 1, no. 4-2 (2017): 246-249. </a:t>
            </a:r>
            <a:endParaRPr lang="en-IN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[4] </a:t>
            </a:r>
            <a:r>
              <a:rPr lang="en-US" dirty="0" err="1" smtClean="0"/>
              <a:t>Ang</a:t>
            </a:r>
            <a:r>
              <a:rPr lang="en-US" dirty="0"/>
              <a:t>, B.K.M., 2013. </a:t>
            </a:r>
            <a:r>
              <a:rPr lang="en-US" i="1" dirty="0"/>
              <a:t>Beauty Salon Management System</a:t>
            </a:r>
            <a:r>
              <a:rPr lang="en-US" dirty="0"/>
              <a:t> (Doctoral dissertation, </a:t>
            </a:r>
            <a:r>
              <a:rPr lang="en-US" dirty="0" err="1"/>
              <a:t>Tunku</a:t>
            </a:r>
            <a:r>
              <a:rPr lang="en-US" dirty="0"/>
              <a:t> Abdul </a:t>
            </a:r>
            <a:r>
              <a:rPr lang="en-US" dirty="0" err="1"/>
              <a:t>Rahman</a:t>
            </a:r>
            <a:r>
              <a:rPr lang="en-US" dirty="0"/>
              <a:t> University College)..</a:t>
            </a:r>
            <a:endParaRPr lang="en-IN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109728" lvl="0" indent="0">
              <a:buNone/>
            </a:pPr>
            <a:r>
              <a:rPr lang="en-US" dirty="0" smtClean="0"/>
              <a:t>[5] Putra</a:t>
            </a:r>
            <a:r>
              <a:rPr lang="en-US" dirty="0"/>
              <a:t>, </a:t>
            </a:r>
            <a:r>
              <a:rPr lang="en-US" dirty="0" err="1"/>
              <a:t>Kadek</a:t>
            </a:r>
            <a:r>
              <a:rPr lang="en-US" dirty="0"/>
              <a:t> Dharma </a:t>
            </a:r>
            <a:r>
              <a:rPr lang="en-US" dirty="0" err="1"/>
              <a:t>Krisna</a:t>
            </a:r>
            <a:r>
              <a:rPr lang="en-US" dirty="0"/>
              <a:t>, I. </a:t>
            </a:r>
            <a:r>
              <a:rPr lang="en-US" dirty="0" err="1"/>
              <a:t>Nyoman</a:t>
            </a:r>
            <a:r>
              <a:rPr lang="en-US" dirty="0"/>
              <a:t> </a:t>
            </a:r>
            <a:r>
              <a:rPr lang="en-US" dirty="0" err="1"/>
              <a:t>Piarsa</a:t>
            </a:r>
            <a:r>
              <a:rPr lang="en-US" dirty="0"/>
              <a:t>, and I. Made </a:t>
            </a:r>
            <a:r>
              <a:rPr lang="en-US" dirty="0" err="1"/>
              <a:t>Sukarsa</a:t>
            </a:r>
            <a:r>
              <a:rPr lang="en-US" dirty="0"/>
              <a:t>. "Geographic Information System for Booking Beauty Salon and Barber Shop with an Android-Based ECRM Approach." </a:t>
            </a:r>
            <a:r>
              <a:rPr lang="en-US" i="1" dirty="0"/>
              <a:t>Scientific Journal of Informatics</a:t>
            </a:r>
            <a:r>
              <a:rPr lang="en-US" dirty="0"/>
              <a:t> 7, no. 1 (2020): 52-65.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7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connects clients, salons and stylists in online community allowing user to browse salon and stylists and book or cancel appointments.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is highly flexible one and is well efficient to make easy interactions with the client.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huge amount of demand for grooming across all age group and especially with young boys and girls.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  <a:p>
            <a:pPr marL="109728" indent="0">
              <a:buNone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gets really hard to maintain the records of appointment booking and clients and then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is proposed to overcome the flaws of the existing system and giving power to the admin of the salon so that he/she will be able to manage the salon easily.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5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071904"/>
            <a:ext cx="8280920" cy="386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75" algn="just">
              <a:spcBef>
                <a:spcPts val="5"/>
              </a:spcBef>
              <a:spcAft>
                <a:spcPts val="0"/>
              </a:spcAft>
            </a:pP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Aims &amp;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400" b="1" u="heavy" dirty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Objectives</a:t>
            </a:r>
            <a:endParaRPr lang="en-IN" sz="2400" b="1" u="sng" dirty="0"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>
              <a:spcBef>
                <a:spcPts val="35"/>
              </a:spcBef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</a:rPr>
              <a:t> </a:t>
            </a:r>
            <a:endParaRPr lang="en-IN" sz="2400" dirty="0">
              <a:latin typeface="Times New Roman"/>
              <a:ea typeface="Times New Roman"/>
            </a:endParaRPr>
          </a:p>
          <a:p>
            <a:pPr marL="650875">
              <a:spcBef>
                <a:spcPts val="450"/>
              </a:spcBef>
              <a:spcAft>
                <a:spcPts val="0"/>
              </a:spcAft>
            </a:pPr>
            <a:r>
              <a:rPr lang="en-US" sz="2400" dirty="0">
                <a:latin typeface="Times New Roman"/>
                <a:ea typeface="Times New Roman"/>
              </a:rPr>
              <a:t>Specific goals are:</a:t>
            </a:r>
            <a:r>
              <a:rPr lang="en-US" sz="2400" spc="-25" dirty="0"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-</a:t>
            </a:r>
            <a:endParaRPr lang="en-IN" sz="2400" dirty="0">
              <a:latin typeface="Times New Roman"/>
              <a:ea typeface="Times New Roman"/>
            </a:endParaRPr>
          </a:p>
          <a:p>
            <a:pPr marL="342900" marR="576580" lvl="0" indent="-342900">
              <a:lnSpc>
                <a:spcPct val="145000"/>
              </a:lnSpc>
              <a:spcBef>
                <a:spcPts val="690"/>
              </a:spcBef>
              <a:spcAft>
                <a:spcPts val="0"/>
              </a:spcAft>
              <a:buSzPts val="1200"/>
              <a:buFont typeface="Symbol"/>
              <a:buChar char=""/>
              <a:tabLst>
                <a:tab pos="1144905" algn="l"/>
                <a:tab pos="1145540" algn="l"/>
              </a:tabLst>
            </a:pPr>
            <a:r>
              <a:rPr lang="en-US" sz="2400" dirty="0">
                <a:latin typeface="Times New Roman"/>
                <a:ea typeface="Symbol"/>
                <a:cs typeface="Symbol"/>
              </a:rPr>
              <a:t>To</a:t>
            </a:r>
            <a:r>
              <a:rPr lang="en-US" sz="2400" spc="-70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produce</a:t>
            </a:r>
            <a:r>
              <a:rPr lang="en-US" sz="2400" spc="-100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a</a:t>
            </a:r>
            <a:r>
              <a:rPr lang="en-US" sz="2400" spc="-75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web-based</a:t>
            </a:r>
            <a:r>
              <a:rPr lang="en-US" sz="2400" spc="-65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system</a:t>
            </a:r>
            <a:r>
              <a:rPr lang="en-US" sz="2400" spc="-110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that</a:t>
            </a:r>
            <a:r>
              <a:rPr lang="en-US" sz="2400" spc="-45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spc="-15" dirty="0">
                <a:latin typeface="Times New Roman"/>
                <a:ea typeface="Symbol"/>
                <a:cs typeface="Symbol"/>
              </a:rPr>
              <a:t>allows</a:t>
            </a:r>
            <a:r>
              <a:rPr lang="en-US" sz="2400" spc="-70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the</a:t>
            </a:r>
            <a:r>
              <a:rPr lang="en-US" sz="2400" spc="-70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admin</a:t>
            </a:r>
            <a:r>
              <a:rPr lang="en-US" sz="2400" spc="-95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to</a:t>
            </a:r>
            <a:r>
              <a:rPr lang="en-US" sz="2400" spc="-45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add</a:t>
            </a:r>
            <a:r>
              <a:rPr lang="en-US" sz="2400" spc="-95" dirty="0">
                <a:latin typeface="Times New Roman"/>
                <a:ea typeface="Symbol"/>
                <a:cs typeface="Symbol"/>
              </a:rPr>
              <a:t> Services, </a:t>
            </a:r>
            <a:r>
              <a:rPr lang="en-US" sz="2400" spc="-15" dirty="0">
                <a:latin typeface="Times New Roman"/>
                <a:ea typeface="Symbol"/>
                <a:cs typeface="Symbol"/>
              </a:rPr>
              <a:t>clients</a:t>
            </a:r>
            <a:r>
              <a:rPr lang="en-US" sz="2400" spc="-80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and provide functionalities to its</a:t>
            </a:r>
            <a:r>
              <a:rPr lang="en-US" sz="2400" spc="45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spc="-15" dirty="0">
                <a:latin typeface="Times New Roman"/>
                <a:ea typeface="Symbol"/>
                <a:cs typeface="Symbol"/>
              </a:rPr>
              <a:t>role.</a:t>
            </a:r>
            <a:endParaRPr lang="en-IN" sz="2000" dirty="0">
              <a:latin typeface="Times New Roman"/>
              <a:ea typeface="Symbol"/>
              <a:cs typeface="Symbol"/>
            </a:endParaRP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SzPts val="1200"/>
              <a:buFont typeface="Symbol"/>
              <a:buChar char=""/>
              <a:tabLst>
                <a:tab pos="1144905" algn="l"/>
                <a:tab pos="1145540" algn="l"/>
              </a:tabLst>
            </a:pPr>
            <a:r>
              <a:rPr lang="en-US" sz="2400" dirty="0">
                <a:latin typeface="Times New Roman"/>
                <a:ea typeface="Symbol"/>
                <a:cs typeface="Symbol"/>
              </a:rPr>
              <a:t>To ease salon by providing different functionalities </a:t>
            </a:r>
            <a:r>
              <a:rPr lang="en-US" sz="2400" spc="10" dirty="0">
                <a:latin typeface="Times New Roman"/>
                <a:ea typeface="Symbol"/>
                <a:cs typeface="Symbol"/>
              </a:rPr>
              <a:t>to</a:t>
            </a:r>
            <a:r>
              <a:rPr lang="en-US" sz="2400" spc="45" dirty="0">
                <a:latin typeface="Times New Roman"/>
                <a:ea typeface="Symbol"/>
                <a:cs typeface="Symbol"/>
              </a:rPr>
              <a:t>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it.</a:t>
            </a:r>
            <a:endParaRPr lang="en-IN" sz="2000" dirty="0">
              <a:latin typeface="Times New Roman"/>
              <a:ea typeface="Symbol"/>
              <a:cs typeface="Symbol"/>
            </a:endParaRPr>
          </a:p>
          <a:p>
            <a:pPr marL="342900" lvl="0" indent="-342900">
              <a:spcBef>
                <a:spcPts val="695"/>
              </a:spcBef>
              <a:spcAft>
                <a:spcPts val="0"/>
              </a:spcAft>
              <a:buSzPts val="1200"/>
              <a:buFont typeface="Symbol"/>
              <a:buChar char=""/>
              <a:tabLst>
                <a:tab pos="1144905" algn="l"/>
                <a:tab pos="1145540" algn="l"/>
              </a:tabLst>
            </a:pPr>
            <a:r>
              <a:rPr lang="en-US" sz="2400" dirty="0">
                <a:latin typeface="Times New Roman"/>
                <a:ea typeface="Symbol"/>
                <a:cs typeface="Symbol"/>
              </a:rPr>
              <a:t>To ease clients to </a:t>
            </a:r>
            <a:r>
              <a:rPr lang="en-US" sz="2400" spc="-15" dirty="0">
                <a:latin typeface="Times New Roman"/>
                <a:ea typeface="Symbol"/>
                <a:cs typeface="Symbol"/>
              </a:rPr>
              <a:t>help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them </a:t>
            </a:r>
            <a:r>
              <a:rPr lang="en-US" sz="2400" spc="-15" dirty="0">
                <a:latin typeface="Times New Roman"/>
                <a:ea typeface="Symbol"/>
                <a:cs typeface="Symbol"/>
              </a:rPr>
              <a:t>in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their appointment booking to add </a:t>
            </a:r>
            <a:r>
              <a:rPr lang="en-US" sz="2400" spc="-20" dirty="0">
                <a:latin typeface="Times New Roman"/>
                <a:ea typeface="Symbol"/>
                <a:cs typeface="Symbol"/>
              </a:rPr>
              <a:t>and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track</a:t>
            </a:r>
            <a:r>
              <a:rPr lang="en-US" sz="2400" spc="100" dirty="0">
                <a:latin typeface="Times New Roman"/>
                <a:ea typeface="Symbol"/>
                <a:cs typeface="Symbol"/>
              </a:rPr>
              <a:t> their appointment </a:t>
            </a:r>
            <a:r>
              <a:rPr lang="en-US" sz="2400" dirty="0">
                <a:latin typeface="Times New Roman"/>
                <a:ea typeface="Symbol"/>
                <a:cs typeface="Symbol"/>
              </a:rPr>
              <a:t>efficiently.</a:t>
            </a:r>
            <a:endParaRPr lang="en-IN" sz="2000" dirty="0">
              <a:latin typeface="Times New Roman"/>
              <a:ea typeface="Symbol"/>
              <a:cs typeface="Symbol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1277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application will </a:t>
            </a:r>
            <a:r>
              <a:rPr lang="en-US" sz="2400" dirty="0" smtClean="0"/>
              <a:t>use </a:t>
            </a:r>
            <a:r>
              <a:rPr lang="en-US" sz="2400" dirty="0"/>
              <a:t>Node js, React, Firebase Database, </a:t>
            </a:r>
            <a:r>
              <a:rPr lang="en-US" sz="2400" dirty="0" err="1"/>
              <a:t>Redux</a:t>
            </a:r>
            <a:r>
              <a:rPr lang="en-US" sz="2400" dirty="0"/>
              <a:t>, </a:t>
            </a:r>
            <a:r>
              <a:rPr lang="en-US" sz="2400" dirty="0" err="1"/>
              <a:t>Antd</a:t>
            </a:r>
            <a:r>
              <a:rPr lang="en-US" sz="2400" dirty="0"/>
              <a:t> library, JavaScript, jest and CSS as main web technologies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provides login for the users.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Admin controls the system.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User can book the appointment by providing their details along with the services they want to get.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4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6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12776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Firebase Real-Time Database </a:t>
            </a:r>
            <a:r>
              <a:rPr lang="en-US" sz="2400" dirty="0"/>
              <a:t>is used in this System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 cloud-hosted database. Data is stored as JSON and synchronized in real-time to every connected client.  It Stores and sync data with our </a:t>
            </a:r>
            <a:r>
              <a:rPr lang="en-US" sz="2400" dirty="0" err="1"/>
              <a:t>NoSQL</a:t>
            </a:r>
            <a:r>
              <a:rPr lang="en-US" sz="2400" dirty="0"/>
              <a:t> cloud database. Data is synced across all clients in real-time, and remains available when the app goes offline.</a:t>
            </a:r>
            <a:endParaRPr lang="en-IN" sz="2400" dirty="0"/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Database Schema: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1277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Appointment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Schema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Services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Authentication schema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Words>465</Words>
  <Application>Microsoft Office PowerPoint</Application>
  <PresentationFormat>On-screen Show (4:3)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Online Beauty Parlour and Management System </vt:lpstr>
      <vt:lpstr>Introduction</vt:lpstr>
      <vt:lpstr>Scope</vt:lpstr>
      <vt:lpstr>PowerPoint Presentation</vt:lpstr>
      <vt:lpstr>PowerPoint Presentation</vt:lpstr>
      <vt:lpstr>Technology Used: </vt:lpstr>
      <vt:lpstr>Features</vt:lpstr>
      <vt:lpstr>Database: </vt:lpstr>
      <vt:lpstr>Database Schema: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Beauty Parlour and Management System</dc:title>
  <dc:creator>Anshul</dc:creator>
  <cp:lastModifiedBy>Admin</cp:lastModifiedBy>
  <cp:revision>26</cp:revision>
  <dcterms:created xsi:type="dcterms:W3CDTF">2021-02-28T05:48:36Z</dcterms:created>
  <dcterms:modified xsi:type="dcterms:W3CDTF">2021-03-30T08:14:27Z</dcterms:modified>
</cp:coreProperties>
</file>