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18694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altLang="en-GB" b="1" dirty="0" sz="2400" lang="en-US">
                <a:solidFill>
                  <a:srgbClr val="36363D"/>
                </a:solidFill>
                <a:latin typeface="Times New Roman" panose="02020603050405020304" pitchFamily="18" charset="0"/>
                <a:cs typeface="Times New Roman" panose="02020603050405020304" pitchFamily="18" charset="0"/>
              </a:rPr>
              <a:t> </a:t>
            </a:r>
            <a:r>
              <a:rPr altLang="en-GB" b="1" dirty="0" sz="2400" lang="en-US">
                <a:solidFill>
                  <a:srgbClr val="36363D"/>
                </a:solidFill>
                <a:latin typeface="Times New Roman" panose="02020603050405020304" pitchFamily="18" charset="0"/>
                <a:cs typeface="Times New Roman" panose="02020603050405020304" pitchFamily="18" charset="0"/>
              </a:rPr>
              <a:t>VAISHNAVI </a:t>
            </a:r>
            <a:r>
              <a:rPr altLang="en-GB" b="1" dirty="0" sz="2400" lang="en-US">
                <a:solidFill>
                  <a:srgbClr val="36363D"/>
                </a:solidFill>
                <a:latin typeface="Times New Roman" panose="02020603050405020304" pitchFamily="18" charset="0"/>
                <a:cs typeface="Times New Roman" panose="02020603050405020304" pitchFamily="18" charset="0"/>
              </a:rPr>
              <a:t>VENUGOPAL </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altLang="en-GB" b="1" dirty="0" sz="2400" lang="en-US">
                <a:solidFill>
                  <a:srgbClr val="36363D"/>
                </a:solidFill>
                <a:latin typeface="Times New Roman" panose="02020603050405020304" pitchFamily="18" charset="0"/>
                <a:cs typeface="Times New Roman" panose="02020603050405020304" pitchFamily="18" charset="0"/>
              </a:rPr>
              <a:t>1</a:t>
            </a:r>
            <a:r>
              <a:rPr altLang="en-GB" b="1" dirty="0" sz="2400" lang="en-US">
                <a:solidFill>
                  <a:srgbClr val="36363D"/>
                </a:solidFill>
                <a:latin typeface="Times New Roman" panose="02020603050405020304" pitchFamily="18" charset="0"/>
                <a:cs typeface="Times New Roman" panose="02020603050405020304" pitchFamily="18" charset="0"/>
              </a:rPr>
              <a:t>2</a:t>
            </a:r>
            <a:r>
              <a:rPr altLang="en-GB" b="1" dirty="0" sz="2400" lang="en-US">
                <a:solidFill>
                  <a:srgbClr val="36363D"/>
                </a:solidFill>
                <a:latin typeface="Times New Roman" panose="02020603050405020304" pitchFamily="18" charset="0"/>
                <a:cs typeface="Times New Roman" panose="02020603050405020304" pitchFamily="18" charset="0"/>
              </a:rPr>
              <a:t>2</a:t>
            </a:r>
            <a:r>
              <a:rPr altLang="en-GB" b="1" dirty="0" sz="2400" lang="en-US">
                <a:solidFill>
                  <a:srgbClr val="36363D"/>
                </a:solidFill>
                <a:latin typeface="Times New Roman" panose="02020603050405020304" pitchFamily="18" charset="0"/>
                <a:cs typeface="Times New Roman" panose="02020603050405020304" pitchFamily="18" charset="0"/>
              </a:rPr>
              <a:t>2</a:t>
            </a:r>
            <a:r>
              <a:rPr altLang="en-GB" b="1" dirty="0" sz="2400" lang="en-US">
                <a:solidFill>
                  <a:srgbClr val="36363D"/>
                </a:solidFill>
                <a:latin typeface="Times New Roman" panose="02020603050405020304" pitchFamily="18" charset="0"/>
                <a:cs typeface="Times New Roman" panose="02020603050405020304" pitchFamily="18" charset="0"/>
              </a:rPr>
              <a:t>0</a:t>
            </a:r>
            <a:r>
              <a:rPr altLang="en-GB" b="1" dirty="0" sz="2400" lang="en-US">
                <a:solidFill>
                  <a:srgbClr val="36363D"/>
                </a:solidFill>
                <a:latin typeface="Times New Roman" panose="02020603050405020304" pitchFamily="18" charset="0"/>
                <a:cs typeface="Times New Roman" panose="02020603050405020304" pitchFamily="18" charset="0"/>
              </a:rPr>
              <a:t>2</a:t>
            </a:r>
            <a:r>
              <a:rPr altLang="en-GB" b="1" dirty="0" sz="2400" lang="en-US">
                <a:solidFill>
                  <a:srgbClr val="36363D"/>
                </a:solidFill>
                <a:latin typeface="Times New Roman" panose="02020603050405020304" pitchFamily="18" charset="0"/>
                <a:cs typeface="Times New Roman" panose="02020603050405020304" pitchFamily="18" charset="0"/>
              </a:rPr>
              <a:t>2</a:t>
            </a:r>
            <a:r>
              <a:rPr altLang="en-GB" b="1" dirty="0" sz="2400" lang="en-US">
                <a:solidFill>
                  <a:srgbClr val="36363D"/>
                </a:solidFill>
                <a:latin typeface="Times New Roman" panose="02020603050405020304" pitchFamily="18" charset="0"/>
                <a:cs typeface="Times New Roman" panose="02020603050405020304" pitchFamily="18" charset="0"/>
              </a:rPr>
              <a:t>5</a:t>
            </a:r>
            <a:r>
              <a:rPr altLang="en-GB" b="1" dirty="0" sz="2400" lang="en-US">
                <a:solidFill>
                  <a:srgbClr val="36363D"/>
                </a:solidFill>
                <a:latin typeface="Times New Roman" panose="02020603050405020304" pitchFamily="18" charset="0"/>
                <a:cs typeface="Times New Roman" panose="02020603050405020304" pitchFamily="18" charset="0"/>
              </a:rPr>
              <a:t>5</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altLang="en-GB" b="1" dirty="0" sz="2400" lang="en-US">
                <a:solidFill>
                  <a:srgbClr val="36363D"/>
                </a:solidFill>
                <a:latin typeface="Times New Roman" panose="02020603050405020304" pitchFamily="18" charset="0"/>
                <a:cs typeface="Times New Roman" panose="02020603050405020304" pitchFamily="18" charset="0"/>
              </a:rPr>
              <a:t>asunm1353122202255</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altLang="en-GB" b="1" dirty="0" sz="2400" lang="en-US">
                <a:solidFill>
                  <a:srgbClr val="36363D"/>
                </a:solidFill>
                <a:latin typeface="Times New Roman" panose="02020603050405020304" pitchFamily="18" charset="0"/>
                <a:cs typeface="Times New Roman" panose="02020603050405020304" pitchFamily="18" charset="0"/>
              </a:rPr>
              <a:t>B</a:t>
            </a:r>
            <a:r>
              <a:rPr altLang="en-GB" b="1" dirty="0" sz="2400" lang="en-US">
                <a:solidFill>
                  <a:srgbClr val="36363D"/>
                </a:solidFill>
                <a:latin typeface="Times New Roman" panose="02020603050405020304" pitchFamily="18" charset="0"/>
                <a:cs typeface="Times New Roman" panose="02020603050405020304" pitchFamily="18" charset="0"/>
              </a:rPr>
              <a:t>.</a:t>
            </a:r>
            <a:r>
              <a:rPr altLang="en-GB" b="1" dirty="0" sz="2400" lang="en-US">
                <a:solidFill>
                  <a:srgbClr val="36363D"/>
                </a:solidFill>
                <a:latin typeface="Times New Roman" panose="02020603050405020304" pitchFamily="18" charset="0"/>
                <a:cs typeface="Times New Roman" panose="02020603050405020304" pitchFamily="18" charset="0"/>
              </a:rPr>
              <a:t>C</a:t>
            </a:r>
            <a:r>
              <a:rPr altLang="en-GB" b="1" dirty="0" sz="2400" lang="en-US">
                <a:solidFill>
                  <a:srgbClr val="36363D"/>
                </a:solidFill>
                <a:latin typeface="Times New Roman" panose="02020603050405020304" pitchFamily="18" charset="0"/>
                <a:cs typeface="Times New Roman" panose="02020603050405020304" pitchFamily="18" charset="0"/>
              </a:rPr>
              <a:t>O</a:t>
            </a:r>
            <a:r>
              <a:rPr altLang="en-GB" b="1" dirty="0" sz="2400" lang="en-US">
                <a:solidFill>
                  <a:srgbClr val="36363D"/>
                </a:solidFill>
                <a:latin typeface="Times New Roman" panose="02020603050405020304" pitchFamily="18" charset="0"/>
                <a:cs typeface="Times New Roman" panose="02020603050405020304" pitchFamily="18" charset="0"/>
              </a:rPr>
              <a:t>M</a:t>
            </a:r>
            <a:r>
              <a:rPr altLang="en-GB" b="1" dirty="0" sz="2400" lang="en-US">
                <a:solidFill>
                  <a:srgbClr val="36363D"/>
                </a:solidFill>
                <a:latin typeface="Times New Roman" panose="02020603050405020304" pitchFamily="18" charset="0"/>
                <a:cs typeface="Times New Roman" panose="02020603050405020304" pitchFamily="18" charset="0"/>
              </a:rPr>
              <a:t> </a:t>
            </a:r>
            <a:r>
              <a:rPr altLang="en-GB" b="1" dirty="0" sz="2400" lang="en-US">
                <a:solidFill>
                  <a:srgbClr val="36363D"/>
                </a:solidFill>
                <a:latin typeface="Times New Roman" panose="02020603050405020304" pitchFamily="18" charset="0"/>
                <a:cs typeface="Times New Roman" panose="02020603050405020304" pitchFamily="18" charset="0"/>
              </a:rPr>
              <a:t>(</a:t>
            </a:r>
            <a:r>
              <a:rPr altLang="en-GB" b="1" dirty="0" sz="2400" lang="en-US">
                <a:solidFill>
                  <a:srgbClr val="36363D"/>
                </a:solidFill>
                <a:latin typeface="Times New Roman" panose="02020603050405020304" pitchFamily="18" charset="0"/>
                <a:cs typeface="Times New Roman" panose="02020603050405020304" pitchFamily="18" charset="0"/>
              </a:rPr>
              <a:t>C</a:t>
            </a:r>
            <a:r>
              <a:rPr altLang="en-GB" b="1" dirty="0" sz="2400" lang="en-US">
                <a:solidFill>
                  <a:srgbClr val="36363D"/>
                </a:solidFill>
                <a:latin typeface="Times New Roman" panose="02020603050405020304" pitchFamily="18" charset="0"/>
                <a:cs typeface="Times New Roman" panose="02020603050405020304" pitchFamily="18" charset="0"/>
              </a:rPr>
              <a:t>S</a:t>
            </a:r>
            <a:r>
              <a:rPr altLang="en-GB" b="1" dirty="0" sz="2400" lang="en-US">
                <a:solidFill>
                  <a:srgbClr val="36363D"/>
                </a:solidFill>
                <a:latin typeface="Times New Roman" panose="02020603050405020304" pitchFamily="18" charset="0"/>
                <a:cs typeface="Times New Roman" panose="02020603050405020304" pitchFamily="18" charset="0"/>
              </a:rPr>
              <a:t>)</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altLang="en-GB" b="1" dirty="0" sz="2400" lang="en-US">
                <a:solidFill>
                  <a:srgbClr val="36363D"/>
                </a:solidFill>
                <a:latin typeface="Times New Roman" panose="02020603050405020304" pitchFamily="18" charset="0"/>
                <a:cs typeface="Times New Roman" panose="02020603050405020304" pitchFamily="18" charset="0"/>
              </a:rPr>
              <a:t>A</a:t>
            </a:r>
            <a:r>
              <a:rPr altLang="en-GB" b="1" dirty="0" sz="2400" lang="en-US">
                <a:solidFill>
                  <a:srgbClr val="36363D"/>
                </a:solidFill>
                <a:latin typeface="Times New Roman" panose="02020603050405020304" pitchFamily="18" charset="0"/>
                <a:cs typeface="Times New Roman" panose="02020603050405020304" pitchFamily="18" charset="0"/>
              </a:rPr>
              <a:t>N</a:t>
            </a:r>
            <a:r>
              <a:rPr altLang="en-GB" b="1" dirty="0" sz="2400" lang="en-US">
                <a:solidFill>
                  <a:srgbClr val="36363D"/>
                </a:solidFill>
                <a:latin typeface="Times New Roman" panose="02020603050405020304" pitchFamily="18" charset="0"/>
                <a:cs typeface="Times New Roman" panose="02020603050405020304" pitchFamily="18" charset="0"/>
              </a:rPr>
              <a:t>N</a:t>
            </a:r>
            <a:r>
              <a:rPr altLang="en-GB" b="1" dirty="0" sz="2400" lang="en-US">
                <a:solidFill>
                  <a:srgbClr val="36363D"/>
                </a:solidFill>
                <a:latin typeface="Times New Roman" panose="02020603050405020304" pitchFamily="18" charset="0"/>
                <a:cs typeface="Times New Roman" panose="02020603050405020304" pitchFamily="18" charset="0"/>
              </a:rPr>
              <a:t>A</a:t>
            </a:r>
            <a:r>
              <a:rPr altLang="en-GB" b="1" dirty="0" sz="2400" lang="en-US">
                <a:solidFill>
                  <a:srgbClr val="36363D"/>
                </a:solidFill>
                <a:latin typeface="Times New Roman" panose="02020603050405020304" pitchFamily="18" charset="0"/>
                <a:cs typeface="Times New Roman" panose="02020603050405020304" pitchFamily="18" charset="0"/>
              </a:rPr>
              <a:t> </a:t>
            </a:r>
            <a:r>
              <a:rPr altLang="en-GB" b="1" dirty="0" sz="2400" lang="en-US">
                <a:solidFill>
                  <a:srgbClr val="36363D"/>
                </a:solidFill>
                <a:latin typeface="Times New Roman" panose="02020603050405020304" pitchFamily="18" charset="0"/>
                <a:cs typeface="Times New Roman" panose="02020603050405020304" pitchFamily="18" charset="0"/>
              </a:rPr>
              <a:t>A</a:t>
            </a:r>
            <a:r>
              <a:rPr altLang="en-GB" b="1" dirty="0" sz="2400" lang="en-US">
                <a:solidFill>
                  <a:srgbClr val="36363D"/>
                </a:solidFill>
                <a:latin typeface="Times New Roman" panose="02020603050405020304" pitchFamily="18" charset="0"/>
                <a:cs typeface="Times New Roman" panose="02020603050405020304" pitchFamily="18" charset="0"/>
              </a:rPr>
              <a:t>D</a:t>
            </a:r>
            <a:r>
              <a:rPr altLang="en-GB" b="1" dirty="0" sz="2400" lang="en-US">
                <a:solidFill>
                  <a:srgbClr val="36363D"/>
                </a:solidFill>
                <a:latin typeface="Times New Roman" panose="02020603050405020304" pitchFamily="18" charset="0"/>
                <a:cs typeface="Times New Roman" panose="02020603050405020304" pitchFamily="18" charset="0"/>
              </a:rPr>
              <a:t>H</a:t>
            </a:r>
            <a:r>
              <a:rPr altLang="en-GB" b="1" dirty="0" sz="2400" lang="en-US">
                <a:solidFill>
                  <a:srgbClr val="36363D"/>
                </a:solidFill>
                <a:latin typeface="Times New Roman" panose="02020603050405020304" pitchFamily="18" charset="0"/>
                <a:cs typeface="Times New Roman" panose="02020603050405020304" pitchFamily="18" charset="0"/>
              </a:rPr>
              <a:t>A</a:t>
            </a:r>
            <a:r>
              <a:rPr altLang="en-GB" b="1" dirty="0" sz="2400" lang="en-US">
                <a:solidFill>
                  <a:srgbClr val="36363D"/>
                </a:solidFill>
                <a:latin typeface="Times New Roman" panose="02020603050405020304" pitchFamily="18" charset="0"/>
                <a:cs typeface="Times New Roman" panose="02020603050405020304" pitchFamily="18" charset="0"/>
              </a:rPr>
              <a:t>R</a:t>
            </a:r>
            <a:r>
              <a:rPr altLang="en-GB" b="1" dirty="0" sz="2400" lang="en-US">
                <a:solidFill>
                  <a:srgbClr val="36363D"/>
                </a:solidFill>
                <a:latin typeface="Times New Roman" panose="02020603050405020304" pitchFamily="18" charset="0"/>
                <a:cs typeface="Times New Roman" panose="02020603050405020304" pitchFamily="18" charset="0"/>
              </a:rPr>
              <a:t>S</a:t>
            </a:r>
            <a:r>
              <a:rPr altLang="en-GB" b="1" dirty="0" sz="2400" lang="en-US">
                <a:solidFill>
                  <a:srgbClr val="36363D"/>
                </a:solidFill>
                <a:latin typeface="Times New Roman" panose="02020603050405020304" pitchFamily="18" charset="0"/>
                <a:cs typeface="Times New Roman" panose="02020603050405020304" pitchFamily="18" charset="0"/>
              </a:rPr>
              <a:t>H</a:t>
            </a:r>
            <a:r>
              <a:rPr altLang="en-GB" b="1" dirty="0" sz="2400" lang="en-US">
                <a:solidFill>
                  <a:srgbClr val="36363D"/>
                </a:solidFill>
                <a:latin typeface="Times New Roman" panose="02020603050405020304" pitchFamily="18" charset="0"/>
                <a:cs typeface="Times New Roman" panose="02020603050405020304" pitchFamily="18" charset="0"/>
              </a:rPr>
              <a:t> </a:t>
            </a:r>
            <a:r>
              <a:rPr altLang="en-GB" b="1" dirty="0" sz="2400" lang="en-US">
                <a:solidFill>
                  <a:srgbClr val="36363D"/>
                </a:solidFill>
                <a:latin typeface="Times New Roman" panose="02020603050405020304" pitchFamily="18" charset="0"/>
                <a:cs typeface="Times New Roman" panose="02020603050405020304" pitchFamily="18" charset="0"/>
              </a:rPr>
              <a:t>C</a:t>
            </a:r>
            <a:r>
              <a:rPr altLang="en-GB" b="1" dirty="0" sz="2400" lang="en-US">
                <a:solidFill>
                  <a:srgbClr val="36363D"/>
                </a:solidFill>
                <a:latin typeface="Times New Roman" panose="02020603050405020304" pitchFamily="18" charset="0"/>
                <a:cs typeface="Times New Roman" panose="02020603050405020304" pitchFamily="18" charset="0"/>
              </a:rPr>
              <a:t>O</a:t>
            </a:r>
            <a:r>
              <a:rPr altLang="en-GB" b="1" dirty="0" sz="2400" lang="en-US">
                <a:solidFill>
                  <a:srgbClr val="36363D"/>
                </a:solidFill>
                <a:latin typeface="Times New Roman" panose="02020603050405020304" pitchFamily="18" charset="0"/>
                <a:cs typeface="Times New Roman" panose="02020603050405020304" pitchFamily="18" charset="0"/>
              </a:rPr>
              <a:t>L</a:t>
            </a:r>
            <a:r>
              <a:rPr altLang="en-GB" b="1" dirty="0" sz="2400" lang="en-US">
                <a:solidFill>
                  <a:srgbClr val="36363D"/>
                </a:solidFill>
                <a:latin typeface="Times New Roman" panose="02020603050405020304" pitchFamily="18" charset="0"/>
                <a:cs typeface="Times New Roman" panose="02020603050405020304" pitchFamily="18" charset="0"/>
              </a:rPr>
              <a:t>LEGE </a:t>
            </a:r>
            <a:r>
              <a:rPr altLang="en-GB" b="1" dirty="0" sz="2400" lang="en-US">
                <a:solidFill>
                  <a:srgbClr val="36363D"/>
                </a:solidFill>
                <a:latin typeface="Times New Roman" panose="02020603050405020304" pitchFamily="18" charset="0"/>
                <a:cs typeface="Times New Roman" panose="02020603050405020304" pitchFamily="18" charset="0"/>
              </a:rPr>
              <a:t>FORT</a:t>
            </a:r>
            <a:r>
              <a:rPr altLang="en-GB" b="1" dirty="0" sz="2400" lang="en-US">
                <a:solidFill>
                  <a:srgbClr val="36363D"/>
                </a:solidFill>
                <a:latin typeface="Times New Roman" panose="02020603050405020304" pitchFamily="18" charset="0"/>
                <a:cs typeface="Times New Roman" panose="02020603050405020304" pitchFamily="18" charset="0"/>
              </a:rPr>
              <a:t> WOMEN</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2" name=""/>
          <p:cNvPicPr>
            <a:picLocks/>
          </p:cNvPicPr>
          <p:nvPr/>
        </p:nvPicPr>
        <p:blipFill>
          <a:blip xmlns:r="http://schemas.openxmlformats.org/officeDocument/2006/relationships" r:embed="rId1"/>
          <a:stretch>
            <a:fillRect/>
          </a:stretch>
        </p:blipFill>
        <p:spPr>
          <a:xfrm rot="0">
            <a:off x="1590380" y="2073927"/>
            <a:ext cx="7236125" cy="478407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2024-08-15T12:32:52Z</dcterms:created>
  <dcterms:modified xsi:type="dcterms:W3CDTF">2024-08-31T16:02:42Z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0ca91d4d39c34719accb27d8cc4bcbff</vt:lpwstr>
  </property>
</Properties>
</file>