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65" autoAdjust="0"/>
  </p:normalViewPr>
  <p:slideViewPr>
    <p:cSldViewPr>
      <p:cViewPr varScale="1">
        <p:scale>
          <a:sx n="76" d="100"/>
          <a:sy n="76" d="100"/>
        </p:scale>
        <p:origin x="164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3733800"/>
            <a:ext cx="7086600" cy="2209800"/>
          </a:xfrm>
        </p:spPr>
        <p:txBody>
          <a:bodyPr>
            <a:normAutofit/>
          </a:bodyPr>
          <a:lstStyle/>
          <a:p>
            <a:endParaRPr lang="en-US" sz="2800" dirty="0">
              <a:solidFill>
                <a:schemeClr val="tx1"/>
              </a:solidFill>
            </a:endParaRP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091813"/>
            <a:ext cx="7086600" cy="533400"/>
          </a:xfrm>
          <a:prstGeom prst="rect">
            <a:avLst/>
          </a:prstGeom>
        </p:spPr>
        <p:txBody>
          <a:bodyPr vert="horz" lIns="91440" tIns="45720" rIns="91440" bIns="45720" rtlCol="0">
            <a:normAutofit fontScale="5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t>GITHUB LINK-https://github.com/</a:t>
            </a:r>
            <a:r>
              <a:rPr lang="en-US" sz="2800" dirty="0" err="1"/>
              <a:t>VaishnaviVRon</a:t>
            </a:r>
            <a:r>
              <a:rPr lang="en-US" sz="2800" dirty="0"/>
              <a:t>/SALES_MANAGEMENT_SYSTEM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effectLst/>
                <a:uLnTx/>
                <a:uFillTx/>
                <a:latin typeface="+mn-lt"/>
                <a:ea typeface="+mn-ea"/>
                <a:cs typeface="+mn-cs"/>
              </a:rPr>
              <a:t> </a:t>
            </a:r>
            <a:endParaRPr kumimoji="0" lang="en-GB" sz="2800" b="0" i="0" u="none" strike="noStrike" kern="1200" cap="none" spc="0" normalizeH="0" baseline="0" noProof="0" dirty="0">
              <a:ln>
                <a:noFill/>
              </a:ln>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–SALES MANAGEMENT SYSTEM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9">
            <a:extLst>
              <a:ext uri="{FF2B5EF4-FFF2-40B4-BE49-F238E27FC236}">
                <a16:creationId xmlns:a16="http://schemas.microsoft.com/office/drawing/2014/main" id="{22C8579E-4771-4EF0-8121-7BA1DE7A8A8E}"/>
              </a:ext>
            </a:extLst>
          </p:cNvPr>
          <p:cNvGraphicFramePr>
            <a:graphicFrameLocks noGrp="1"/>
          </p:cNvGraphicFramePr>
          <p:nvPr>
            <p:extLst>
              <p:ext uri="{D42A27DB-BD31-4B8C-83A1-F6EECF244321}">
                <p14:modId xmlns:p14="http://schemas.microsoft.com/office/powerpoint/2010/main" val="1655283407"/>
              </p:ext>
            </p:extLst>
          </p:nvPr>
        </p:nvGraphicFramePr>
        <p:xfrm>
          <a:off x="1371600" y="3810000"/>
          <a:ext cx="6096000" cy="191538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58803832"/>
                    </a:ext>
                  </a:extLst>
                </a:gridCol>
                <a:gridCol w="2032000">
                  <a:extLst>
                    <a:ext uri="{9D8B030D-6E8A-4147-A177-3AD203B41FA5}">
                      <a16:colId xmlns:a16="http://schemas.microsoft.com/office/drawing/2014/main" val="1593921233"/>
                    </a:ext>
                  </a:extLst>
                </a:gridCol>
                <a:gridCol w="2032000">
                  <a:extLst>
                    <a:ext uri="{9D8B030D-6E8A-4147-A177-3AD203B41FA5}">
                      <a16:colId xmlns:a16="http://schemas.microsoft.com/office/drawing/2014/main" val="3789876519"/>
                    </a:ext>
                  </a:extLst>
                </a:gridCol>
              </a:tblGrid>
              <a:tr h="403239">
                <a:tc>
                  <a:txBody>
                    <a:bodyPr/>
                    <a:lstStyle/>
                    <a:p>
                      <a:r>
                        <a:rPr lang="en-IN" dirty="0"/>
                        <a:t>NAME</a:t>
                      </a:r>
                    </a:p>
                  </a:txBody>
                  <a:tcPr/>
                </a:tc>
                <a:tc>
                  <a:txBody>
                    <a:bodyPr/>
                    <a:lstStyle/>
                    <a:p>
                      <a:r>
                        <a:rPr lang="en-IN" dirty="0"/>
                        <a:t>SRN</a:t>
                      </a:r>
                    </a:p>
                  </a:txBody>
                  <a:tcPr/>
                </a:tc>
                <a:tc>
                  <a:txBody>
                    <a:bodyPr/>
                    <a:lstStyle/>
                    <a:p>
                      <a:r>
                        <a:rPr lang="en-IN" dirty="0"/>
                        <a:t>SECTION</a:t>
                      </a:r>
                    </a:p>
                  </a:txBody>
                  <a:tcPr/>
                </a:tc>
                <a:extLst>
                  <a:ext uri="{0D108BD9-81ED-4DB2-BD59-A6C34878D82A}">
                    <a16:rowId xmlns:a16="http://schemas.microsoft.com/office/drawing/2014/main" val="207912687"/>
                  </a:ext>
                </a:extLst>
              </a:tr>
              <a:tr h="403239">
                <a:tc>
                  <a:txBody>
                    <a:bodyPr/>
                    <a:lstStyle/>
                    <a:p>
                      <a:r>
                        <a:rPr lang="en-IN" dirty="0"/>
                        <a:t>USHA HORAPETI</a:t>
                      </a:r>
                    </a:p>
                  </a:txBody>
                  <a:tcPr/>
                </a:tc>
                <a:tc>
                  <a:txBody>
                    <a:bodyPr/>
                    <a:lstStyle/>
                    <a:p>
                      <a:r>
                        <a:rPr lang="en-IN" dirty="0"/>
                        <a:t>PES2UG19CS437</a:t>
                      </a:r>
                    </a:p>
                  </a:txBody>
                  <a:tcPr/>
                </a:tc>
                <a:tc>
                  <a:txBody>
                    <a:bodyPr/>
                    <a:lstStyle/>
                    <a:p>
                      <a:r>
                        <a:rPr lang="en-IN" dirty="0"/>
                        <a:t>G</a:t>
                      </a:r>
                    </a:p>
                  </a:txBody>
                  <a:tcPr/>
                </a:tc>
                <a:extLst>
                  <a:ext uri="{0D108BD9-81ED-4DB2-BD59-A6C34878D82A}">
                    <a16:rowId xmlns:a16="http://schemas.microsoft.com/office/drawing/2014/main" val="766599805"/>
                  </a:ext>
                </a:extLst>
              </a:tr>
              <a:tr h="403239">
                <a:tc>
                  <a:txBody>
                    <a:bodyPr/>
                    <a:lstStyle/>
                    <a:p>
                      <a:r>
                        <a:rPr lang="en-IN" dirty="0"/>
                        <a:t>VAISHNAVI V RON</a:t>
                      </a:r>
                    </a:p>
                  </a:txBody>
                  <a:tcPr/>
                </a:tc>
                <a:tc>
                  <a:txBody>
                    <a:bodyPr/>
                    <a:lstStyle/>
                    <a:p>
                      <a:r>
                        <a:rPr lang="en-IN" dirty="0"/>
                        <a:t>PES2UG19CS444</a:t>
                      </a:r>
                    </a:p>
                  </a:txBody>
                  <a:tcPr/>
                </a:tc>
                <a:tc>
                  <a:txBody>
                    <a:bodyPr/>
                    <a:lstStyle/>
                    <a:p>
                      <a:r>
                        <a:rPr lang="en-IN" dirty="0"/>
                        <a:t>G</a:t>
                      </a:r>
                    </a:p>
                  </a:txBody>
                  <a:tcPr/>
                </a:tc>
                <a:extLst>
                  <a:ext uri="{0D108BD9-81ED-4DB2-BD59-A6C34878D82A}">
                    <a16:rowId xmlns:a16="http://schemas.microsoft.com/office/drawing/2014/main" val="2729596060"/>
                  </a:ext>
                </a:extLst>
              </a:tr>
              <a:tr h="705668">
                <a:tc>
                  <a:txBody>
                    <a:bodyPr/>
                    <a:lstStyle/>
                    <a:p>
                      <a:r>
                        <a:rPr lang="en-IN" dirty="0"/>
                        <a:t>VINAYA NARAYAN MOGER</a:t>
                      </a:r>
                    </a:p>
                  </a:txBody>
                  <a:tcPr/>
                </a:tc>
                <a:tc>
                  <a:txBody>
                    <a:bodyPr/>
                    <a:lstStyle/>
                    <a:p>
                      <a:r>
                        <a:rPr lang="en-IN" dirty="0"/>
                        <a:t>PES2UG19CS456</a:t>
                      </a:r>
                    </a:p>
                  </a:txBody>
                  <a:tcPr/>
                </a:tc>
                <a:tc>
                  <a:txBody>
                    <a:bodyPr/>
                    <a:lstStyle/>
                    <a:p>
                      <a:r>
                        <a:rPr lang="en-IN" dirty="0"/>
                        <a:t>G</a:t>
                      </a:r>
                    </a:p>
                  </a:txBody>
                  <a:tcPr/>
                </a:tc>
                <a:extLst>
                  <a:ext uri="{0D108BD9-81ED-4DB2-BD59-A6C34878D82A}">
                    <a16:rowId xmlns:a16="http://schemas.microsoft.com/office/drawing/2014/main" val="399332361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a:t>	</a:t>
            </a:r>
            <a:r>
              <a:rPr lang="en-GB" sz="2200" dirty="0"/>
              <a:t>Our project Sales Management system is about handling product sales. There are lots of categories to shop from in our website like, accessories which includes handbags, watches, etc. And there are other categories such as electronics ,women, men, and so on.</a:t>
            </a:r>
          </a:p>
          <a:p>
            <a:pPr marL="0" indent="0">
              <a:buNone/>
            </a:pPr>
            <a:r>
              <a:rPr lang="en-GB" sz="2200" dirty="0"/>
              <a:t>	So to start with the user has to login or sign in the website, which leads to the home of the website from the user can pick his/her desired products, he can also check the description of the product then if interested can add the product to the cart and proceed to buy. Where he can add the address where the product should be delivered and check his total bill to be paid.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lstStyle/>
          <a:p>
            <a:r>
              <a:rPr lang="en-US" dirty="0"/>
              <a:t>(include Additional modules/libraries used)</a:t>
            </a:r>
          </a:p>
          <a:p>
            <a:r>
              <a:rPr lang="en-GB" dirty="0" err="1"/>
              <a:t>npm</a:t>
            </a:r>
            <a:r>
              <a:rPr lang="en-GB" dirty="0"/>
              <a:t> module</a:t>
            </a:r>
          </a:p>
          <a:p>
            <a:r>
              <a:rPr lang="en-GB" dirty="0" err="1"/>
              <a:t>nodemon</a:t>
            </a:r>
            <a:r>
              <a:rPr lang="en-GB" dirty="0"/>
              <a:t> module</a:t>
            </a:r>
          </a:p>
          <a:p>
            <a:r>
              <a:rPr lang="en-GB" dirty="0"/>
              <a:t>Postman </a:t>
            </a:r>
            <a:r>
              <a:rPr lang="en-GB" dirty="0" err="1"/>
              <a:t>extention</a:t>
            </a:r>
            <a:endParaRPr lang="en-GB" dirty="0"/>
          </a:p>
          <a:p>
            <a:r>
              <a:rPr lang="en-GB" dirty="0"/>
              <a:t>JSON</a:t>
            </a:r>
          </a:p>
          <a:p>
            <a:r>
              <a:rPr lang="en-GB" dirty="0"/>
              <a:t>Mongoose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US" dirty="0"/>
              <a:t>(Functionality worked on by each team member)</a:t>
            </a:r>
          </a:p>
          <a:p>
            <a:r>
              <a:rPr lang="en-US" dirty="0"/>
              <a:t>Vaishnavi V Ron – </a:t>
            </a:r>
            <a:r>
              <a:rPr lang="en-US" dirty="0" err="1"/>
              <a:t>mongodb,front</a:t>
            </a:r>
            <a:r>
              <a:rPr lang="en-US" dirty="0"/>
              <a:t>-end , back-end </a:t>
            </a:r>
          </a:p>
          <a:p>
            <a:r>
              <a:rPr lang="en-US" dirty="0"/>
              <a:t>Usha </a:t>
            </a:r>
            <a:r>
              <a:rPr lang="en-US" dirty="0" err="1"/>
              <a:t>Horapeti</a:t>
            </a:r>
            <a:r>
              <a:rPr lang="en-US" dirty="0"/>
              <a:t> – </a:t>
            </a:r>
            <a:r>
              <a:rPr lang="en-US" dirty="0" err="1"/>
              <a:t>postman,front</a:t>
            </a:r>
            <a:r>
              <a:rPr lang="en-US" dirty="0"/>
              <a:t>-end, back-end</a:t>
            </a:r>
          </a:p>
          <a:p>
            <a:r>
              <a:rPr lang="en-US" dirty="0"/>
              <a:t>Vinaya Narayan </a:t>
            </a:r>
            <a:r>
              <a:rPr lang="en-US" dirty="0" err="1"/>
              <a:t>Moger</a:t>
            </a:r>
            <a:r>
              <a:rPr lang="en-US" dirty="0"/>
              <a:t> –</a:t>
            </a:r>
            <a:r>
              <a:rPr lang="en-GB" dirty="0"/>
              <a:t> ppt, </a:t>
            </a:r>
            <a:r>
              <a:rPr lang="en-GB" dirty="0" err="1"/>
              <a:t>css</a:t>
            </a:r>
            <a:r>
              <a:rPr lang="en-GB"/>
              <a:t> styling.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232</Words>
  <Application>Microsoft Office PowerPoint</Application>
  <PresentationFormat>On-screen Show (4:3)</PresentationFormat>
  <Paragraphs>31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vaishnavi ron</cp:lastModifiedBy>
  <cp:revision>7</cp:revision>
  <dcterms:created xsi:type="dcterms:W3CDTF">2020-11-18T05:59:33Z</dcterms:created>
  <dcterms:modified xsi:type="dcterms:W3CDTF">2020-12-07T06:59:47Z</dcterms:modified>
</cp:coreProperties>
</file>