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69" r:id="rId15"/>
    <p:sldId id="270" r:id="rId16"/>
    <p:sldId id="277" r:id="rId17"/>
    <p:sldId id="278" r:id="rId18"/>
    <p:sldId id="279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5764646" y="1256434"/>
            <a:ext cx="9144000" cy="302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  <a:scene3d>
              <a:camera prst="orthographicFront"/>
              <a:lightRig rig="threePt" dir="t"/>
            </a:scene3d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/>
          <p:cNvSpPr txBox="1"/>
          <p:nvPr/>
        </p:nvSpPr>
        <p:spPr>
          <a:xfrm>
            <a:off x="8519795" y="3950335"/>
            <a:ext cx="2429510" cy="29768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                                   </a:t>
            </a:r>
            <a:r>
              <a:rPr lang="en-IN" altLang="en-US" sz="7200" dirty="0">
                <a:sym typeface="+mn-ea"/>
              </a:rPr>
              <a:t>Vaishnavi.A</a:t>
            </a:r>
            <a:endParaRPr lang="en-US" sz="7200" dirty="0"/>
          </a:p>
          <a:p>
            <a:r>
              <a:rPr lang="en-US" dirty="0"/>
              <a:t>                                                                                          </a:t>
            </a:r>
            <a:r>
              <a:rPr lang="en-IN" altLang="en-US" dirty="0"/>
              <a:t> </a:t>
            </a:r>
            <a:r>
              <a:rPr lang="en-US" sz="7200" dirty="0"/>
              <a:t>712522243</a:t>
            </a:r>
            <a:r>
              <a:rPr lang="en-IN" altLang="en-US" sz="7200" dirty="0"/>
              <a:t>701</a:t>
            </a:r>
            <a:endParaRPr lang="en-US" sz="7200" dirty="0"/>
          </a:p>
          <a:p>
            <a:r>
              <a:rPr lang="en-IN" altLang="en-US" sz="7200" dirty="0"/>
              <a:t>Sreemathi.P</a:t>
            </a:r>
            <a:endParaRPr lang="en-US" sz="7200" dirty="0"/>
          </a:p>
          <a:p>
            <a:r>
              <a:rPr lang="en-US" sz="7200" dirty="0"/>
              <a:t>7125222430</a:t>
            </a:r>
            <a:r>
              <a:rPr lang="en-IN" altLang="en-US" sz="7200" dirty="0"/>
              <a:t>26</a:t>
            </a:r>
            <a:endParaRPr lang="en-US" sz="7200" dirty="0"/>
          </a:p>
          <a:p>
            <a:r>
              <a:rPr lang="en-IN" altLang="en-US" sz="7200" dirty="0"/>
              <a:t>Sahaya Riana.X</a:t>
            </a:r>
            <a:r>
              <a:rPr lang="en-US" sz="7200" dirty="0"/>
              <a:t> </a:t>
            </a:r>
            <a:endParaRPr lang="en-US" sz="7200" dirty="0"/>
          </a:p>
          <a:p>
            <a:r>
              <a:rPr lang="en-US" sz="7200" dirty="0"/>
              <a:t>7125222430</a:t>
            </a:r>
            <a:r>
              <a:rPr lang="en-IN" altLang="en-US" sz="7200" dirty="0"/>
              <a:t>24</a:t>
            </a:r>
            <a:r>
              <a:rPr lang="en-US" sz="7200" dirty="0"/>
              <a:t> </a:t>
            </a:r>
            <a:endParaRPr lang="en-US" sz="7200" dirty="0"/>
          </a:p>
          <a:p>
            <a:r>
              <a:rPr lang="en-IN" altLang="en-US" sz="7200" dirty="0"/>
              <a:t>Sweatha .N</a:t>
            </a:r>
            <a:endParaRPr lang="en-US" sz="7200" dirty="0"/>
          </a:p>
          <a:p>
            <a:r>
              <a:rPr lang="en-US" sz="7200" dirty="0"/>
              <a:t>7125222430</a:t>
            </a:r>
            <a:r>
              <a:rPr lang="en-IN" altLang="en-US" sz="7200" dirty="0"/>
              <a:t>27</a:t>
            </a:r>
            <a:endParaRPr lang="en-IN" altLang="en-US" sz="72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85775" y="2033905"/>
            <a:ext cx="9190355" cy="1916430"/>
          </a:xfrm>
        </p:spPr>
        <p:txBody>
          <a:bodyPr/>
          <a:lstStyle/>
          <a:p>
            <a:pPr algn="ctr"/>
            <a:r>
              <a:rPr lang="en-IN" sz="4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PODCAST PLUS:A REDUX</a:t>
            </a:r>
            <a:br>
              <a:rPr lang="en-IN" sz="4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sz="45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INSPIRED PODCAST APP WITH DYNAMIC THEMES FOR ANDROID</a:t>
            </a:r>
            <a:endParaRPr lang="en-IN" sz="45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73084" y="-63818"/>
            <a:ext cx="10873047" cy="698563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contentDescription = ""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}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Card(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elevation = 12.dp,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border = BorderStroke(1.dp, Color.Magenta),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modifier = Modifier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.padding(16.dp)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.fillMaxWidth()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.height(250.dp)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val mp: MediaPlayer = MediaPlayer.create(context, R.raw.audio_4)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Column(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modifier = Modifier.fillMaxSize(),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horizontalAlignment = Alignment.CenterHorizontally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) {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Image(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painter = painterResource(id = R.drawable.img_4),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contentDescription = null,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modifier = Modifier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.height(150.dp)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.width(200.dp),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680" y="80645"/>
            <a:ext cx="12371705" cy="66154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Text(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text = "Complete Story Of Shri Krishna - Explained In 20 Minutes",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textAlign = TextAlign.Center,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modifier = Modifier.padding(start = 20.dp, end = 20.dp)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Row()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IconButton(onClick = { mp.start() }, modifier = Modifier.size(35.dp))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Icon(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painter = painterResource(id = R.drawable.play),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contentDescription = ""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IconButton(onClick = { mp.pause() }, modifier = Modifier.size(35.dp))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Icon( painter = painterResource(id = R.drawable.pause),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contentDescription = ""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Card(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elevation = 12.dp,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border = BorderStroke(1.dp, Color.Magenta),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modifier = Modifier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.padding(16.dp)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.fillMaxWidth()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.height(250.dp)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8666" y="182562"/>
            <a:ext cx="12285133" cy="649287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val mp: MediaPlayer = MediaPlayer.create(context, R.raw.audio_5)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Column(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modifier = Modifier.fillMaxSize(),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horizontalAlignment = Alignment.CenterHorizontally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Image(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painter = painterResource(id = R.drawable.img_5),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contentDescription = null,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modifier = Modifier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.height(150.dp)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.width(200.dp),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Text(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text = "Mahabharat Ki Poori Kahaani - Arjun, Shri Krishna &amp; Yuddh - Ami Ganatra ",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textAlign = TextAlign.Center,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modifier = Modifier.padding(start = 20.dp, end = 20.dp)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Row()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IconButton(onClick = { mp.start() }, modifier = Modifier.size(35.dp))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Icon(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painter = painterResource(id = R.drawable.play),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contentDescription = ""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280" y="297595"/>
            <a:ext cx="18332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ndroid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.xml: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4000" y="2262832"/>
            <a:ext cx="10981833" cy="8604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4000" y="973455"/>
            <a:ext cx="9724390" cy="58839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version="1.0" encoding="utf-8"?&gt;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&lt;manifest xmlns:android="http://schemas.android.com/apk/res/android"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xmlns:tools="http://schemas.android.com/tools"&gt;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&lt;application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android:allowBackup="true"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android:dataExtractionRules="@xml/data_extraction_rules"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android:fullBackupContent="@xml/backup_rules"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android:icon="@drawable/podcast_icon"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android:label="@string/app_name"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android:supportsRtl="true"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android:theme="@style/Theme.PodcastPlayer"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tools:targetApi="31"&gt;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&lt;activity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android:name=".RegistrationActivity"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android:exported="false"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android:label="@string/title_activity_registration"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android:theme="@style/Theme.PodcastPlayer" /&gt;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&lt;activity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android:name=".MainActivity"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android:exported="false"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android:label="@string/title_activity_login"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android:theme="@style/Theme.PodcastPlayer" /&gt;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659893"/>
            <a:ext cx="11163993" cy="353822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&lt;activity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android:name=".LoginActivity"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android:exported="true"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android:label="@string/app_name"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android:theme="@style/Theme.PodcastPlayer"&gt;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&lt;intent-filter&gt;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&lt;action android:name="android.intent.action.MAIN" /&gt;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&lt;category android:name="android.intent.category.LAUNCHER" /&gt;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&lt;/intent-filter&gt;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&lt;/activity&gt;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&lt;/application&gt;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&lt;/manifest&gt;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4415" y="775970"/>
            <a:ext cx="4157345" cy="55632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8530" y="639445"/>
            <a:ext cx="3541395" cy="5578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2045" y="653415"/>
            <a:ext cx="4124960" cy="5551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0" y="364490"/>
            <a:ext cx="4305300" cy="62141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310515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890" y="807085"/>
            <a:ext cx="10438130" cy="5468620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Podcast Player App Features: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Podcast Library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a huge selection of podcasts across various genres including news, comedy, storytelling, education, and more.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Easy Discovery: Browse trending, recommended, and new podcasts, or use advanced search filters to find specific episodes or shows.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Playlists: Create and manage personalized playlists to keep all your favorite episodes organized and easily accessible.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Mode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episodes for offline listening, perfect for when you're traveling or have limited data access.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Playback Controls: Control playback speed, skip ahead, rewind, set a sleep timer, and save bookmarks for your favorite moments.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Notifications: Get alerts when new episodes from your subscribed shows are released, ensuring you never miss out.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Cross-Device Sync: Sync your progress across devices, so you can seamlessly continue listening wherever you go.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Enjoy a clean, intuitive design that makes navigating, discovering, and managing podcasts effortless.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Episode Downloads: Set up auto-downloads for new episodes, so they’re ready for you to listen at any time.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Bookmark &amp; Share: Easily bookmark key moments and share your favorite episodes with friends via social media or messaging apps.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800" y="139700"/>
            <a:ext cx="297681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83870" y="805815"/>
            <a:ext cx="9855200" cy="5745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package com.example.podcastplayer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android.content.Context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android.media.MediaPlayer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android.os.Bundle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androidx.activity.ComponentActivity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androidx.activity.compose.setContent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androidx.compose.foundation.BorderStroke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androidx.compose.foundation.Image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androidx.compose.foundation.layout.*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androidx.compose.foundation.rememberScrollState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androidx.compose.foundation.verticalScroll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androidx.compose.material.*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androidx.compose.runtime.*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androidx.compose.ui.Alignment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androidx.compose.ui.Modifier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androidx.compose.ui.graphics.Color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androidx.compose.ui.res.painterResource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androidx.compose.ui.text.font.FontWeight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androidx.compose.ui.text.style.TextAlign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androidx.compose.ui.unit.dp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androidx.compose.ui.unit.em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androidx.compose.ui.unit.sp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 com.example.podcastplayer.ui.theme.PodcastPlayerTheme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06095" y="295275"/>
            <a:ext cx="8637905" cy="6272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class MainActivity : ComponentActivity()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override fun onCreate(savedInstanceState: Bundle?)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super.onCreate(savedInstanceState)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setContent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PodcastPlayerTheme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// A surface container using the 'background' color from the theme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Surface(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modifier = Modifier.fillMaxSize(),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color = MaterialTheme.colors.background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)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playAudio(this)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@Composable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fun playAudio(context: Context)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Column(modifier = Modifier.fillMaxSize())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Column(horizontalAlignment = Alignment.CenterHorizontally, verticalArrangement = Arrangement.Center)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14680" y="297180"/>
            <a:ext cx="8529320" cy="62242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Text(text = "PODCAST",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modifier = Modifier.fillMaxWidth(),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textAlign = TextAlign.Center,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color = Color(0xFF6a3ef9),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fontWeight = FontWeight.Bold,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fontSize = 36.sp,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style = MaterialTheme.typography.h1,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letterSpacing = 0.1.em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Column(modifier = Modifier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.fillMaxSize()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.verticalScroll(rememberScrollState()))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Card(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elevation = 12.dp,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border = BorderStroke(1.dp, Color.Magenta),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modifier = Modifier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.padding(16.dp)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.fillMaxWidth()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.height(250.dp)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val mp: MediaPlayer = MediaPlayer.create(context, R.raw.audio)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5637" y="3054009"/>
            <a:ext cx="10548851" cy="119888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</a:b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JetBrains Mono"/>
              </a:rPr>
              <a:t>    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7980" y="160020"/>
            <a:ext cx="10615930" cy="6612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6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Column(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modifier = Modifier.fillMaxSize(),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horizontalAlignment = Alignment.CenterHorizontally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) {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Image(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painter = painterResource(id = R.drawable.img),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contentDescription = null,modifier = Modifier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.height(150.dp)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.width(200.dp),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)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Text(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text = "GaurGopalDas Returns To TRS - Life, Monkhood &amp; Spirituality",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textAlign = TextAlign.Center,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modifier = Modifier.padding(start = 20.dp, end = 20.dp)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)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Row() {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IconButton(onClick = { mp.start() }, modifier = Modifier.size(35.dp)) {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Icon(painter = painterResource(id = R.drawable.play),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contentDescription = ""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)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}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IconButton(onClick = { mp.pause() }, modifier = Modifier.size(35.dp)) {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Icon(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painter = painterResource(id = R.drawable.pause),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contentDescription = ""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)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}</a:t>
            </a: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6870" y="130175"/>
            <a:ext cx="11718925" cy="672846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Card(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elevation = 12.dp,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border = BorderStroke(1.dp, Color.Magenta),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modifier = Modifier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.padding(16.dp)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.fillMaxWidth()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.height(250.dp)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val mp: MediaPlayer = MediaPlayer.create(context, R.raw.audio_1)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Column(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modifier = Modifier.fillMaxSize(),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horizontalAlignment = Alignment.CenterHorizontally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) {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Image(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painter = painterResource(id = R.drawable.img_1),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contentDescription = null,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modifier = Modifier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.height(150.dp)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.width(200.dp)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Text(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text = "Haunted Houses, Evil Spirits &amp; The Paranormal Explained | Sarbajeet Mohanty",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textAlign = TextAlign.Center,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modifier = Modifier.padding(start = 20.dp, end = 20.dp)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6952" y="3260408"/>
            <a:ext cx="11978640" cy="3371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</a:t>
            </a:r>
            <a:endParaRPr kumimoji="0" lang="en-US" altLang="en-US" sz="4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5745" y="238125"/>
            <a:ext cx="11821795" cy="6424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Row()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IconButton(onClick = { mp.start() }, modifier = Modifier.size(35.dp))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Icon(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painter = painterResource(id = R.drawable.play),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contentDescription = ""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}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IconButton(onClick = { mp.pause() }, modifier = Modifier.size(35.dp))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Icon( painter = painterResource(id = R.drawable.pause),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contentDescription = ""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}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Card(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elevation = 12.dp,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border = BorderStroke(1.dp, Color.Magenta),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modifier = Modifier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.padding(16.dp)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.fillMaxWidth()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.height(250.dp)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val mp: MediaPlayer = MediaPlayer.create(context, R.raw.audio_3)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2075" y="0"/>
            <a:ext cx="12099925" cy="685863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Column(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modifier = Modifier.fillMaxSize(),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horizontalAlignment = Alignment.CenterHorizontally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) {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Image(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painter = painterResource(id = R.drawable.img_3),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contentDescription = null,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modifier = Modifier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.height(150.dp)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.width(200.dp),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Text(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text = "Tantra Explained Simply | Rajarshi Nandy - Mata, Bhairav &amp; Kamakhya Devi",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textAlign = TextAlign.Center,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modifier = Modifier.padding(start = 20.dp, end = 20.dp)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Row() {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IconButton(onClick = { mp.start() }, modifier = Modifier.size(35.dp)) {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Icon(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painter = painterResource(id = R.drawable.play),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contentDescription = ""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)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}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IconButton(onClick = { mp.pause() }, modifier = Modifier.size(35.dp)) {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Icon(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painter = painterResource(id = R.drawable.pause),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13539</Words>
  <Application>WPS Presentation</Application>
  <PresentationFormat>Widescreen</PresentationFormat>
  <Paragraphs>355</Paragraphs>
  <Slides>18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Wingdings 3</vt:lpstr>
      <vt:lpstr>Arial</vt:lpstr>
      <vt:lpstr>Times New Roman</vt:lpstr>
      <vt:lpstr>Söhne</vt:lpstr>
      <vt:lpstr>Segoe Print</vt:lpstr>
      <vt:lpstr>JetBrains Mono</vt:lpstr>
      <vt:lpstr>Trebuchet MS</vt:lpstr>
      <vt:lpstr>Microsoft YaHei</vt:lpstr>
      <vt:lpstr>Arial Unicode MS</vt:lpstr>
      <vt:lpstr>Calibri</vt:lpstr>
      <vt:lpstr>Facet</vt:lpstr>
      <vt:lpstr>Money Matters :A Personal Finance Management App</vt:lpstr>
      <vt:lpstr>                      DESCRIPTION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Sreemathi Palani</cp:lastModifiedBy>
  <cp:revision>21</cp:revision>
  <dcterms:created xsi:type="dcterms:W3CDTF">2024-03-18T04:06:00Z</dcterms:created>
  <dcterms:modified xsi:type="dcterms:W3CDTF">2024-11-21T17:45:05Z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793AAD00E268485CA028B7BD9CCC7CB1_12</vt:lpwstr>
  </property>
  <property fmtid="{D5CDD505-2E9C-101B-9397-08002B2CF9AE}" pid="3" name="KSOProductBuildVer">
    <vt:lpwstr>1033-12.2.0.18165</vt:lpwstr>
  </property>
</Properties>
</file>