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4672-307B-45A9-BBFE-09B47BEAFB2B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DAA3-0ED5-4A48-8BB3-CD267B21530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Random Forest classifier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-By </a:t>
            </a:r>
            <a:r>
              <a:rPr lang="en-IN" dirty="0" err="1" smtClean="0"/>
              <a:t>Vaishnavi</a:t>
            </a:r>
            <a:r>
              <a:rPr lang="en-IN" dirty="0" smtClean="0"/>
              <a:t> </a:t>
            </a:r>
            <a:r>
              <a:rPr lang="en-IN" smtClean="0"/>
              <a:t>Deogaonkar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 is </a:t>
            </a:r>
            <a:r>
              <a:rPr lang="en-IN" dirty="0" smtClean="0"/>
              <a:t>an ensemble supervised </a:t>
            </a:r>
            <a:r>
              <a:rPr lang="en-IN" dirty="0"/>
              <a:t>machine learning </a:t>
            </a:r>
            <a:r>
              <a:rPr lang="en-IN" dirty="0" smtClean="0"/>
              <a:t>algorithm</a:t>
            </a:r>
          </a:p>
          <a:p>
            <a:r>
              <a:rPr lang="en-IN" dirty="0" smtClean="0"/>
              <a:t>Accuracy increases with number of decision trees.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problem statement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To </a:t>
            </a:r>
            <a:r>
              <a:rPr lang="en-IN" dirty="0"/>
              <a:t>make predictions where the prediction task is to determine whether a person makes over 50K a year. I implement Random Forest Classification with Python and </a:t>
            </a:r>
            <a:r>
              <a:rPr lang="en-IN" dirty="0" err="1"/>
              <a:t>Scikit</a:t>
            </a:r>
            <a:r>
              <a:rPr lang="en-IN" dirty="0"/>
              <a:t>-Learn. </a:t>
            </a:r>
            <a:r>
              <a:rPr lang="en-IN" dirty="0" smtClean="0"/>
              <a:t>I </a:t>
            </a:r>
            <a:r>
              <a:rPr lang="en-IN" dirty="0"/>
              <a:t>build a Random Forest classifier to predict whether a person makes over 50K a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</a:t>
            </a:r>
            <a:r>
              <a:rPr lang="en-IN" dirty="0"/>
              <a:t>the </a:t>
            </a:r>
            <a:r>
              <a:rPr lang="en-IN" b="1" dirty="0"/>
              <a:t>Income classification data set</a:t>
            </a:r>
            <a:r>
              <a:rPr lang="en-IN" dirty="0"/>
              <a:t> for this project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Consists of 32561 observations and 15 attributes in the data set.</a:t>
            </a:r>
          </a:p>
          <a:p>
            <a:r>
              <a:rPr lang="en-IN" dirty="0" smtClean="0"/>
              <a:t>It do not consists of </a:t>
            </a:r>
            <a:r>
              <a:rPr lang="en-IN" dirty="0" err="1" smtClean="0"/>
              <a:t>na</a:t>
            </a:r>
            <a:r>
              <a:rPr lang="en-IN" dirty="0" smtClean="0"/>
              <a:t> values or </a:t>
            </a:r>
            <a:r>
              <a:rPr lang="en-IN" dirty="0" err="1" smtClean="0"/>
              <a:t>nan</a:t>
            </a:r>
            <a:r>
              <a:rPr lang="en-IN" dirty="0" smtClean="0"/>
              <a:t> values, but it had ? Values, which needed to be processed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</a:t>
            </a:r>
            <a:r>
              <a:rPr lang="en-IN" dirty="0" smtClean="0"/>
              <a:t>ibraries</a:t>
            </a:r>
            <a:r>
              <a:rPr lang="en-IN" dirty="0"/>
              <a:t> </a:t>
            </a:r>
            <a:r>
              <a:rPr lang="en-IN" dirty="0" smtClean="0"/>
              <a:t>used:-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pandas as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seaborn</a:t>
            </a:r>
            <a:r>
              <a:rPr lang="en-IN" dirty="0" smtClean="0"/>
              <a:t> as </a:t>
            </a:r>
            <a:r>
              <a:rPr lang="en-IN" dirty="0" err="1" smtClean="0"/>
              <a:t>sns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</a:t>
            </a:r>
            <a:r>
              <a:rPr lang="en-IN" dirty="0" err="1" smtClean="0"/>
              <a:t>plt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on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Import libraries</a:t>
            </a:r>
          </a:p>
          <a:p>
            <a:r>
              <a:rPr lang="en-IN" dirty="0" smtClean="0"/>
              <a:t>Import dataset</a:t>
            </a:r>
          </a:p>
          <a:p>
            <a:r>
              <a:rPr lang="en-IN" dirty="0" smtClean="0"/>
              <a:t>Exploratory data analysis</a:t>
            </a:r>
          </a:p>
          <a:p>
            <a:r>
              <a:rPr lang="en-IN" dirty="0" smtClean="0"/>
              <a:t>Explore categorical variables</a:t>
            </a:r>
          </a:p>
          <a:p>
            <a:r>
              <a:rPr lang="en-IN" dirty="0" smtClean="0"/>
              <a:t>Explore numerical variables</a:t>
            </a:r>
          </a:p>
          <a:p>
            <a:r>
              <a:rPr lang="en-IN" dirty="0" smtClean="0"/>
              <a:t>Declare target variable</a:t>
            </a:r>
          </a:p>
          <a:p>
            <a:r>
              <a:rPr lang="en-IN" dirty="0" smtClean="0"/>
              <a:t>Split data into separate training and test set</a:t>
            </a:r>
          </a:p>
          <a:p>
            <a:r>
              <a:rPr lang="en-IN" dirty="0" smtClean="0"/>
              <a:t>Feature Scaling</a:t>
            </a:r>
          </a:p>
          <a:p>
            <a:r>
              <a:rPr lang="en-IN" dirty="0" smtClean="0"/>
              <a:t>Random Forest Classifier with default parameters</a:t>
            </a:r>
          </a:p>
          <a:p>
            <a:r>
              <a:rPr lang="en-IN" dirty="0" smtClean="0"/>
              <a:t>Random Forest Classifier with 100 Decision Tress</a:t>
            </a:r>
          </a:p>
          <a:p>
            <a:r>
              <a:rPr lang="en-IN" dirty="0" smtClean="0"/>
              <a:t>Confusion </a:t>
            </a:r>
            <a:r>
              <a:rPr lang="en-IN" dirty="0" smtClean="0"/>
              <a:t>matrix</a:t>
            </a:r>
          </a:p>
          <a:p>
            <a:r>
              <a:rPr lang="en-IN" dirty="0" smtClean="0"/>
              <a:t>Classification report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Describe your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I </a:t>
            </a:r>
            <a:r>
              <a:rPr lang="en-IN" dirty="0" smtClean="0"/>
              <a:t>tried build two Random Forest Classifier models to predict whether a person makes over 50K a year, one with 10 decision-trees and another one with 100 decision-trees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The expected accuracy increases with number of decision-trees in the </a:t>
            </a:r>
            <a:r>
              <a:rPr lang="en-IN" dirty="0" smtClean="0"/>
              <a:t>model.</a:t>
            </a:r>
          </a:p>
          <a:p>
            <a:r>
              <a:rPr lang="en-IN" dirty="0" smtClean="0"/>
              <a:t>Income </a:t>
            </a:r>
            <a:r>
              <a:rPr lang="en-IN" dirty="0" smtClean="0"/>
              <a:t>classification data set </a:t>
            </a:r>
            <a:r>
              <a:rPr lang="en-IN" dirty="0" smtClean="0"/>
              <a:t>used for </a:t>
            </a:r>
            <a:r>
              <a:rPr lang="en-IN" dirty="0" smtClean="0"/>
              <a:t>this project.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The </a:t>
            </a:r>
            <a:r>
              <a:rPr lang="en-IN" dirty="0" smtClean="0"/>
              <a:t>model accuracy score with 10 </a:t>
            </a:r>
            <a:r>
              <a:rPr lang="en-IN" dirty="0" smtClean="0"/>
              <a:t>decision-trees is 0.8488 </a:t>
            </a:r>
            <a:r>
              <a:rPr lang="en-IN" dirty="0" smtClean="0"/>
              <a:t>but the same with 100 decision-trees is </a:t>
            </a:r>
            <a:r>
              <a:rPr lang="en-IN" dirty="0" smtClean="0"/>
              <a:t>0.8557. </a:t>
            </a:r>
            <a:r>
              <a:rPr lang="en-IN" dirty="0" smtClean="0"/>
              <a:t>So, as expected accuracy increases with number of decision-trees in the model.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In this </a:t>
            </a:r>
            <a:r>
              <a:rPr lang="en-IN" dirty="0" smtClean="0"/>
              <a:t>project, I build a Random Forest Classifier to predict the income of a person. I build two models, one with 10 decision-trees and another one with 100 decision-trees.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265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Random Forest classifier</vt:lpstr>
      <vt:lpstr>Introduction</vt:lpstr>
      <vt:lpstr>The problem statement  </vt:lpstr>
      <vt:lpstr>Dataset</vt:lpstr>
      <vt:lpstr>Libraries used:- </vt:lpstr>
      <vt:lpstr>Approach on project</vt:lpstr>
      <vt:lpstr>Describe your project </vt:lpstr>
      <vt:lpstr>Accuracy</vt:lpstr>
      <vt:lpstr>Result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classifier with features</dc:title>
  <dc:creator>vaishnavi</dc:creator>
  <cp:lastModifiedBy>vaishnavi</cp:lastModifiedBy>
  <cp:revision>9</cp:revision>
  <dcterms:created xsi:type="dcterms:W3CDTF">2021-06-01T14:02:06Z</dcterms:created>
  <dcterms:modified xsi:type="dcterms:W3CDTF">2021-06-24T05:49:11Z</dcterms:modified>
</cp:coreProperties>
</file>