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 Somini" userId="2def4ef28ebae9ca" providerId="LiveId" clId="{65580CF0-B012-43C6-8F68-37D784CE5B78}"/>
    <pc:docChg chg="modSld">
      <pc:chgData name="Adina Somini" userId="2def4ef28ebae9ca" providerId="LiveId" clId="{65580CF0-B012-43C6-8F68-37D784CE5B78}" dt="2023-05-17T09:30:10.741" v="132" actId="20577"/>
      <pc:docMkLst>
        <pc:docMk/>
      </pc:docMkLst>
      <pc:sldChg chg="modSp mod">
        <pc:chgData name="Adina Somini" userId="2def4ef28ebae9ca" providerId="LiveId" clId="{65580CF0-B012-43C6-8F68-37D784CE5B78}" dt="2023-05-17T09:30:10.741" v="132" actId="20577"/>
        <pc:sldMkLst>
          <pc:docMk/>
          <pc:sldMk cId="2659678221" sldId="257"/>
        </pc:sldMkLst>
        <pc:spChg chg="mod">
          <ac:chgData name="Adina Somini" userId="2def4ef28ebae9ca" providerId="LiveId" clId="{65580CF0-B012-43C6-8F68-37D784CE5B78}" dt="2023-05-17T09:30:10.741" v="132" actId="20577"/>
          <ac:spMkLst>
            <pc:docMk/>
            <pc:sldMk cId="2659678221" sldId="257"/>
            <ac:spMk id="4" creationId="{F5627B7A-EE1D-57C9-FF08-6F022C4EBC82}"/>
          </ac:spMkLst>
        </pc:spChg>
      </pc:sldChg>
      <pc:sldChg chg="modSp mod">
        <pc:chgData name="Adina Somini" userId="2def4ef28ebae9ca" providerId="LiveId" clId="{65580CF0-B012-43C6-8F68-37D784CE5B78}" dt="2023-05-17T09:01:59.453" v="107" actId="20577"/>
        <pc:sldMkLst>
          <pc:docMk/>
          <pc:sldMk cId="1212613893" sldId="259"/>
        </pc:sldMkLst>
        <pc:spChg chg="mod">
          <ac:chgData name="Adina Somini" userId="2def4ef28ebae9ca" providerId="LiveId" clId="{65580CF0-B012-43C6-8F68-37D784CE5B78}" dt="2023-05-17T09:01:59.453" v="107" actId="20577"/>
          <ac:spMkLst>
            <pc:docMk/>
            <pc:sldMk cId="1212613893" sldId="259"/>
            <ac:spMk id="5" creationId="{492F6D87-C33D-B7D0-DC7B-FC37316A880A}"/>
          </ac:spMkLst>
        </pc:spChg>
      </pc:sldChg>
      <pc:sldChg chg="modSp mod">
        <pc:chgData name="Adina Somini" userId="2def4ef28ebae9ca" providerId="LiveId" clId="{65580CF0-B012-43C6-8F68-37D784CE5B78}" dt="2023-05-17T09:11:01.391" v="125" actId="20577"/>
        <pc:sldMkLst>
          <pc:docMk/>
          <pc:sldMk cId="1984838122" sldId="263"/>
        </pc:sldMkLst>
        <pc:spChg chg="mod">
          <ac:chgData name="Adina Somini" userId="2def4ef28ebae9ca" providerId="LiveId" clId="{65580CF0-B012-43C6-8F68-37D784CE5B78}" dt="2023-05-17T09:11:01.391" v="125" actId="20577"/>
          <ac:spMkLst>
            <pc:docMk/>
            <pc:sldMk cId="1984838122" sldId="263"/>
            <ac:spMk id="4" creationId="{1BFC9A9F-FC87-A6BB-46F4-A27977861F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0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6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6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6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5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1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02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264B-C31F-4109-82E3-8D53CD0628D7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DD97-42F5-4305-AF8A-7EDFB280B7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3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627B7A-EE1D-57C9-FF08-6F022C4EBC82}"/>
              </a:ext>
            </a:extLst>
          </p:cNvPr>
          <p:cNvSpPr txBox="1"/>
          <p:nvPr/>
        </p:nvSpPr>
        <p:spPr>
          <a:xfrm>
            <a:off x="600075" y="834118"/>
            <a:ext cx="1099185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 :  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 ORIENTED PROGRAMMING LANGUAGE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 COORDINATOR 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N.VENKATA RAMANA SIR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 OF THE PROJECT 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RESERVATION MANAGEMENT SYSTEM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 OF DEVELOPERS 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A.SOMINI</a:t>
            </a: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C.LOUKYA</a:t>
            </a: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A.HARSHA VARDHINI</a:t>
            </a: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K.VARSHA</a:t>
            </a: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I</a:t>
            </a:r>
            <a:r>
              <a:rPr lang="en-IN" sz="3200">
                <a:solidFill>
                  <a:schemeClr val="tx1">
                    <a:lumMod val="95000"/>
                    <a:lumOff val="5000"/>
                  </a:schemeClr>
                </a:solidFill>
              </a:rPr>
              <a:t>.VAISHNAVI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3200" dirty="0">
              <a:solidFill>
                <a:schemeClr val="bg2"/>
              </a:solidFill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7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6C9942-E3A4-F145-7E03-1131064D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A107E-FB4E-E2A4-0071-C898ACA57F64}"/>
              </a:ext>
            </a:extLst>
          </p:cNvPr>
          <p:cNvSpPr txBox="1"/>
          <p:nvPr/>
        </p:nvSpPr>
        <p:spPr>
          <a:xfrm rot="10800000" flipH="1" flipV="1">
            <a:off x="454196" y="229984"/>
            <a:ext cx="11115675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BRIEF ON PROJECT</a:t>
            </a:r>
          </a:p>
          <a:p>
            <a:endParaRPr lang="en-US" sz="900" i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Reservation Management System using Java.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</a:rPr>
              <a:t>In t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his system allows you to make reservations for guests in online mode.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Online reservation systems have become increasingly popular in recent years, as more and more businesses look to streamline their booking process and provide a more convenient experience for their customers.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In this blog, we will discuss how to build an online reservation system using Java.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The online reservation system we will build a simple console-based application that allows users to make, view, and cancel reservations.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For businesses, online reservation systems offer a number of benefits, including increased efficiency, reduced workload, improved customer experience, and the ability to manage and monitor reservations in real-time.</a:t>
            </a: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96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2F6D87-C33D-B7D0-DC7B-FC37316A880A}"/>
              </a:ext>
            </a:extLst>
          </p:cNvPr>
          <p:cNvSpPr txBox="1"/>
          <p:nvPr/>
        </p:nvSpPr>
        <p:spPr>
          <a:xfrm>
            <a:off x="96934" y="155962"/>
            <a:ext cx="1098232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Arial Black" panose="020B0A04020102020204" pitchFamily="34" charset="0"/>
                <a:cs typeface="AngsanaUPC" panose="020B0502040204020203" pitchFamily="18" charset="-34"/>
              </a:rPr>
              <a:t>FEATURES OF PROJECT:</a:t>
            </a:r>
          </a:p>
          <a:p>
            <a:endParaRPr lang="en-IN" sz="2400" i="1" dirty="0">
              <a:latin typeface="+mj-lt"/>
              <a:cs typeface="AngsanaUPC" panose="020B0502040204020203" pitchFamily="18" charset="-3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1" dirty="0">
                <a:latin typeface="+mj-lt"/>
                <a:cs typeface="AngsanaUPC" panose="020B0502040204020203" pitchFamily="18" charset="-34"/>
              </a:rPr>
              <a:t>In this we can allow </a:t>
            </a:r>
            <a:r>
              <a:rPr lang="en-US" sz="2400" i="1" dirty="0">
                <a:latin typeface="+mj-lt"/>
                <a:cs typeface="AngsanaUPC" panose="020B0502040204020203" pitchFamily="18" charset="-34"/>
              </a:rPr>
              <a:t>users to make reservations   for available resources, modify or cancel  their reservations , confirmation or payment processing and Sends automated notifications and remainders to users about their reservations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AngsanaUPC" panose="020B0502040204020203" pitchFamily="18" charset="-34"/>
              </a:rPr>
              <a:t>It Provides support for multiple languages and currencies to cater to diverse user requirements .                   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AngsanaUPC" panose="020B0502040204020203" pitchFamily="18" charset="-34"/>
              </a:rPr>
              <a:t> Allows administrators to manage resources or services, such as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latin typeface="+mj-lt"/>
                <a:cs typeface="AngsanaUPC" panose="020B0502040204020203" pitchFamily="18" charset="-34"/>
              </a:rPr>
              <a:t>Adding,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latin typeface="+mj-lt"/>
                <a:cs typeface="AngsanaUPC" panose="020B0502040204020203" pitchFamily="18" charset="-34"/>
              </a:rPr>
              <a:t>Updating or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latin typeface="+mj-lt"/>
                <a:cs typeface="AngsanaUPC" panose="020B0502040204020203" pitchFamily="18" charset="-34"/>
              </a:rPr>
              <a:t>Deleting resources,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latin typeface="+mj-lt"/>
                <a:cs typeface="AngsanaUPC" panose="020B0502040204020203" pitchFamily="18" charset="-34"/>
              </a:rPr>
              <a:t>Setting availability 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latin typeface="+mj-lt"/>
                <a:cs typeface="AngsanaUPC" panose="020B0502040204020203" pitchFamily="18" charset="-34"/>
              </a:rPr>
              <a:t>Managing pricing.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AngsanaUPC" panose="020B0502040204020203" pitchFamily="18" charset="-34"/>
              </a:rPr>
              <a:t> It may include features such as email notifications, SMS alerts, and in-app notifications.</a:t>
            </a:r>
          </a:p>
          <a:p>
            <a:r>
              <a:rPr lang="en-US" sz="1800" i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61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9C07F-D285-8F38-6A71-30D58513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"/>
            <a:ext cx="9815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14CAD-DBA4-746A-EEDD-8A57016A82F5}"/>
              </a:ext>
            </a:extLst>
          </p:cNvPr>
          <p:cNvSpPr txBox="1"/>
          <p:nvPr/>
        </p:nvSpPr>
        <p:spPr>
          <a:xfrm>
            <a:off x="666750" y="571500"/>
            <a:ext cx="1092517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LIST OF CLASSES USED IN THIS PROJECT:</a:t>
            </a:r>
          </a:p>
          <a:p>
            <a:endParaRPr lang="en-I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Reservation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Reservation Manager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Reservation Management System</a:t>
            </a:r>
          </a:p>
          <a:p>
            <a:endParaRPr lang="en-IN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LIST OF METHODS USED IN THIS PROJECT:</a:t>
            </a:r>
          </a:p>
          <a:p>
            <a:endParaRPr lang="en-I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get </a:t>
            </a:r>
            <a:r>
              <a:rPr lang="en-IN" sz="2400" dirty="0" err="1">
                <a:solidFill>
                  <a:schemeClr val="bg2">
                    <a:lumMod val="10000"/>
                  </a:schemeClr>
                </a:solidFill>
              </a:rPr>
              <a:t>ReservationId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get </a:t>
            </a:r>
            <a:r>
              <a:rPr lang="en-IN" sz="2400" dirty="0" err="1">
                <a:solidFill>
                  <a:schemeClr val="bg2">
                    <a:lumMod val="10000"/>
                  </a:schemeClr>
                </a:solidFill>
              </a:rPr>
              <a:t>PassengerName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get </a:t>
            </a:r>
            <a:r>
              <a:rPr lang="en-IN" sz="2400" dirty="0" err="1">
                <a:solidFill>
                  <a:schemeClr val="bg2">
                    <a:lumMod val="10000"/>
                  </a:schemeClr>
                </a:solidFill>
              </a:rPr>
              <a:t>FlightNumber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get </a:t>
            </a:r>
            <a:r>
              <a:rPr lang="en-IN" sz="2400" dirty="0" err="1">
                <a:solidFill>
                  <a:schemeClr val="bg2">
                    <a:lumMod val="10000"/>
                  </a:schemeClr>
                </a:solidFill>
              </a:rPr>
              <a:t>SeatNumber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Confirm Reservation()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Cancel Reservation()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Add reservation()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68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98D9E-4B56-5440-8B81-086838FE3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" b="2007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0E3054B-0AF9-0117-9DB7-088E35E28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3" y="104775"/>
            <a:ext cx="11994204" cy="66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C9A9F-FC87-A6BB-46F4-A27977861F99}"/>
              </a:ext>
            </a:extLst>
          </p:cNvPr>
          <p:cNvSpPr txBox="1"/>
          <p:nvPr/>
        </p:nvSpPr>
        <p:spPr>
          <a:xfrm>
            <a:off x="270588" y="258901"/>
            <a:ext cx="112900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INTERFACES OF JAVA ON RESERVATION MANAGEMENT SYSTEM: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Airline reservation System is a computerized system used to store and retrieve information and conduct transactions related to air travel.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software has two parts.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First is user part and the administrator part.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User part is used as a front end and administrator is the back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will allow the customers to access database and allow new customers to sign up for online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system displays all the flight’s details such as flight no, name, price and duration of journey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etc.After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search the system display list of available flights and allows customer to choose a particular flight.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Then the system checks for the availability of seats on the flight.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seats are available then the system allows the passenger to book a seat.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Otherwise it asks the user to choose another flight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3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1480" y="71120"/>
            <a:ext cx="1136904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>
                <a:solidFill>
                  <a:srgbClr val="FF0000"/>
                </a:solidFill>
              </a:rPr>
              <a:t>ROLES AND RESPONSIBILITIES</a:t>
            </a:r>
            <a:endParaRPr lang="en-US" dirty="0"/>
          </a:p>
          <a:p>
            <a:endParaRPr lang="en-IN" sz="800" dirty="0"/>
          </a:p>
          <a:p>
            <a:r>
              <a:rPr lang="en-US" sz="3600" i="1" dirty="0" err="1"/>
              <a:t>A.Somini</a:t>
            </a:r>
            <a:r>
              <a:rPr lang="en-US" sz="3600" i="1" dirty="0"/>
              <a:t> :</a:t>
            </a:r>
            <a:r>
              <a:rPr lang="en-US" sz="2800" dirty="0"/>
              <a:t> </a:t>
            </a:r>
          </a:p>
          <a:p>
            <a:r>
              <a:rPr lang="en-US" sz="2800" dirty="0"/>
              <a:t>Guiding the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Determine what needs to get done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Meet to discuss priorities on an ongoing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your team’s strengths</a:t>
            </a:r>
          </a:p>
          <a:p>
            <a:r>
              <a:rPr lang="en-US" sz="3600" i="1" dirty="0" err="1"/>
              <a:t>C.Loukya</a:t>
            </a:r>
            <a:r>
              <a:rPr lang="en-US" sz="3600" i="1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selecting the information they need to solve problems or complete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break down tasks into steps and put information in order,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approach to  the problem from another direction.</a:t>
            </a:r>
          </a:p>
          <a:p>
            <a:r>
              <a:rPr lang="en-US" sz="3600" i="1" dirty="0" err="1"/>
              <a:t>A.Harsha</a:t>
            </a:r>
            <a:r>
              <a:rPr lang="en-US" sz="3600" i="1" dirty="0"/>
              <a:t> </a:t>
            </a:r>
            <a:r>
              <a:rPr lang="en-US" sz="3600" i="1" dirty="0" err="1"/>
              <a:t>Vardhini</a:t>
            </a:r>
            <a:r>
              <a:rPr lang="en-US" sz="3600" i="1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Deal well with distractions  focused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information and are proactive about doing so.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Task oriented and ask for advice or input when they are stuck on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26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040" y="558800"/>
            <a:ext cx="11551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</a:t>
            </a:r>
            <a:r>
              <a:rPr lang="en-US" sz="3600" dirty="0" err="1"/>
              <a:t>K.Varsha</a:t>
            </a:r>
            <a:r>
              <a:rPr lang="en-US" sz="36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well with other people and listen to their suggestions.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like to check that they have understood problems, and suggest different ways of solving them in a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They can follow instructions to get tasks done and see how these contribute to overall team goals.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I.Vyshnavi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planner plans the time commitments of the team and makes sure it is aligned with the needs of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advises the team of upcoming plans and any anticipated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monitors team productivity.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includes summaries of work delivered, and reports 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763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683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Calibri Light</vt:lpstr>
      <vt:lpstr>Courier New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Srujitha Chinnu</dc:creator>
  <cp:lastModifiedBy>Adina Somini</cp:lastModifiedBy>
  <cp:revision>18</cp:revision>
  <dcterms:created xsi:type="dcterms:W3CDTF">2023-04-27T14:55:39Z</dcterms:created>
  <dcterms:modified xsi:type="dcterms:W3CDTF">2023-05-17T09:30:15Z</dcterms:modified>
</cp:coreProperties>
</file>