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4"/>
  </p:sldMasterIdLst>
  <p:notesMasterIdLst>
    <p:notesMasterId r:id="rId27"/>
  </p:notesMasterIdLst>
  <p:handoutMasterIdLst>
    <p:handoutMasterId r:id="rId28"/>
  </p:handoutMasterIdLst>
  <p:sldIdLst>
    <p:sldId id="256" r:id="rId5"/>
    <p:sldId id="257" r:id="rId6"/>
    <p:sldId id="338" r:id="rId7"/>
    <p:sldId id="270" r:id="rId8"/>
    <p:sldId id="271" r:id="rId9"/>
    <p:sldId id="313" r:id="rId10"/>
    <p:sldId id="316" r:id="rId11"/>
    <p:sldId id="320" r:id="rId12"/>
    <p:sldId id="329" r:id="rId13"/>
    <p:sldId id="322" r:id="rId14"/>
    <p:sldId id="333" r:id="rId15"/>
    <p:sldId id="332" r:id="rId16"/>
    <p:sldId id="336" r:id="rId17"/>
    <p:sldId id="334" r:id="rId18"/>
    <p:sldId id="335" r:id="rId19"/>
    <p:sldId id="339" r:id="rId20"/>
    <p:sldId id="344" r:id="rId21"/>
    <p:sldId id="341" r:id="rId22"/>
    <p:sldId id="315" r:id="rId23"/>
    <p:sldId id="327" r:id="rId24"/>
    <p:sldId id="340" r:id="rId25"/>
    <p:sldId id="34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5110" autoAdjust="0"/>
  </p:normalViewPr>
  <p:slideViewPr>
    <p:cSldViewPr snapToGrid="0" showGuides="1">
      <p:cViewPr varScale="1">
        <p:scale>
          <a:sx n="73" d="100"/>
          <a:sy n="73" d="100"/>
        </p:scale>
        <p:origin x="420" y="72"/>
      </p:cViewPr>
      <p:guideLst>
        <p:guide orient="horz" pos="2160"/>
        <p:guide pos="3840"/>
      </p:guideLst>
    </p:cSldViewPr>
  </p:slideViewPr>
  <p:outlineViewPr>
    <p:cViewPr>
      <p:scale>
        <a:sx n="33" d="100"/>
        <a:sy n="33" d="100"/>
      </p:scale>
      <p:origin x="0" y="17316"/>
    </p:cViewPr>
  </p:outlin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svg"/><Relationship Id="rId1" Type="http://schemas.openxmlformats.org/officeDocument/2006/relationships/image" Target="../media/image13.png"/><Relationship Id="rId6" Type="http://schemas.openxmlformats.org/officeDocument/2006/relationships/image" Target="../media/image24.svg"/><Relationship Id="rId4"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svg"/><Relationship Id="rId1" Type="http://schemas.openxmlformats.org/officeDocument/2006/relationships/image" Target="../media/image21.png"/><Relationship Id="rId6" Type="http://schemas.openxmlformats.org/officeDocument/2006/relationships/image" Target="../media/image37.svg"/><Relationship Id="rId5" Type="http://schemas.openxmlformats.org/officeDocument/2006/relationships/image" Target="../media/image23.png"/><Relationship Id="rId4" Type="http://schemas.openxmlformats.org/officeDocument/2006/relationships/image" Target="../media/image35.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3.svg"/><Relationship Id="rId1" Type="http://schemas.openxmlformats.org/officeDocument/2006/relationships/image" Target="../media/image28.png"/><Relationship Id="rId6" Type="http://schemas.openxmlformats.org/officeDocument/2006/relationships/image" Target="../media/image47.svg"/><Relationship Id="rId5" Type="http://schemas.openxmlformats.org/officeDocument/2006/relationships/image" Target="../media/image30.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svg"/><Relationship Id="rId1" Type="http://schemas.openxmlformats.org/officeDocument/2006/relationships/image" Target="../media/image13.png"/><Relationship Id="rId6" Type="http://schemas.openxmlformats.org/officeDocument/2006/relationships/image" Target="../media/image24.svg"/><Relationship Id="rId4"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svg"/><Relationship Id="rId1" Type="http://schemas.openxmlformats.org/officeDocument/2006/relationships/image" Target="../media/image21.png"/><Relationship Id="rId6" Type="http://schemas.openxmlformats.org/officeDocument/2006/relationships/image" Target="../media/image37.svg"/><Relationship Id="rId5" Type="http://schemas.openxmlformats.org/officeDocument/2006/relationships/image" Target="../media/image23.png"/><Relationship Id="rId4" Type="http://schemas.openxmlformats.org/officeDocument/2006/relationships/image" Target="../media/image3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3.svg"/><Relationship Id="rId1" Type="http://schemas.openxmlformats.org/officeDocument/2006/relationships/image" Target="../media/image28.png"/><Relationship Id="rId6" Type="http://schemas.openxmlformats.org/officeDocument/2006/relationships/image" Target="../media/image47.svg"/><Relationship Id="rId5" Type="http://schemas.openxmlformats.org/officeDocument/2006/relationships/image" Target="../media/image30.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1DA60B-949E-4125-8738-4CF4D7241CFF}"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22526FC-416D-4AD1-B23B-6942D47F47A1}">
      <dgm:prSet/>
      <dgm:spPr/>
      <dgm:t>
        <a:bodyPr/>
        <a:lstStyle/>
        <a:p>
          <a:r>
            <a:rPr lang="en-IN"/>
            <a:t>Single chip </a:t>
          </a:r>
          <a:endParaRPr lang="en-US"/>
        </a:p>
      </dgm:t>
    </dgm:pt>
    <dgm:pt modelId="{F34633EF-B60E-4D12-B3EE-6435093C0359}" type="parTrans" cxnId="{EDAC563E-9B57-45BB-A1DF-BDFBF129AA17}">
      <dgm:prSet/>
      <dgm:spPr/>
      <dgm:t>
        <a:bodyPr/>
        <a:lstStyle/>
        <a:p>
          <a:endParaRPr lang="en-US"/>
        </a:p>
      </dgm:t>
    </dgm:pt>
    <dgm:pt modelId="{94BF570D-9E1D-4F4E-8918-B540C6B9380B}" type="sibTrans" cxnId="{EDAC563E-9B57-45BB-A1DF-BDFBF129AA17}">
      <dgm:prSet/>
      <dgm:spPr/>
      <dgm:t>
        <a:bodyPr/>
        <a:lstStyle/>
        <a:p>
          <a:endParaRPr lang="en-US"/>
        </a:p>
      </dgm:t>
    </dgm:pt>
    <dgm:pt modelId="{7CFEEB14-962D-4DEB-A082-9088CCEF61D0}">
      <dgm:prSet/>
      <dgm:spPr/>
      <dgm:t>
        <a:bodyPr/>
        <a:lstStyle/>
        <a:p>
          <a:r>
            <a:rPr lang="en-IN"/>
            <a:t>RAM</a:t>
          </a:r>
          <a:endParaRPr lang="en-US"/>
        </a:p>
      </dgm:t>
    </dgm:pt>
    <dgm:pt modelId="{D035ACA4-6C6F-46CB-950D-8F685A4FE4A0}" type="parTrans" cxnId="{25C9BF28-CF8C-4D4C-AC5E-2F3383CC4BDF}">
      <dgm:prSet/>
      <dgm:spPr/>
      <dgm:t>
        <a:bodyPr/>
        <a:lstStyle/>
        <a:p>
          <a:endParaRPr lang="en-US"/>
        </a:p>
      </dgm:t>
    </dgm:pt>
    <dgm:pt modelId="{3780B216-B294-4F35-AD02-58B6B5CA14D4}" type="sibTrans" cxnId="{25C9BF28-CF8C-4D4C-AC5E-2F3383CC4BDF}">
      <dgm:prSet/>
      <dgm:spPr/>
      <dgm:t>
        <a:bodyPr/>
        <a:lstStyle/>
        <a:p>
          <a:endParaRPr lang="en-US"/>
        </a:p>
      </dgm:t>
    </dgm:pt>
    <dgm:pt modelId="{3C8F1330-4D7C-4C2E-8375-A7B17D3306F6}">
      <dgm:prSet/>
      <dgm:spPr/>
      <dgm:t>
        <a:bodyPr/>
        <a:lstStyle/>
        <a:p>
          <a:r>
            <a:rPr lang="en-IN"/>
            <a:t>ROM</a:t>
          </a:r>
          <a:endParaRPr lang="en-US"/>
        </a:p>
      </dgm:t>
    </dgm:pt>
    <dgm:pt modelId="{FEF86D7B-49B8-4F31-86D3-627DFD74FBED}" type="parTrans" cxnId="{CAEC7BD9-0EA8-4322-9E76-A5ED5CB351D6}">
      <dgm:prSet/>
      <dgm:spPr/>
      <dgm:t>
        <a:bodyPr/>
        <a:lstStyle/>
        <a:p>
          <a:endParaRPr lang="en-US"/>
        </a:p>
      </dgm:t>
    </dgm:pt>
    <dgm:pt modelId="{BC1C2B1E-E07C-4C28-8FE7-8640AD97B135}" type="sibTrans" cxnId="{CAEC7BD9-0EA8-4322-9E76-A5ED5CB351D6}">
      <dgm:prSet/>
      <dgm:spPr/>
      <dgm:t>
        <a:bodyPr/>
        <a:lstStyle/>
        <a:p>
          <a:endParaRPr lang="en-US"/>
        </a:p>
      </dgm:t>
    </dgm:pt>
    <dgm:pt modelId="{372D6381-91AB-4D00-B811-38F20ED604D0}">
      <dgm:prSet/>
      <dgm:spPr/>
      <dgm:t>
        <a:bodyPr/>
        <a:lstStyle/>
        <a:p>
          <a:r>
            <a:rPr lang="en-IN"/>
            <a:t>i/o Ports</a:t>
          </a:r>
          <a:endParaRPr lang="en-US"/>
        </a:p>
      </dgm:t>
    </dgm:pt>
    <dgm:pt modelId="{1AD4FA7A-26EC-433E-B1A6-917DFA09E7E5}" type="parTrans" cxnId="{DFEBF7CE-E7CE-4B95-906E-CAFF0466F96A}">
      <dgm:prSet/>
      <dgm:spPr/>
      <dgm:t>
        <a:bodyPr/>
        <a:lstStyle/>
        <a:p>
          <a:endParaRPr lang="en-US"/>
        </a:p>
      </dgm:t>
    </dgm:pt>
    <dgm:pt modelId="{6E17CC77-95C8-4799-8B29-6F8E561B81B4}" type="sibTrans" cxnId="{DFEBF7CE-E7CE-4B95-906E-CAFF0466F96A}">
      <dgm:prSet/>
      <dgm:spPr/>
      <dgm:t>
        <a:bodyPr/>
        <a:lstStyle/>
        <a:p>
          <a:endParaRPr lang="en-US"/>
        </a:p>
      </dgm:t>
    </dgm:pt>
    <dgm:pt modelId="{1A5984AE-0E46-4D6C-A5D2-344DC739D974}">
      <dgm:prSet/>
      <dgm:spPr/>
      <dgm:t>
        <a:bodyPr/>
        <a:lstStyle/>
        <a:p>
          <a:r>
            <a:rPr lang="en-IN"/>
            <a:t>Easy to code(as designed for specific task only)</a:t>
          </a:r>
          <a:endParaRPr lang="en-US"/>
        </a:p>
      </dgm:t>
    </dgm:pt>
    <dgm:pt modelId="{6EBDA687-253B-4666-8151-83CA92BF0132}" type="parTrans" cxnId="{B77B1246-405E-49DA-B5C4-FE8912B47DF5}">
      <dgm:prSet/>
      <dgm:spPr/>
      <dgm:t>
        <a:bodyPr/>
        <a:lstStyle/>
        <a:p>
          <a:endParaRPr lang="en-US"/>
        </a:p>
      </dgm:t>
    </dgm:pt>
    <dgm:pt modelId="{C90100B3-C632-4EE6-BA2C-498D153BD876}" type="sibTrans" cxnId="{B77B1246-405E-49DA-B5C4-FE8912B47DF5}">
      <dgm:prSet/>
      <dgm:spPr/>
      <dgm:t>
        <a:bodyPr/>
        <a:lstStyle/>
        <a:p>
          <a:endParaRPr lang="en-US"/>
        </a:p>
      </dgm:t>
    </dgm:pt>
    <dgm:pt modelId="{6E5BBFB5-5CD1-46C0-B0E4-6B67D95792FF}">
      <dgm:prSet/>
      <dgm:spPr/>
      <dgm:t>
        <a:bodyPr/>
        <a:lstStyle/>
        <a:p>
          <a:r>
            <a:rPr lang="en-IN"/>
            <a:t>Low costs</a:t>
          </a:r>
          <a:endParaRPr lang="en-US"/>
        </a:p>
      </dgm:t>
    </dgm:pt>
    <dgm:pt modelId="{A82FF791-146B-436F-8902-0720AF3FC305}" type="parTrans" cxnId="{6AFD8B25-CA1A-413B-9F8D-D0FBA8973331}">
      <dgm:prSet/>
      <dgm:spPr/>
      <dgm:t>
        <a:bodyPr/>
        <a:lstStyle/>
        <a:p>
          <a:endParaRPr lang="en-US"/>
        </a:p>
      </dgm:t>
    </dgm:pt>
    <dgm:pt modelId="{EE1A2E75-EB38-40D0-BA05-1EB1A2C85702}" type="sibTrans" cxnId="{6AFD8B25-CA1A-413B-9F8D-D0FBA8973331}">
      <dgm:prSet/>
      <dgm:spPr/>
      <dgm:t>
        <a:bodyPr/>
        <a:lstStyle/>
        <a:p>
          <a:endParaRPr lang="en-US"/>
        </a:p>
      </dgm:t>
    </dgm:pt>
    <dgm:pt modelId="{70E4B59B-1489-4A81-A582-DADC29B6BFFE}" type="pres">
      <dgm:prSet presAssocID="{181DA60B-949E-4125-8738-4CF4D7241CFF}" presName="root" presStyleCnt="0">
        <dgm:presLayoutVars>
          <dgm:dir/>
          <dgm:resizeHandles val="exact"/>
        </dgm:presLayoutVars>
      </dgm:prSet>
      <dgm:spPr/>
      <dgm:t>
        <a:bodyPr/>
        <a:lstStyle/>
        <a:p>
          <a:endParaRPr lang="en-US"/>
        </a:p>
      </dgm:t>
    </dgm:pt>
    <dgm:pt modelId="{24E7BC4E-DD18-4197-A8B6-FCC8517C3787}" type="pres">
      <dgm:prSet presAssocID="{022526FC-416D-4AD1-B23B-6942D47F47A1}" presName="compNode" presStyleCnt="0"/>
      <dgm:spPr/>
    </dgm:pt>
    <dgm:pt modelId="{DD411045-E681-47B9-9385-6D75C0AADA49}" type="pres">
      <dgm:prSet presAssocID="{022526FC-416D-4AD1-B23B-6942D47F47A1}"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A49EE4D9-478E-4673-91B0-38BF85BDB725}" type="pres">
      <dgm:prSet presAssocID="{022526FC-416D-4AD1-B23B-6942D47F47A1}" presName="spaceRect" presStyleCnt="0"/>
      <dgm:spPr/>
    </dgm:pt>
    <dgm:pt modelId="{D7BCD799-F5AF-4A2B-AEA2-5B6DC6EA8E4F}" type="pres">
      <dgm:prSet presAssocID="{022526FC-416D-4AD1-B23B-6942D47F47A1}" presName="textRect" presStyleLbl="revTx" presStyleIdx="0" presStyleCnt="6">
        <dgm:presLayoutVars>
          <dgm:chMax val="1"/>
          <dgm:chPref val="1"/>
        </dgm:presLayoutVars>
      </dgm:prSet>
      <dgm:spPr/>
      <dgm:t>
        <a:bodyPr/>
        <a:lstStyle/>
        <a:p>
          <a:endParaRPr lang="en-US"/>
        </a:p>
      </dgm:t>
    </dgm:pt>
    <dgm:pt modelId="{2F6D1BDE-3488-4E57-B8D5-9309F24480D5}" type="pres">
      <dgm:prSet presAssocID="{94BF570D-9E1D-4F4E-8918-B540C6B9380B}" presName="sibTrans" presStyleCnt="0"/>
      <dgm:spPr/>
    </dgm:pt>
    <dgm:pt modelId="{D0FFE689-4A30-4194-B888-B9FE43A5E942}" type="pres">
      <dgm:prSet presAssocID="{7CFEEB14-962D-4DEB-A082-9088CCEF61D0}" presName="compNode" presStyleCnt="0"/>
      <dgm:spPr/>
    </dgm:pt>
    <dgm:pt modelId="{D3C85D9B-B119-418E-980E-8D9A4A0A2005}" type="pres">
      <dgm:prSet presAssocID="{7CFEEB14-962D-4DEB-A082-9088CCEF61D0}"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mputer"/>
        </a:ext>
      </dgm:extLst>
    </dgm:pt>
    <dgm:pt modelId="{DC988577-E2C9-433B-A2B5-8FC0D1B12379}" type="pres">
      <dgm:prSet presAssocID="{7CFEEB14-962D-4DEB-A082-9088CCEF61D0}" presName="spaceRect" presStyleCnt="0"/>
      <dgm:spPr/>
    </dgm:pt>
    <dgm:pt modelId="{350EA1C1-CFC7-4D4C-8607-0EA2F03049FF}" type="pres">
      <dgm:prSet presAssocID="{7CFEEB14-962D-4DEB-A082-9088CCEF61D0}" presName="textRect" presStyleLbl="revTx" presStyleIdx="1" presStyleCnt="6">
        <dgm:presLayoutVars>
          <dgm:chMax val="1"/>
          <dgm:chPref val="1"/>
        </dgm:presLayoutVars>
      </dgm:prSet>
      <dgm:spPr/>
      <dgm:t>
        <a:bodyPr/>
        <a:lstStyle/>
        <a:p>
          <a:endParaRPr lang="en-US"/>
        </a:p>
      </dgm:t>
    </dgm:pt>
    <dgm:pt modelId="{9931EE3E-83E0-4405-9EA3-04C9DEBD55E2}" type="pres">
      <dgm:prSet presAssocID="{3780B216-B294-4F35-AD02-58B6B5CA14D4}" presName="sibTrans" presStyleCnt="0"/>
      <dgm:spPr/>
    </dgm:pt>
    <dgm:pt modelId="{0602B407-56CC-4106-94AE-BD981E1A16D4}" type="pres">
      <dgm:prSet presAssocID="{3C8F1330-4D7C-4C2E-8375-A7B17D3306F6}" presName="compNode" presStyleCnt="0"/>
      <dgm:spPr/>
    </dgm:pt>
    <dgm:pt modelId="{6F12F1D5-B7A6-4400-A2FF-60176DEFE9EA}" type="pres">
      <dgm:prSet presAssocID="{3C8F1330-4D7C-4C2E-8375-A7B17D3306F6}"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umbbell"/>
        </a:ext>
      </dgm:extLst>
    </dgm:pt>
    <dgm:pt modelId="{A4D19B1B-4EEA-4AFE-BE20-5A7AC733A447}" type="pres">
      <dgm:prSet presAssocID="{3C8F1330-4D7C-4C2E-8375-A7B17D3306F6}" presName="spaceRect" presStyleCnt="0"/>
      <dgm:spPr/>
    </dgm:pt>
    <dgm:pt modelId="{00F3995D-5F95-4DFB-8EDC-C5BFB0D0C2AA}" type="pres">
      <dgm:prSet presAssocID="{3C8F1330-4D7C-4C2E-8375-A7B17D3306F6}" presName="textRect" presStyleLbl="revTx" presStyleIdx="2" presStyleCnt="6">
        <dgm:presLayoutVars>
          <dgm:chMax val="1"/>
          <dgm:chPref val="1"/>
        </dgm:presLayoutVars>
      </dgm:prSet>
      <dgm:spPr/>
      <dgm:t>
        <a:bodyPr/>
        <a:lstStyle/>
        <a:p>
          <a:endParaRPr lang="en-US"/>
        </a:p>
      </dgm:t>
    </dgm:pt>
    <dgm:pt modelId="{9C5B4C6D-EA77-4454-A300-D0FA4271DC21}" type="pres">
      <dgm:prSet presAssocID="{BC1C2B1E-E07C-4C28-8FE7-8640AD97B135}" presName="sibTrans" presStyleCnt="0"/>
      <dgm:spPr/>
    </dgm:pt>
    <dgm:pt modelId="{F299FE5B-20DB-421D-B43D-1F0EC24D92C2}" type="pres">
      <dgm:prSet presAssocID="{372D6381-91AB-4D00-B811-38F20ED604D0}" presName="compNode" presStyleCnt="0"/>
      <dgm:spPr/>
    </dgm:pt>
    <dgm:pt modelId="{6BF7C9AA-62DB-4433-9F23-9C2393503558}" type="pres">
      <dgm:prSet presAssocID="{372D6381-91AB-4D00-B811-38F20ED604D0}"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Anchor"/>
        </a:ext>
      </dgm:extLst>
    </dgm:pt>
    <dgm:pt modelId="{D8031C6F-4AD2-48E6-8DFC-4411B448A5D1}" type="pres">
      <dgm:prSet presAssocID="{372D6381-91AB-4D00-B811-38F20ED604D0}" presName="spaceRect" presStyleCnt="0"/>
      <dgm:spPr/>
    </dgm:pt>
    <dgm:pt modelId="{1CC20CDA-2E80-4A50-AF8B-7B3258039330}" type="pres">
      <dgm:prSet presAssocID="{372D6381-91AB-4D00-B811-38F20ED604D0}" presName="textRect" presStyleLbl="revTx" presStyleIdx="3" presStyleCnt="6">
        <dgm:presLayoutVars>
          <dgm:chMax val="1"/>
          <dgm:chPref val="1"/>
        </dgm:presLayoutVars>
      </dgm:prSet>
      <dgm:spPr/>
      <dgm:t>
        <a:bodyPr/>
        <a:lstStyle/>
        <a:p>
          <a:endParaRPr lang="en-US"/>
        </a:p>
      </dgm:t>
    </dgm:pt>
    <dgm:pt modelId="{D5F77EAC-7057-4F5D-8758-44A426A24E79}" type="pres">
      <dgm:prSet presAssocID="{6E17CC77-95C8-4799-8B29-6F8E561B81B4}" presName="sibTrans" presStyleCnt="0"/>
      <dgm:spPr/>
    </dgm:pt>
    <dgm:pt modelId="{C36F126D-2C41-4444-9F6C-10B6D8B8BEFE}" type="pres">
      <dgm:prSet presAssocID="{1A5984AE-0E46-4D6C-A5D2-344DC739D974}" presName="compNode" presStyleCnt="0"/>
      <dgm:spPr/>
    </dgm:pt>
    <dgm:pt modelId="{2A9EFAE1-2CC1-4535-BC4B-97A932D86F0C}" type="pres">
      <dgm:prSet presAssocID="{1A5984AE-0E46-4D6C-A5D2-344DC739D974}"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1E6E0F64-AE42-4BC5-BF4F-2723550B71A6}" type="pres">
      <dgm:prSet presAssocID="{1A5984AE-0E46-4D6C-A5D2-344DC739D974}" presName="spaceRect" presStyleCnt="0"/>
      <dgm:spPr/>
    </dgm:pt>
    <dgm:pt modelId="{008BF9BD-0A0B-49DF-B053-AD219B95E3A0}" type="pres">
      <dgm:prSet presAssocID="{1A5984AE-0E46-4D6C-A5D2-344DC739D974}" presName="textRect" presStyleLbl="revTx" presStyleIdx="4" presStyleCnt="6">
        <dgm:presLayoutVars>
          <dgm:chMax val="1"/>
          <dgm:chPref val="1"/>
        </dgm:presLayoutVars>
      </dgm:prSet>
      <dgm:spPr/>
      <dgm:t>
        <a:bodyPr/>
        <a:lstStyle/>
        <a:p>
          <a:endParaRPr lang="en-US"/>
        </a:p>
      </dgm:t>
    </dgm:pt>
    <dgm:pt modelId="{6F3BFBDF-B56D-4776-BB2F-3071E097D459}" type="pres">
      <dgm:prSet presAssocID="{C90100B3-C632-4EE6-BA2C-498D153BD876}" presName="sibTrans" presStyleCnt="0"/>
      <dgm:spPr/>
    </dgm:pt>
    <dgm:pt modelId="{3DB241AC-4CDE-4248-AD54-AB5CFA8D7768}" type="pres">
      <dgm:prSet presAssocID="{6E5BBFB5-5CD1-46C0-B0E4-6B67D95792FF}" presName="compNode" presStyleCnt="0"/>
      <dgm:spPr/>
    </dgm:pt>
    <dgm:pt modelId="{15EE4A25-EA20-410D-8D38-DEE44821C0E0}" type="pres">
      <dgm:prSet presAssocID="{6E5BBFB5-5CD1-46C0-B0E4-6B67D95792FF}"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Money"/>
        </a:ext>
      </dgm:extLst>
    </dgm:pt>
    <dgm:pt modelId="{A3506D18-5F78-4BAF-81C6-92C24730C54E}" type="pres">
      <dgm:prSet presAssocID="{6E5BBFB5-5CD1-46C0-B0E4-6B67D95792FF}" presName="spaceRect" presStyleCnt="0"/>
      <dgm:spPr/>
    </dgm:pt>
    <dgm:pt modelId="{3F60AEF5-5FE0-45A3-B244-4CC4A7D0791A}" type="pres">
      <dgm:prSet presAssocID="{6E5BBFB5-5CD1-46C0-B0E4-6B67D95792FF}" presName="textRect" presStyleLbl="revTx" presStyleIdx="5" presStyleCnt="6">
        <dgm:presLayoutVars>
          <dgm:chMax val="1"/>
          <dgm:chPref val="1"/>
        </dgm:presLayoutVars>
      </dgm:prSet>
      <dgm:spPr/>
      <dgm:t>
        <a:bodyPr/>
        <a:lstStyle/>
        <a:p>
          <a:endParaRPr lang="en-US"/>
        </a:p>
      </dgm:t>
    </dgm:pt>
  </dgm:ptLst>
  <dgm:cxnLst>
    <dgm:cxn modelId="{1A3881EE-5650-4D34-9FFE-B53DEFE322CF}" type="presOf" srcId="{022526FC-416D-4AD1-B23B-6942D47F47A1}" destId="{D7BCD799-F5AF-4A2B-AEA2-5B6DC6EA8E4F}" srcOrd="0" destOrd="0" presId="urn:microsoft.com/office/officeart/2018/2/layout/IconLabelList"/>
    <dgm:cxn modelId="{85723452-1A32-44CE-8C18-CCC1AB1936EE}" type="presOf" srcId="{7CFEEB14-962D-4DEB-A082-9088CCEF61D0}" destId="{350EA1C1-CFC7-4D4C-8607-0EA2F03049FF}" srcOrd="0" destOrd="0" presId="urn:microsoft.com/office/officeart/2018/2/layout/IconLabelList"/>
    <dgm:cxn modelId="{B1D1369D-1B53-4375-8D0E-76B6C594B2C5}" type="presOf" srcId="{6E5BBFB5-5CD1-46C0-B0E4-6B67D95792FF}" destId="{3F60AEF5-5FE0-45A3-B244-4CC4A7D0791A}" srcOrd="0" destOrd="0" presId="urn:microsoft.com/office/officeart/2018/2/layout/IconLabelList"/>
    <dgm:cxn modelId="{045285E7-AABB-4C16-B3C5-4F54D6E1F9BF}" type="presOf" srcId="{3C8F1330-4D7C-4C2E-8375-A7B17D3306F6}" destId="{00F3995D-5F95-4DFB-8EDC-C5BFB0D0C2AA}" srcOrd="0" destOrd="0" presId="urn:microsoft.com/office/officeart/2018/2/layout/IconLabelList"/>
    <dgm:cxn modelId="{CAEC7BD9-0EA8-4322-9E76-A5ED5CB351D6}" srcId="{181DA60B-949E-4125-8738-4CF4D7241CFF}" destId="{3C8F1330-4D7C-4C2E-8375-A7B17D3306F6}" srcOrd="2" destOrd="0" parTransId="{FEF86D7B-49B8-4F31-86D3-627DFD74FBED}" sibTransId="{BC1C2B1E-E07C-4C28-8FE7-8640AD97B135}"/>
    <dgm:cxn modelId="{B77B1246-405E-49DA-B5C4-FE8912B47DF5}" srcId="{181DA60B-949E-4125-8738-4CF4D7241CFF}" destId="{1A5984AE-0E46-4D6C-A5D2-344DC739D974}" srcOrd="4" destOrd="0" parTransId="{6EBDA687-253B-4666-8151-83CA92BF0132}" sibTransId="{C90100B3-C632-4EE6-BA2C-498D153BD876}"/>
    <dgm:cxn modelId="{DFEBF7CE-E7CE-4B95-906E-CAFF0466F96A}" srcId="{181DA60B-949E-4125-8738-4CF4D7241CFF}" destId="{372D6381-91AB-4D00-B811-38F20ED604D0}" srcOrd="3" destOrd="0" parTransId="{1AD4FA7A-26EC-433E-B1A6-917DFA09E7E5}" sibTransId="{6E17CC77-95C8-4799-8B29-6F8E561B81B4}"/>
    <dgm:cxn modelId="{3F629D88-69BD-4B50-90D6-0CE3B12BC8C2}" type="presOf" srcId="{372D6381-91AB-4D00-B811-38F20ED604D0}" destId="{1CC20CDA-2E80-4A50-AF8B-7B3258039330}" srcOrd="0" destOrd="0" presId="urn:microsoft.com/office/officeart/2018/2/layout/IconLabelList"/>
    <dgm:cxn modelId="{2AA2A606-D4CA-441D-ACB5-18C18031FC56}" type="presOf" srcId="{181DA60B-949E-4125-8738-4CF4D7241CFF}" destId="{70E4B59B-1489-4A81-A582-DADC29B6BFFE}" srcOrd="0" destOrd="0" presId="urn:microsoft.com/office/officeart/2018/2/layout/IconLabelList"/>
    <dgm:cxn modelId="{EDAC563E-9B57-45BB-A1DF-BDFBF129AA17}" srcId="{181DA60B-949E-4125-8738-4CF4D7241CFF}" destId="{022526FC-416D-4AD1-B23B-6942D47F47A1}" srcOrd="0" destOrd="0" parTransId="{F34633EF-B60E-4D12-B3EE-6435093C0359}" sibTransId="{94BF570D-9E1D-4F4E-8918-B540C6B9380B}"/>
    <dgm:cxn modelId="{4F5E9556-F168-4693-861F-E5BFAD291CE9}" type="presOf" srcId="{1A5984AE-0E46-4D6C-A5D2-344DC739D974}" destId="{008BF9BD-0A0B-49DF-B053-AD219B95E3A0}" srcOrd="0" destOrd="0" presId="urn:microsoft.com/office/officeart/2018/2/layout/IconLabelList"/>
    <dgm:cxn modelId="{25C9BF28-CF8C-4D4C-AC5E-2F3383CC4BDF}" srcId="{181DA60B-949E-4125-8738-4CF4D7241CFF}" destId="{7CFEEB14-962D-4DEB-A082-9088CCEF61D0}" srcOrd="1" destOrd="0" parTransId="{D035ACA4-6C6F-46CB-950D-8F685A4FE4A0}" sibTransId="{3780B216-B294-4F35-AD02-58B6B5CA14D4}"/>
    <dgm:cxn modelId="{6AFD8B25-CA1A-413B-9F8D-D0FBA8973331}" srcId="{181DA60B-949E-4125-8738-4CF4D7241CFF}" destId="{6E5BBFB5-5CD1-46C0-B0E4-6B67D95792FF}" srcOrd="5" destOrd="0" parTransId="{A82FF791-146B-436F-8902-0720AF3FC305}" sibTransId="{EE1A2E75-EB38-40D0-BA05-1EB1A2C85702}"/>
    <dgm:cxn modelId="{AB8EBB95-C4EC-4445-A091-5A394B1AB960}" type="presParOf" srcId="{70E4B59B-1489-4A81-A582-DADC29B6BFFE}" destId="{24E7BC4E-DD18-4197-A8B6-FCC8517C3787}" srcOrd="0" destOrd="0" presId="urn:microsoft.com/office/officeart/2018/2/layout/IconLabelList"/>
    <dgm:cxn modelId="{98A1FF66-646A-4D9D-B330-95A741C847A3}" type="presParOf" srcId="{24E7BC4E-DD18-4197-A8B6-FCC8517C3787}" destId="{DD411045-E681-47B9-9385-6D75C0AADA49}" srcOrd="0" destOrd="0" presId="urn:microsoft.com/office/officeart/2018/2/layout/IconLabelList"/>
    <dgm:cxn modelId="{19CD52EA-19AC-47E5-9203-5489B6BE21DE}" type="presParOf" srcId="{24E7BC4E-DD18-4197-A8B6-FCC8517C3787}" destId="{A49EE4D9-478E-4673-91B0-38BF85BDB725}" srcOrd="1" destOrd="0" presId="urn:microsoft.com/office/officeart/2018/2/layout/IconLabelList"/>
    <dgm:cxn modelId="{93C6823B-AC2F-4352-B5FD-5C13F7917013}" type="presParOf" srcId="{24E7BC4E-DD18-4197-A8B6-FCC8517C3787}" destId="{D7BCD799-F5AF-4A2B-AEA2-5B6DC6EA8E4F}" srcOrd="2" destOrd="0" presId="urn:microsoft.com/office/officeart/2018/2/layout/IconLabelList"/>
    <dgm:cxn modelId="{157CAF15-F354-4DFC-B5A0-4E284842950B}" type="presParOf" srcId="{70E4B59B-1489-4A81-A582-DADC29B6BFFE}" destId="{2F6D1BDE-3488-4E57-B8D5-9309F24480D5}" srcOrd="1" destOrd="0" presId="urn:microsoft.com/office/officeart/2018/2/layout/IconLabelList"/>
    <dgm:cxn modelId="{605D9B2F-52A9-4167-9790-D7DEE2B638EB}" type="presParOf" srcId="{70E4B59B-1489-4A81-A582-DADC29B6BFFE}" destId="{D0FFE689-4A30-4194-B888-B9FE43A5E942}" srcOrd="2" destOrd="0" presId="urn:microsoft.com/office/officeart/2018/2/layout/IconLabelList"/>
    <dgm:cxn modelId="{9144AE49-057D-4FBC-BF3E-BCC5B851CA13}" type="presParOf" srcId="{D0FFE689-4A30-4194-B888-B9FE43A5E942}" destId="{D3C85D9B-B119-418E-980E-8D9A4A0A2005}" srcOrd="0" destOrd="0" presId="urn:microsoft.com/office/officeart/2018/2/layout/IconLabelList"/>
    <dgm:cxn modelId="{A38BA1A3-62D9-4F08-93A5-434738CC3628}" type="presParOf" srcId="{D0FFE689-4A30-4194-B888-B9FE43A5E942}" destId="{DC988577-E2C9-433B-A2B5-8FC0D1B12379}" srcOrd="1" destOrd="0" presId="urn:microsoft.com/office/officeart/2018/2/layout/IconLabelList"/>
    <dgm:cxn modelId="{036DF6DE-25B0-41E7-B23D-996859ECF22F}" type="presParOf" srcId="{D0FFE689-4A30-4194-B888-B9FE43A5E942}" destId="{350EA1C1-CFC7-4D4C-8607-0EA2F03049FF}" srcOrd="2" destOrd="0" presId="urn:microsoft.com/office/officeart/2018/2/layout/IconLabelList"/>
    <dgm:cxn modelId="{667C0C7F-33A6-43B5-8E8D-C1B67E21A250}" type="presParOf" srcId="{70E4B59B-1489-4A81-A582-DADC29B6BFFE}" destId="{9931EE3E-83E0-4405-9EA3-04C9DEBD55E2}" srcOrd="3" destOrd="0" presId="urn:microsoft.com/office/officeart/2018/2/layout/IconLabelList"/>
    <dgm:cxn modelId="{CFEA84F8-DEDA-4ADE-A863-D8167202C9B3}" type="presParOf" srcId="{70E4B59B-1489-4A81-A582-DADC29B6BFFE}" destId="{0602B407-56CC-4106-94AE-BD981E1A16D4}" srcOrd="4" destOrd="0" presId="urn:microsoft.com/office/officeart/2018/2/layout/IconLabelList"/>
    <dgm:cxn modelId="{2EBBDEBC-F213-4356-8877-ED7BD208DF94}" type="presParOf" srcId="{0602B407-56CC-4106-94AE-BD981E1A16D4}" destId="{6F12F1D5-B7A6-4400-A2FF-60176DEFE9EA}" srcOrd="0" destOrd="0" presId="urn:microsoft.com/office/officeart/2018/2/layout/IconLabelList"/>
    <dgm:cxn modelId="{21A42496-244F-4375-8AE8-56FA0F289358}" type="presParOf" srcId="{0602B407-56CC-4106-94AE-BD981E1A16D4}" destId="{A4D19B1B-4EEA-4AFE-BE20-5A7AC733A447}" srcOrd="1" destOrd="0" presId="urn:microsoft.com/office/officeart/2018/2/layout/IconLabelList"/>
    <dgm:cxn modelId="{C531434E-81A6-45BF-A604-85669D24FE84}" type="presParOf" srcId="{0602B407-56CC-4106-94AE-BD981E1A16D4}" destId="{00F3995D-5F95-4DFB-8EDC-C5BFB0D0C2AA}" srcOrd="2" destOrd="0" presId="urn:microsoft.com/office/officeart/2018/2/layout/IconLabelList"/>
    <dgm:cxn modelId="{5EE38F7D-5054-4679-ABAE-8D4875C3562E}" type="presParOf" srcId="{70E4B59B-1489-4A81-A582-DADC29B6BFFE}" destId="{9C5B4C6D-EA77-4454-A300-D0FA4271DC21}" srcOrd="5" destOrd="0" presId="urn:microsoft.com/office/officeart/2018/2/layout/IconLabelList"/>
    <dgm:cxn modelId="{202C69AF-1A46-48E4-8679-360F09414DC8}" type="presParOf" srcId="{70E4B59B-1489-4A81-A582-DADC29B6BFFE}" destId="{F299FE5B-20DB-421D-B43D-1F0EC24D92C2}" srcOrd="6" destOrd="0" presId="urn:microsoft.com/office/officeart/2018/2/layout/IconLabelList"/>
    <dgm:cxn modelId="{C23715F2-C016-4B9B-8518-D2AC417A59F3}" type="presParOf" srcId="{F299FE5B-20DB-421D-B43D-1F0EC24D92C2}" destId="{6BF7C9AA-62DB-4433-9F23-9C2393503558}" srcOrd="0" destOrd="0" presId="urn:microsoft.com/office/officeart/2018/2/layout/IconLabelList"/>
    <dgm:cxn modelId="{A7351D10-4AA0-42DA-8A17-F77EEE0320DB}" type="presParOf" srcId="{F299FE5B-20DB-421D-B43D-1F0EC24D92C2}" destId="{D8031C6F-4AD2-48E6-8DFC-4411B448A5D1}" srcOrd="1" destOrd="0" presId="urn:microsoft.com/office/officeart/2018/2/layout/IconLabelList"/>
    <dgm:cxn modelId="{3AF92309-8936-4439-9389-E68769D0CDA1}" type="presParOf" srcId="{F299FE5B-20DB-421D-B43D-1F0EC24D92C2}" destId="{1CC20CDA-2E80-4A50-AF8B-7B3258039330}" srcOrd="2" destOrd="0" presId="urn:microsoft.com/office/officeart/2018/2/layout/IconLabelList"/>
    <dgm:cxn modelId="{0BBC41C5-7B19-40DE-B250-C1B95C95A807}" type="presParOf" srcId="{70E4B59B-1489-4A81-A582-DADC29B6BFFE}" destId="{D5F77EAC-7057-4F5D-8758-44A426A24E79}" srcOrd="7" destOrd="0" presId="urn:microsoft.com/office/officeart/2018/2/layout/IconLabelList"/>
    <dgm:cxn modelId="{78B55FB4-E53F-4184-A36B-A1E6AB436CF9}" type="presParOf" srcId="{70E4B59B-1489-4A81-A582-DADC29B6BFFE}" destId="{C36F126D-2C41-4444-9F6C-10B6D8B8BEFE}" srcOrd="8" destOrd="0" presId="urn:microsoft.com/office/officeart/2018/2/layout/IconLabelList"/>
    <dgm:cxn modelId="{3459891B-DC81-499E-AFDE-CFCE7D72BF2C}" type="presParOf" srcId="{C36F126D-2C41-4444-9F6C-10B6D8B8BEFE}" destId="{2A9EFAE1-2CC1-4535-BC4B-97A932D86F0C}" srcOrd="0" destOrd="0" presId="urn:microsoft.com/office/officeart/2018/2/layout/IconLabelList"/>
    <dgm:cxn modelId="{D1F0646E-2814-4B7D-8E02-53957323AED9}" type="presParOf" srcId="{C36F126D-2C41-4444-9F6C-10B6D8B8BEFE}" destId="{1E6E0F64-AE42-4BC5-BF4F-2723550B71A6}" srcOrd="1" destOrd="0" presId="urn:microsoft.com/office/officeart/2018/2/layout/IconLabelList"/>
    <dgm:cxn modelId="{1A3408E2-B184-4D97-8E2C-59B60B245118}" type="presParOf" srcId="{C36F126D-2C41-4444-9F6C-10B6D8B8BEFE}" destId="{008BF9BD-0A0B-49DF-B053-AD219B95E3A0}" srcOrd="2" destOrd="0" presId="urn:microsoft.com/office/officeart/2018/2/layout/IconLabelList"/>
    <dgm:cxn modelId="{36515D65-FC82-4E32-A0A3-D4700D7B756E}" type="presParOf" srcId="{70E4B59B-1489-4A81-A582-DADC29B6BFFE}" destId="{6F3BFBDF-B56D-4776-BB2F-3071E097D459}" srcOrd="9" destOrd="0" presId="urn:microsoft.com/office/officeart/2018/2/layout/IconLabelList"/>
    <dgm:cxn modelId="{2E090E64-7C0E-4774-8A1F-C6CA9DCE0F98}" type="presParOf" srcId="{70E4B59B-1489-4A81-A582-DADC29B6BFFE}" destId="{3DB241AC-4CDE-4248-AD54-AB5CFA8D7768}" srcOrd="10" destOrd="0" presId="urn:microsoft.com/office/officeart/2018/2/layout/IconLabelList"/>
    <dgm:cxn modelId="{1D25AE58-6CB8-4432-8D61-620901EC352A}" type="presParOf" srcId="{3DB241AC-4CDE-4248-AD54-AB5CFA8D7768}" destId="{15EE4A25-EA20-410D-8D38-DEE44821C0E0}" srcOrd="0" destOrd="0" presId="urn:microsoft.com/office/officeart/2018/2/layout/IconLabelList"/>
    <dgm:cxn modelId="{04C05653-8293-4A5A-9DD8-F0FE3C5D01A3}" type="presParOf" srcId="{3DB241AC-4CDE-4248-AD54-AB5CFA8D7768}" destId="{A3506D18-5F78-4BAF-81C6-92C24730C54E}" srcOrd="1" destOrd="0" presId="urn:microsoft.com/office/officeart/2018/2/layout/IconLabelList"/>
    <dgm:cxn modelId="{E657D78E-3577-4DFE-A14A-E4ECAF1A0AAC}" type="presParOf" srcId="{3DB241AC-4CDE-4248-AD54-AB5CFA8D7768}" destId="{3F60AEF5-5FE0-45A3-B244-4CC4A7D0791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9E600-61A5-48C7-91E3-8B0C8D27285B}"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D135D87-15F6-4621-9044-D4AAA9952EBB}">
      <dgm:prSet/>
      <dgm:spPr/>
      <dgm:t>
        <a:bodyPr/>
        <a:lstStyle/>
        <a:p>
          <a:pPr>
            <a:defRPr cap="all"/>
          </a:pPr>
          <a:r>
            <a:rPr lang="en-US"/>
            <a:t>Analysis of Heartbeat Signals for increasing accuracy of BPM.</a:t>
          </a:r>
        </a:p>
      </dgm:t>
    </dgm:pt>
    <dgm:pt modelId="{383F58ED-3E54-4DCD-A5F2-090A7101F975}" type="parTrans" cxnId="{66CAB97D-3287-4101-BC38-1CFE4B420E16}">
      <dgm:prSet/>
      <dgm:spPr/>
      <dgm:t>
        <a:bodyPr/>
        <a:lstStyle/>
        <a:p>
          <a:endParaRPr lang="en-US"/>
        </a:p>
      </dgm:t>
    </dgm:pt>
    <dgm:pt modelId="{41AF3AC7-F3BD-4C4D-8566-E2F197985032}" type="sibTrans" cxnId="{66CAB97D-3287-4101-BC38-1CFE4B420E16}">
      <dgm:prSet/>
      <dgm:spPr/>
      <dgm:t>
        <a:bodyPr/>
        <a:lstStyle/>
        <a:p>
          <a:endParaRPr lang="en-US"/>
        </a:p>
      </dgm:t>
    </dgm:pt>
    <dgm:pt modelId="{570F5F65-389A-414A-A576-91FF81EED8AA}">
      <dgm:prSet/>
      <dgm:spPr/>
      <dgm:t>
        <a:bodyPr/>
        <a:lstStyle/>
        <a:p>
          <a:pPr>
            <a:defRPr cap="all"/>
          </a:pPr>
          <a:endParaRPr lang="en-US" dirty="0"/>
        </a:p>
      </dgm:t>
    </dgm:pt>
    <dgm:pt modelId="{AB61D1AF-4C11-4EA2-BC19-03E5FD7FB657}" type="parTrans" cxnId="{8D16DF4F-EA32-4AB1-9B5D-DC3F12C226D2}">
      <dgm:prSet/>
      <dgm:spPr/>
      <dgm:t>
        <a:bodyPr/>
        <a:lstStyle/>
        <a:p>
          <a:endParaRPr lang="en-US"/>
        </a:p>
      </dgm:t>
    </dgm:pt>
    <dgm:pt modelId="{554E273C-CD9F-439F-98ED-CF26578A68F7}" type="sibTrans" cxnId="{8D16DF4F-EA32-4AB1-9B5D-DC3F12C226D2}">
      <dgm:prSet/>
      <dgm:spPr/>
      <dgm:t>
        <a:bodyPr/>
        <a:lstStyle/>
        <a:p>
          <a:endParaRPr lang="en-US"/>
        </a:p>
      </dgm:t>
    </dgm:pt>
    <dgm:pt modelId="{C69D5199-D402-4231-87EB-4A7383738847}">
      <dgm:prSet/>
      <dgm:spPr/>
      <dgm:t>
        <a:bodyPr/>
        <a:lstStyle/>
        <a:p>
          <a:pPr>
            <a:defRPr cap="all"/>
          </a:pPr>
          <a:r>
            <a:rPr lang="en-US" dirty="0"/>
            <a:t>To design and fabricate patient monitoring system for monitoring Heart rate signal.</a:t>
          </a:r>
        </a:p>
      </dgm:t>
    </dgm:pt>
    <dgm:pt modelId="{122529E2-04F9-47B8-A691-FCE3A1AA8E24}" type="parTrans" cxnId="{D0BDD86C-C4B1-469B-BE22-90AC3C112061}">
      <dgm:prSet/>
      <dgm:spPr/>
      <dgm:t>
        <a:bodyPr/>
        <a:lstStyle/>
        <a:p>
          <a:endParaRPr lang="en-US"/>
        </a:p>
      </dgm:t>
    </dgm:pt>
    <dgm:pt modelId="{47BC7061-7651-477E-87CF-62CF7011E718}" type="sibTrans" cxnId="{D0BDD86C-C4B1-469B-BE22-90AC3C112061}">
      <dgm:prSet/>
      <dgm:spPr/>
      <dgm:t>
        <a:bodyPr/>
        <a:lstStyle/>
        <a:p>
          <a:endParaRPr lang="en-US"/>
        </a:p>
      </dgm:t>
    </dgm:pt>
    <dgm:pt modelId="{33CFF155-F6F8-4443-894B-59D3F3AC757D}" type="pres">
      <dgm:prSet presAssocID="{48D9E600-61A5-48C7-91E3-8B0C8D27285B}" presName="root" presStyleCnt="0">
        <dgm:presLayoutVars>
          <dgm:dir/>
          <dgm:resizeHandles val="exact"/>
        </dgm:presLayoutVars>
      </dgm:prSet>
      <dgm:spPr/>
      <dgm:t>
        <a:bodyPr/>
        <a:lstStyle/>
        <a:p>
          <a:endParaRPr lang="en-US"/>
        </a:p>
      </dgm:t>
    </dgm:pt>
    <dgm:pt modelId="{1AE0A1D6-1FDC-4814-AA0A-987989273BDA}" type="pres">
      <dgm:prSet presAssocID="{FD135D87-15F6-4621-9044-D4AAA9952EBB}" presName="compNode" presStyleCnt="0"/>
      <dgm:spPr/>
    </dgm:pt>
    <dgm:pt modelId="{BF2CB662-D1BD-4208-AB2A-E5025CB9F77B}" type="pres">
      <dgm:prSet presAssocID="{FD135D87-15F6-4621-9044-D4AAA9952EBB}" presName="iconBgRect" presStyleLbl="bgShp" presStyleIdx="0" presStyleCnt="3"/>
      <dgm:spPr>
        <a:prstGeom prst="round2DiagRect">
          <a:avLst>
            <a:gd name="adj1" fmla="val 29727"/>
            <a:gd name="adj2" fmla="val 0"/>
          </a:avLst>
        </a:prstGeom>
      </dgm:spPr>
    </dgm:pt>
    <dgm:pt modelId="{4D49D7D6-4AA7-493B-9E24-85E35CF4F7EE}" type="pres">
      <dgm:prSet presAssocID="{FD135D87-15F6-4621-9044-D4AAA9952E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eart with Pulse"/>
        </a:ext>
      </dgm:extLst>
    </dgm:pt>
    <dgm:pt modelId="{8B457D6C-820F-4754-A040-040FC514A922}" type="pres">
      <dgm:prSet presAssocID="{FD135D87-15F6-4621-9044-D4AAA9952EBB}" presName="spaceRect" presStyleCnt="0"/>
      <dgm:spPr/>
    </dgm:pt>
    <dgm:pt modelId="{D3D58289-1CBC-4FA4-B588-FEC0770C904A}" type="pres">
      <dgm:prSet presAssocID="{FD135D87-15F6-4621-9044-D4AAA9952EBB}" presName="textRect" presStyleLbl="revTx" presStyleIdx="0" presStyleCnt="3">
        <dgm:presLayoutVars>
          <dgm:chMax val="1"/>
          <dgm:chPref val="1"/>
        </dgm:presLayoutVars>
      </dgm:prSet>
      <dgm:spPr/>
      <dgm:t>
        <a:bodyPr/>
        <a:lstStyle/>
        <a:p>
          <a:endParaRPr lang="en-US"/>
        </a:p>
      </dgm:t>
    </dgm:pt>
    <dgm:pt modelId="{F6844EB8-8709-4239-BBCB-FB12DBAD7D99}" type="pres">
      <dgm:prSet presAssocID="{41AF3AC7-F3BD-4C4D-8566-E2F197985032}" presName="sibTrans" presStyleCnt="0"/>
      <dgm:spPr/>
    </dgm:pt>
    <dgm:pt modelId="{37816B0A-C3E6-422F-899E-118268A8E587}" type="pres">
      <dgm:prSet presAssocID="{570F5F65-389A-414A-A576-91FF81EED8AA}" presName="compNode" presStyleCnt="0"/>
      <dgm:spPr/>
    </dgm:pt>
    <dgm:pt modelId="{40B13CD3-B10D-4C3C-9CC8-5E5E9E7AD577}" type="pres">
      <dgm:prSet presAssocID="{570F5F65-389A-414A-A576-91FF81EED8AA}" presName="iconBgRect" presStyleLbl="bgShp" presStyleIdx="1" presStyleCnt="3"/>
      <dgm:spPr>
        <a:prstGeom prst="round2DiagRect">
          <a:avLst>
            <a:gd name="adj1" fmla="val 29727"/>
            <a:gd name="adj2" fmla="val 0"/>
          </a:avLst>
        </a:prstGeom>
      </dgm:spPr>
      <dgm:t>
        <a:bodyPr/>
        <a:lstStyle/>
        <a:p>
          <a:endParaRPr lang="en-US"/>
        </a:p>
      </dgm:t>
    </dgm:pt>
    <dgm:pt modelId="{EDCFE373-DC5B-441C-8D8C-8AD19779B862}" type="pres">
      <dgm:prSet presAssocID="{570F5F65-389A-414A-A576-91FF81EED8AA}" presName="iconRect" presStyleLbl="node1" presStyleIdx="1" presStyleCnt="3" custLinFactX="126009" custLinFactNeighborX="200000" custLinFactNeighborY="-7688"/>
      <dgm:spPr>
        <a:ln>
          <a:noFill/>
        </a:ln>
      </dgm:spPr>
      <dgm:t>
        <a:bodyPr/>
        <a:lstStyle/>
        <a:p>
          <a:endParaRPr lang="en-US"/>
        </a:p>
      </dgm:t>
      <dgm:extLst/>
    </dgm:pt>
    <dgm:pt modelId="{4B1118D2-4EE2-47EF-955D-E2C074084873}" type="pres">
      <dgm:prSet presAssocID="{570F5F65-389A-414A-A576-91FF81EED8AA}" presName="spaceRect" presStyleCnt="0"/>
      <dgm:spPr/>
    </dgm:pt>
    <dgm:pt modelId="{7E86D8B4-3682-42E0-A847-E21C4E0145F5}" type="pres">
      <dgm:prSet presAssocID="{570F5F65-389A-414A-A576-91FF81EED8AA}" presName="textRect" presStyleLbl="revTx" presStyleIdx="1" presStyleCnt="3">
        <dgm:presLayoutVars>
          <dgm:chMax val="1"/>
          <dgm:chPref val="1"/>
        </dgm:presLayoutVars>
      </dgm:prSet>
      <dgm:spPr/>
      <dgm:t>
        <a:bodyPr/>
        <a:lstStyle/>
        <a:p>
          <a:endParaRPr lang="en-US"/>
        </a:p>
      </dgm:t>
    </dgm:pt>
    <dgm:pt modelId="{08795D45-1A78-488E-BE53-61A91736FCE8}" type="pres">
      <dgm:prSet presAssocID="{554E273C-CD9F-439F-98ED-CF26578A68F7}" presName="sibTrans" presStyleCnt="0"/>
      <dgm:spPr/>
    </dgm:pt>
    <dgm:pt modelId="{9B0ADB6B-6C5C-4748-B816-C216AAC1D711}" type="pres">
      <dgm:prSet presAssocID="{C69D5199-D402-4231-87EB-4A7383738847}" presName="compNode" presStyleCnt="0"/>
      <dgm:spPr/>
    </dgm:pt>
    <dgm:pt modelId="{5D138E2E-4383-4F45-8696-93319470A11C}" type="pres">
      <dgm:prSet presAssocID="{C69D5199-D402-4231-87EB-4A7383738847}" presName="iconBgRect" presStyleLbl="bgShp" presStyleIdx="2" presStyleCnt="3" custScaleX="85094" custScaleY="94189" custLinFactNeighborX="-8345" custLinFactNeighborY="-10210"/>
      <dgm:spPr>
        <a:blipFill rotWithShape="0">
          <a:blip xmlns:r="http://schemas.openxmlformats.org/officeDocument/2006/relationships" r:embed="rId3"/>
          <a:stretch>
            <a:fillRect/>
          </a:stretch>
        </a:blipFill>
      </dgm:spPr>
      <dgm:t>
        <a:bodyPr/>
        <a:lstStyle/>
        <a:p>
          <a:endParaRPr lang="en-US"/>
        </a:p>
      </dgm:t>
    </dgm:pt>
    <dgm:pt modelId="{8DF38F50-8603-4F01-AA1B-5F88B6CE9661}" type="pres">
      <dgm:prSet presAssocID="{C69D5199-D402-4231-87EB-4A7383738847}" presName="iconRect" presStyleLbl="node1" presStyleIdx="2" presStyleCnt="3" custLinFactX="-135715" custLinFactNeighborX="-200000" custLinFactNeighborY="749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Heartbeat"/>
        </a:ext>
      </dgm:extLst>
    </dgm:pt>
    <dgm:pt modelId="{BBE94094-9837-4016-AFB2-1F8B30F7704A}" type="pres">
      <dgm:prSet presAssocID="{C69D5199-D402-4231-87EB-4A7383738847}" presName="spaceRect" presStyleCnt="0"/>
      <dgm:spPr/>
    </dgm:pt>
    <dgm:pt modelId="{8C1DCDCC-486D-482D-A658-F7F108B41FCE}" type="pres">
      <dgm:prSet presAssocID="{C69D5199-D402-4231-87EB-4A7383738847}" presName="textRect" presStyleLbl="revTx" presStyleIdx="2" presStyleCnt="3" custLinFactX="-9169" custLinFactNeighborX="-100000" custLinFactNeighborY="-24756">
        <dgm:presLayoutVars>
          <dgm:chMax val="1"/>
          <dgm:chPref val="1"/>
        </dgm:presLayoutVars>
      </dgm:prSet>
      <dgm:spPr/>
      <dgm:t>
        <a:bodyPr/>
        <a:lstStyle/>
        <a:p>
          <a:endParaRPr lang="en-US"/>
        </a:p>
      </dgm:t>
    </dgm:pt>
  </dgm:ptLst>
  <dgm:cxnLst>
    <dgm:cxn modelId="{66CAB97D-3287-4101-BC38-1CFE4B420E16}" srcId="{48D9E600-61A5-48C7-91E3-8B0C8D27285B}" destId="{FD135D87-15F6-4621-9044-D4AAA9952EBB}" srcOrd="0" destOrd="0" parTransId="{383F58ED-3E54-4DCD-A5F2-090A7101F975}" sibTransId="{41AF3AC7-F3BD-4C4D-8566-E2F197985032}"/>
    <dgm:cxn modelId="{692D5DFF-5341-4EBF-858B-2F4AC6E7B0B5}" type="presOf" srcId="{570F5F65-389A-414A-A576-91FF81EED8AA}" destId="{7E86D8B4-3682-42E0-A847-E21C4E0145F5}" srcOrd="0" destOrd="0" presId="urn:microsoft.com/office/officeart/2018/5/layout/IconLeafLabelList"/>
    <dgm:cxn modelId="{0DAE528E-5007-4217-AE68-16C28BAF88DF}" type="presOf" srcId="{C69D5199-D402-4231-87EB-4A7383738847}" destId="{8C1DCDCC-486D-482D-A658-F7F108B41FCE}" srcOrd="0" destOrd="0" presId="urn:microsoft.com/office/officeart/2018/5/layout/IconLeafLabelList"/>
    <dgm:cxn modelId="{8D16DF4F-EA32-4AB1-9B5D-DC3F12C226D2}" srcId="{48D9E600-61A5-48C7-91E3-8B0C8D27285B}" destId="{570F5F65-389A-414A-A576-91FF81EED8AA}" srcOrd="1" destOrd="0" parTransId="{AB61D1AF-4C11-4EA2-BC19-03E5FD7FB657}" sibTransId="{554E273C-CD9F-439F-98ED-CF26578A68F7}"/>
    <dgm:cxn modelId="{D0BDD86C-C4B1-469B-BE22-90AC3C112061}" srcId="{48D9E600-61A5-48C7-91E3-8B0C8D27285B}" destId="{C69D5199-D402-4231-87EB-4A7383738847}" srcOrd="2" destOrd="0" parTransId="{122529E2-04F9-47B8-A691-FCE3A1AA8E24}" sibTransId="{47BC7061-7651-477E-87CF-62CF7011E718}"/>
    <dgm:cxn modelId="{FA408D46-F83C-497E-8629-A182E28F7398}" type="presOf" srcId="{FD135D87-15F6-4621-9044-D4AAA9952EBB}" destId="{D3D58289-1CBC-4FA4-B588-FEC0770C904A}" srcOrd="0" destOrd="0" presId="urn:microsoft.com/office/officeart/2018/5/layout/IconLeafLabelList"/>
    <dgm:cxn modelId="{299436A8-A023-4A7C-8C64-E023AC789219}" type="presOf" srcId="{48D9E600-61A5-48C7-91E3-8B0C8D27285B}" destId="{33CFF155-F6F8-4443-894B-59D3F3AC757D}" srcOrd="0" destOrd="0" presId="urn:microsoft.com/office/officeart/2018/5/layout/IconLeafLabelList"/>
    <dgm:cxn modelId="{31A4E410-BC66-444C-9DA1-23C80170F5A6}" type="presParOf" srcId="{33CFF155-F6F8-4443-894B-59D3F3AC757D}" destId="{1AE0A1D6-1FDC-4814-AA0A-987989273BDA}" srcOrd="0" destOrd="0" presId="urn:microsoft.com/office/officeart/2018/5/layout/IconLeafLabelList"/>
    <dgm:cxn modelId="{10F02687-5144-4CC9-85FC-A5FBC0BF4973}" type="presParOf" srcId="{1AE0A1D6-1FDC-4814-AA0A-987989273BDA}" destId="{BF2CB662-D1BD-4208-AB2A-E5025CB9F77B}" srcOrd="0" destOrd="0" presId="urn:microsoft.com/office/officeart/2018/5/layout/IconLeafLabelList"/>
    <dgm:cxn modelId="{A58909EE-897A-4C4B-9770-45881471110B}" type="presParOf" srcId="{1AE0A1D6-1FDC-4814-AA0A-987989273BDA}" destId="{4D49D7D6-4AA7-493B-9E24-85E35CF4F7EE}" srcOrd="1" destOrd="0" presId="urn:microsoft.com/office/officeart/2018/5/layout/IconLeafLabelList"/>
    <dgm:cxn modelId="{351B27EA-F69E-4DA1-8302-AA444A03162E}" type="presParOf" srcId="{1AE0A1D6-1FDC-4814-AA0A-987989273BDA}" destId="{8B457D6C-820F-4754-A040-040FC514A922}" srcOrd="2" destOrd="0" presId="urn:microsoft.com/office/officeart/2018/5/layout/IconLeafLabelList"/>
    <dgm:cxn modelId="{E90B9748-456B-40BD-B409-5DEED47857EC}" type="presParOf" srcId="{1AE0A1D6-1FDC-4814-AA0A-987989273BDA}" destId="{D3D58289-1CBC-4FA4-B588-FEC0770C904A}" srcOrd="3" destOrd="0" presId="urn:microsoft.com/office/officeart/2018/5/layout/IconLeafLabelList"/>
    <dgm:cxn modelId="{ED4DA50B-58C0-4562-AE87-7E391A6ED330}" type="presParOf" srcId="{33CFF155-F6F8-4443-894B-59D3F3AC757D}" destId="{F6844EB8-8709-4239-BBCB-FB12DBAD7D99}" srcOrd="1" destOrd="0" presId="urn:microsoft.com/office/officeart/2018/5/layout/IconLeafLabelList"/>
    <dgm:cxn modelId="{0A1790DA-BF02-463B-8D46-E9D99DEBA51D}" type="presParOf" srcId="{33CFF155-F6F8-4443-894B-59D3F3AC757D}" destId="{37816B0A-C3E6-422F-899E-118268A8E587}" srcOrd="2" destOrd="0" presId="urn:microsoft.com/office/officeart/2018/5/layout/IconLeafLabelList"/>
    <dgm:cxn modelId="{C15AA593-5CD3-430D-9FF1-113EB73CA76C}" type="presParOf" srcId="{37816B0A-C3E6-422F-899E-118268A8E587}" destId="{40B13CD3-B10D-4C3C-9CC8-5E5E9E7AD577}" srcOrd="0" destOrd="0" presId="urn:microsoft.com/office/officeart/2018/5/layout/IconLeafLabelList"/>
    <dgm:cxn modelId="{F0918AFB-8BF0-4B72-BBC8-03D58387A674}" type="presParOf" srcId="{37816B0A-C3E6-422F-899E-118268A8E587}" destId="{EDCFE373-DC5B-441C-8D8C-8AD19779B862}" srcOrd="1" destOrd="0" presId="urn:microsoft.com/office/officeart/2018/5/layout/IconLeafLabelList"/>
    <dgm:cxn modelId="{76494906-363D-4ACD-A5BC-77257327CB2F}" type="presParOf" srcId="{37816B0A-C3E6-422F-899E-118268A8E587}" destId="{4B1118D2-4EE2-47EF-955D-E2C074084873}" srcOrd="2" destOrd="0" presId="urn:microsoft.com/office/officeart/2018/5/layout/IconLeafLabelList"/>
    <dgm:cxn modelId="{2DA8938A-30AD-43D8-B96E-EE8FAA4A5CDE}" type="presParOf" srcId="{37816B0A-C3E6-422F-899E-118268A8E587}" destId="{7E86D8B4-3682-42E0-A847-E21C4E0145F5}" srcOrd="3" destOrd="0" presId="urn:microsoft.com/office/officeart/2018/5/layout/IconLeafLabelList"/>
    <dgm:cxn modelId="{482924BE-238B-45C3-A696-5FE23BC8B2ED}" type="presParOf" srcId="{33CFF155-F6F8-4443-894B-59D3F3AC757D}" destId="{08795D45-1A78-488E-BE53-61A91736FCE8}" srcOrd="3" destOrd="0" presId="urn:microsoft.com/office/officeart/2018/5/layout/IconLeafLabelList"/>
    <dgm:cxn modelId="{8D2D36D3-2B66-4234-A465-962D456E364F}" type="presParOf" srcId="{33CFF155-F6F8-4443-894B-59D3F3AC757D}" destId="{9B0ADB6B-6C5C-4748-B816-C216AAC1D711}" srcOrd="4" destOrd="0" presId="urn:microsoft.com/office/officeart/2018/5/layout/IconLeafLabelList"/>
    <dgm:cxn modelId="{91395A6E-C99C-4920-9434-B697318798BB}" type="presParOf" srcId="{9B0ADB6B-6C5C-4748-B816-C216AAC1D711}" destId="{5D138E2E-4383-4F45-8696-93319470A11C}" srcOrd="0" destOrd="0" presId="urn:microsoft.com/office/officeart/2018/5/layout/IconLeafLabelList"/>
    <dgm:cxn modelId="{A4438B3F-EDF1-4329-9880-735C74FB86E7}" type="presParOf" srcId="{9B0ADB6B-6C5C-4748-B816-C216AAC1D711}" destId="{8DF38F50-8603-4F01-AA1B-5F88B6CE9661}" srcOrd="1" destOrd="0" presId="urn:microsoft.com/office/officeart/2018/5/layout/IconLeafLabelList"/>
    <dgm:cxn modelId="{1A5B7527-EA3E-45D8-8EA4-9A77B18D5C34}" type="presParOf" srcId="{9B0ADB6B-6C5C-4748-B816-C216AAC1D711}" destId="{BBE94094-9837-4016-AFB2-1F8B30F7704A}" srcOrd="2" destOrd="0" presId="urn:microsoft.com/office/officeart/2018/5/layout/IconLeafLabelList"/>
    <dgm:cxn modelId="{19F3E86D-3437-4C65-8E46-1308C074B602}" type="presParOf" srcId="{9B0ADB6B-6C5C-4748-B816-C216AAC1D711}" destId="{8C1DCDCC-486D-482D-A658-F7F108B41FCE}"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81156-12AD-4F65-9770-12D5351D728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69B82E-A303-49EF-A76B-2D65C8FBE5C9}">
      <dgm:prSet custT="1"/>
      <dgm:spPr/>
      <dgm:t>
        <a:bodyPr/>
        <a:lstStyle/>
        <a:p>
          <a:r>
            <a:rPr lang="en-US" sz="1800" b="0" i="0" baseline="0" dirty="0"/>
            <a:t>1. Upload the code to Arduino UNO and Power on the system. </a:t>
          </a:r>
          <a:endParaRPr lang="en-US" sz="1800" dirty="0"/>
        </a:p>
      </dgm:t>
    </dgm:pt>
    <dgm:pt modelId="{6FE65917-9FD1-4A28-BDF2-78CA0B7FE229}" type="parTrans" cxnId="{EDC8FCF3-C056-4894-87A4-6020A97C0AA5}">
      <dgm:prSet/>
      <dgm:spPr/>
      <dgm:t>
        <a:bodyPr/>
        <a:lstStyle/>
        <a:p>
          <a:endParaRPr lang="en-US"/>
        </a:p>
      </dgm:t>
    </dgm:pt>
    <dgm:pt modelId="{1D252015-A361-44BF-A2D1-F812A5F9C81C}" type="sibTrans" cxnId="{EDC8FCF3-C056-4894-87A4-6020A97C0AA5}">
      <dgm:prSet/>
      <dgm:spPr/>
      <dgm:t>
        <a:bodyPr/>
        <a:lstStyle/>
        <a:p>
          <a:endParaRPr lang="en-US"/>
        </a:p>
      </dgm:t>
    </dgm:pt>
    <dgm:pt modelId="{DFF145EF-93DA-4A7A-A87C-8A5E12E863DB}">
      <dgm:prSet custT="1"/>
      <dgm:spPr/>
      <dgm:t>
        <a:bodyPr/>
        <a:lstStyle/>
        <a:p>
          <a:r>
            <a:rPr lang="en-US" sz="1800" b="0" i="0" baseline="0" dirty="0"/>
            <a:t>2.The Arduino asks us to place our finger in the sensor and press the switch</a:t>
          </a:r>
          <a:r>
            <a:rPr lang="en-US" sz="1800" b="0" i="0" baseline="0" dirty="0" smtClean="0"/>
            <a:t>.. </a:t>
          </a:r>
          <a:endParaRPr lang="en-US" sz="1800" dirty="0"/>
        </a:p>
      </dgm:t>
    </dgm:pt>
    <dgm:pt modelId="{50E315A1-FFCB-4DCD-A5C2-78A7FAE1855A}" type="parTrans" cxnId="{BAB8A7AE-45BD-4357-A365-C4FB8369CFF2}">
      <dgm:prSet/>
      <dgm:spPr/>
      <dgm:t>
        <a:bodyPr/>
        <a:lstStyle/>
        <a:p>
          <a:endParaRPr lang="en-US"/>
        </a:p>
      </dgm:t>
    </dgm:pt>
    <dgm:pt modelId="{7A8DC616-BC42-4325-AB84-BC02949C5276}" type="sibTrans" cxnId="{BAB8A7AE-45BD-4357-A365-C4FB8369CFF2}">
      <dgm:prSet/>
      <dgm:spPr/>
      <dgm:t>
        <a:bodyPr/>
        <a:lstStyle/>
        <a:p>
          <a:endParaRPr lang="en-US"/>
        </a:p>
      </dgm:t>
    </dgm:pt>
    <dgm:pt modelId="{2E2FC581-89D5-40EE-B18D-D390C4EA836E}">
      <dgm:prSet custT="1"/>
      <dgm:spPr/>
      <dgm:t>
        <a:bodyPr/>
        <a:lstStyle/>
        <a:p>
          <a:r>
            <a:rPr lang="en-US" sz="1800" b="0" i="0" baseline="0" dirty="0"/>
            <a:t>3. Place any finger (except the Thumb) in the sensor clip and push the switch (button). Based on the data from the sensor. Arduino calculates the heart rate and displays the heartbeat in bpm . While the sensor is collecting the data, sit down and relax and do not shake the wire as it might result in a faulty values . After the result is displayed on </a:t>
          </a:r>
          <a:r>
            <a:rPr lang="en-US" sz="1800" b="0" i="0" baseline="0" dirty="0" smtClean="0"/>
            <a:t>the serial plotter, </a:t>
          </a:r>
          <a:r>
            <a:rPr lang="en-US" sz="1800" b="0" i="0" baseline="0" dirty="0"/>
            <a:t>if you want to perform another test, just push the rest button on the Arduino and start the procedure once again. </a:t>
          </a:r>
          <a:endParaRPr lang="en-US" sz="1800" dirty="0"/>
        </a:p>
      </dgm:t>
    </dgm:pt>
    <dgm:pt modelId="{2AA71E1E-4906-4E46-9C4B-18DD1B3521F3}" type="parTrans" cxnId="{BAB292DD-A764-43DC-A6AC-55CF5C21A2F5}">
      <dgm:prSet/>
      <dgm:spPr/>
      <dgm:t>
        <a:bodyPr/>
        <a:lstStyle/>
        <a:p>
          <a:endParaRPr lang="en-US"/>
        </a:p>
      </dgm:t>
    </dgm:pt>
    <dgm:pt modelId="{7E667773-C316-4F4F-A711-6D511FD649E6}" type="sibTrans" cxnId="{BAB292DD-A764-43DC-A6AC-55CF5C21A2F5}">
      <dgm:prSet/>
      <dgm:spPr/>
      <dgm:t>
        <a:bodyPr/>
        <a:lstStyle/>
        <a:p>
          <a:endParaRPr lang="en-US"/>
        </a:p>
      </dgm:t>
    </dgm:pt>
    <dgm:pt modelId="{EC5BE36B-F86A-4CC0-A047-07B69C5F2C2C}" type="pres">
      <dgm:prSet presAssocID="{BB481156-12AD-4F65-9770-12D5351D728D}" presName="root" presStyleCnt="0">
        <dgm:presLayoutVars>
          <dgm:dir/>
          <dgm:resizeHandles val="exact"/>
        </dgm:presLayoutVars>
      </dgm:prSet>
      <dgm:spPr/>
      <dgm:t>
        <a:bodyPr/>
        <a:lstStyle/>
        <a:p>
          <a:endParaRPr lang="en-US"/>
        </a:p>
      </dgm:t>
    </dgm:pt>
    <dgm:pt modelId="{6B54F9E9-BEC3-4E8F-98B9-3659FF03C2D1}" type="pres">
      <dgm:prSet presAssocID="{BB481156-12AD-4F65-9770-12D5351D728D}" presName="container" presStyleCnt="0">
        <dgm:presLayoutVars>
          <dgm:dir/>
          <dgm:resizeHandles val="exact"/>
        </dgm:presLayoutVars>
      </dgm:prSet>
      <dgm:spPr/>
    </dgm:pt>
    <dgm:pt modelId="{99806753-92D3-448A-B2B4-3D4AE64F93FA}" type="pres">
      <dgm:prSet presAssocID="{1469B82E-A303-49EF-A76B-2D65C8FBE5C9}" presName="compNode" presStyleCnt="0"/>
      <dgm:spPr/>
    </dgm:pt>
    <dgm:pt modelId="{1A215B91-BC22-4037-B563-CB0484D49C0F}" type="pres">
      <dgm:prSet presAssocID="{1469B82E-A303-49EF-A76B-2D65C8FBE5C9}" presName="iconBgRect" presStyleLbl="bgShp" presStyleIdx="0" presStyleCnt="3" custLinFactY="-91681" custLinFactNeighborX="40982" custLinFactNeighborY="-100000"/>
      <dgm:spPr/>
    </dgm:pt>
    <dgm:pt modelId="{3FF4B4A3-D133-4C71-B5EC-A5A7086BCAD9}" type="pres">
      <dgm:prSet presAssocID="{1469B82E-A303-49EF-A76B-2D65C8FBE5C9}" presName="iconRect" presStyleLbl="node1" presStyleIdx="0" presStyleCnt="3" custScaleX="95604" custScaleY="133340" custLinFactY="-125523" custLinFactNeighborX="68850" custLinFactNeighborY="-200000"/>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9E3932EC-430D-4E8C-94E8-70A68A4B04EA}" type="pres">
      <dgm:prSet presAssocID="{1469B82E-A303-49EF-A76B-2D65C8FBE5C9}" presName="spaceRect" presStyleCnt="0"/>
      <dgm:spPr/>
    </dgm:pt>
    <dgm:pt modelId="{FD34DDC1-0AB2-4556-8902-37E738778217}" type="pres">
      <dgm:prSet presAssocID="{1469B82E-A303-49EF-A76B-2D65C8FBE5C9}" presName="textRect" presStyleLbl="revTx" presStyleIdx="0" presStyleCnt="3" custLinFactY="-59144" custLinFactNeighborX="44372" custLinFactNeighborY="-100000">
        <dgm:presLayoutVars>
          <dgm:chMax val="1"/>
          <dgm:chPref val="1"/>
        </dgm:presLayoutVars>
      </dgm:prSet>
      <dgm:spPr/>
      <dgm:t>
        <a:bodyPr/>
        <a:lstStyle/>
        <a:p>
          <a:endParaRPr lang="en-US"/>
        </a:p>
      </dgm:t>
    </dgm:pt>
    <dgm:pt modelId="{B736EE39-9E97-4000-8763-41900D84AACA}" type="pres">
      <dgm:prSet presAssocID="{1D252015-A361-44BF-A2D1-F812A5F9C81C}" presName="sibTrans" presStyleLbl="sibTrans2D1" presStyleIdx="0" presStyleCnt="0"/>
      <dgm:spPr/>
      <dgm:t>
        <a:bodyPr/>
        <a:lstStyle/>
        <a:p>
          <a:endParaRPr lang="en-US"/>
        </a:p>
      </dgm:t>
    </dgm:pt>
    <dgm:pt modelId="{429AD3F7-11A4-4685-9495-B4EEEF09610E}" type="pres">
      <dgm:prSet presAssocID="{DFF145EF-93DA-4A7A-A87C-8A5E12E863DB}" presName="compNode" presStyleCnt="0"/>
      <dgm:spPr/>
    </dgm:pt>
    <dgm:pt modelId="{4DF9345A-8243-41D8-9201-EA3685084012}" type="pres">
      <dgm:prSet presAssocID="{DFF145EF-93DA-4A7A-A87C-8A5E12E863DB}" presName="iconBgRect" presStyleLbl="bgShp" presStyleIdx="1" presStyleCnt="3" custLinFactX="-151557" custLinFactNeighborX="-200000" custLinFactNeighborY="2676"/>
      <dgm:spPr/>
    </dgm:pt>
    <dgm:pt modelId="{CF0CD2A6-3847-4386-99EC-C5EA1ECAFC96}" type="pres">
      <dgm:prSet presAssocID="{DFF145EF-93DA-4A7A-A87C-8A5E12E863DB}" presName="iconRect" presStyleLbl="node1" presStyleIdx="1" presStyleCnt="3" custLinFactX="-300000" custLinFactNeighborX="-301486" custLinFactNeighborY="10541"/>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ream"/>
        </a:ext>
      </dgm:extLst>
    </dgm:pt>
    <dgm:pt modelId="{9B4A3A5E-BB4B-4304-A7B1-A42A73A3E8A3}" type="pres">
      <dgm:prSet presAssocID="{DFF145EF-93DA-4A7A-A87C-8A5E12E863DB}" presName="spaceRect" presStyleCnt="0"/>
      <dgm:spPr/>
    </dgm:pt>
    <dgm:pt modelId="{CF086A97-5E27-44C6-A6FD-278F7D239A3D}" type="pres">
      <dgm:prSet presAssocID="{DFF145EF-93DA-4A7A-A87C-8A5E12E863DB}" presName="textRect" presStyleLbl="revTx" presStyleIdx="1" presStyleCnt="3" custLinFactX="-15739" custLinFactNeighborX="-100000" custLinFactNeighborY="34556">
        <dgm:presLayoutVars>
          <dgm:chMax val="1"/>
          <dgm:chPref val="1"/>
        </dgm:presLayoutVars>
      </dgm:prSet>
      <dgm:spPr/>
      <dgm:t>
        <a:bodyPr/>
        <a:lstStyle/>
        <a:p>
          <a:endParaRPr lang="en-US"/>
        </a:p>
      </dgm:t>
    </dgm:pt>
    <dgm:pt modelId="{2088200E-AB6F-47CD-85DE-3057C934CF74}" type="pres">
      <dgm:prSet presAssocID="{7A8DC616-BC42-4325-AB84-BC02949C5276}" presName="sibTrans" presStyleLbl="sibTrans2D1" presStyleIdx="0" presStyleCnt="0"/>
      <dgm:spPr/>
      <dgm:t>
        <a:bodyPr/>
        <a:lstStyle/>
        <a:p>
          <a:endParaRPr lang="en-US"/>
        </a:p>
      </dgm:t>
    </dgm:pt>
    <dgm:pt modelId="{7995D953-AB4C-4397-8C6C-97222222C0CA}" type="pres">
      <dgm:prSet presAssocID="{2E2FC581-89D5-40EE-B18D-D390C4EA836E}" presName="compNode" presStyleCnt="0"/>
      <dgm:spPr/>
    </dgm:pt>
    <dgm:pt modelId="{39ED245E-328A-4EC5-B4C5-60EC59DDB835}" type="pres">
      <dgm:prSet presAssocID="{2E2FC581-89D5-40EE-B18D-D390C4EA836E}" presName="iconBgRect" presStyleLbl="bgShp" presStyleIdx="2" presStyleCnt="3" custLinFactX="-100000" custLinFactY="-9912" custLinFactNeighborX="-182802" custLinFactNeighborY="-100000"/>
      <dgm:spPr/>
    </dgm:pt>
    <dgm:pt modelId="{5BD1FC83-7B9F-4F66-90C4-069971E5EAB8}" type="pres">
      <dgm:prSet presAssocID="{2E2FC581-89D5-40EE-B18D-D390C4EA836E}" presName="iconRect" presStyleLbl="node1" presStyleIdx="2" presStyleCnt="3" custLinFactX="-200000" custLinFactY="-86679" custLinFactNeighborX="-285612" custLinFactNeighborY="-100000"/>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Finger Print"/>
        </a:ext>
      </dgm:extLst>
    </dgm:pt>
    <dgm:pt modelId="{D2EDA67A-612E-4BEB-BDE6-209ECE854FF1}" type="pres">
      <dgm:prSet presAssocID="{2E2FC581-89D5-40EE-B18D-D390C4EA836E}" presName="spaceRect" presStyleCnt="0"/>
      <dgm:spPr/>
    </dgm:pt>
    <dgm:pt modelId="{0BD9A0B1-0B22-48F9-9FE3-70A741F1AB68}" type="pres">
      <dgm:prSet presAssocID="{2E2FC581-89D5-40EE-B18D-D390C4EA836E}" presName="textRect" presStyleLbl="revTx" presStyleIdx="2" presStyleCnt="3" custScaleX="259706" custLinFactNeighborX="-39086" custLinFactNeighborY="-30113">
        <dgm:presLayoutVars>
          <dgm:chMax val="1"/>
          <dgm:chPref val="1"/>
        </dgm:presLayoutVars>
      </dgm:prSet>
      <dgm:spPr/>
      <dgm:t>
        <a:bodyPr/>
        <a:lstStyle/>
        <a:p>
          <a:endParaRPr lang="en-US"/>
        </a:p>
      </dgm:t>
    </dgm:pt>
  </dgm:ptLst>
  <dgm:cxnLst>
    <dgm:cxn modelId="{2A11A280-E844-49EB-A044-45424A25D293}" type="presOf" srcId="{BB481156-12AD-4F65-9770-12D5351D728D}" destId="{EC5BE36B-F86A-4CC0-A047-07B69C5F2C2C}" srcOrd="0" destOrd="0" presId="urn:microsoft.com/office/officeart/2018/2/layout/IconCircleList"/>
    <dgm:cxn modelId="{BAB292DD-A764-43DC-A6AC-55CF5C21A2F5}" srcId="{BB481156-12AD-4F65-9770-12D5351D728D}" destId="{2E2FC581-89D5-40EE-B18D-D390C4EA836E}" srcOrd="2" destOrd="0" parTransId="{2AA71E1E-4906-4E46-9C4B-18DD1B3521F3}" sibTransId="{7E667773-C316-4F4F-A711-6D511FD649E6}"/>
    <dgm:cxn modelId="{EDC8FCF3-C056-4894-87A4-6020A97C0AA5}" srcId="{BB481156-12AD-4F65-9770-12D5351D728D}" destId="{1469B82E-A303-49EF-A76B-2D65C8FBE5C9}" srcOrd="0" destOrd="0" parTransId="{6FE65917-9FD1-4A28-BDF2-78CA0B7FE229}" sibTransId="{1D252015-A361-44BF-A2D1-F812A5F9C81C}"/>
    <dgm:cxn modelId="{D0A23DB4-E8DE-40A6-BDAE-E7C7EBF287FE}" type="presOf" srcId="{7A8DC616-BC42-4325-AB84-BC02949C5276}" destId="{2088200E-AB6F-47CD-85DE-3057C934CF74}" srcOrd="0" destOrd="0" presId="urn:microsoft.com/office/officeart/2018/2/layout/IconCircleList"/>
    <dgm:cxn modelId="{BAB8A7AE-45BD-4357-A365-C4FB8369CFF2}" srcId="{BB481156-12AD-4F65-9770-12D5351D728D}" destId="{DFF145EF-93DA-4A7A-A87C-8A5E12E863DB}" srcOrd="1" destOrd="0" parTransId="{50E315A1-FFCB-4DCD-A5C2-78A7FAE1855A}" sibTransId="{7A8DC616-BC42-4325-AB84-BC02949C5276}"/>
    <dgm:cxn modelId="{042A6030-ADB1-4E08-885A-EF45587EDF8E}" type="presOf" srcId="{1469B82E-A303-49EF-A76B-2D65C8FBE5C9}" destId="{FD34DDC1-0AB2-4556-8902-37E738778217}" srcOrd="0" destOrd="0" presId="urn:microsoft.com/office/officeart/2018/2/layout/IconCircleList"/>
    <dgm:cxn modelId="{3DE582AA-392F-43F3-847D-E43CFE6F1AC7}" type="presOf" srcId="{2E2FC581-89D5-40EE-B18D-D390C4EA836E}" destId="{0BD9A0B1-0B22-48F9-9FE3-70A741F1AB68}" srcOrd="0" destOrd="0" presId="urn:microsoft.com/office/officeart/2018/2/layout/IconCircleList"/>
    <dgm:cxn modelId="{F619BDDD-65B0-44D9-AA3B-77682842215B}" type="presOf" srcId="{1D252015-A361-44BF-A2D1-F812A5F9C81C}" destId="{B736EE39-9E97-4000-8763-41900D84AACA}" srcOrd="0" destOrd="0" presId="urn:microsoft.com/office/officeart/2018/2/layout/IconCircleList"/>
    <dgm:cxn modelId="{9CBAB3D7-D43C-4F6E-B05D-434B876AE728}" type="presOf" srcId="{DFF145EF-93DA-4A7A-A87C-8A5E12E863DB}" destId="{CF086A97-5E27-44C6-A6FD-278F7D239A3D}" srcOrd="0" destOrd="0" presId="urn:microsoft.com/office/officeart/2018/2/layout/IconCircleList"/>
    <dgm:cxn modelId="{703EAA0A-D073-454E-823B-C32FD563A4E8}" type="presParOf" srcId="{EC5BE36B-F86A-4CC0-A047-07B69C5F2C2C}" destId="{6B54F9E9-BEC3-4E8F-98B9-3659FF03C2D1}" srcOrd="0" destOrd="0" presId="urn:microsoft.com/office/officeart/2018/2/layout/IconCircleList"/>
    <dgm:cxn modelId="{2D47F56F-0013-4796-ABBE-C98F2A45E998}" type="presParOf" srcId="{6B54F9E9-BEC3-4E8F-98B9-3659FF03C2D1}" destId="{99806753-92D3-448A-B2B4-3D4AE64F93FA}" srcOrd="0" destOrd="0" presId="urn:microsoft.com/office/officeart/2018/2/layout/IconCircleList"/>
    <dgm:cxn modelId="{04455E58-037B-4F4E-BFD3-05FFDDD5394B}" type="presParOf" srcId="{99806753-92D3-448A-B2B4-3D4AE64F93FA}" destId="{1A215B91-BC22-4037-B563-CB0484D49C0F}" srcOrd="0" destOrd="0" presId="urn:microsoft.com/office/officeart/2018/2/layout/IconCircleList"/>
    <dgm:cxn modelId="{85CEB900-E23C-4F56-935A-33E8A1AA149C}" type="presParOf" srcId="{99806753-92D3-448A-B2B4-3D4AE64F93FA}" destId="{3FF4B4A3-D133-4C71-B5EC-A5A7086BCAD9}" srcOrd="1" destOrd="0" presId="urn:microsoft.com/office/officeart/2018/2/layout/IconCircleList"/>
    <dgm:cxn modelId="{274182C6-B545-45C3-85FC-FC51D10699B9}" type="presParOf" srcId="{99806753-92D3-448A-B2B4-3D4AE64F93FA}" destId="{9E3932EC-430D-4E8C-94E8-70A68A4B04EA}" srcOrd="2" destOrd="0" presId="urn:microsoft.com/office/officeart/2018/2/layout/IconCircleList"/>
    <dgm:cxn modelId="{4679EF6D-DD49-4D9D-8C2A-90E752390A65}" type="presParOf" srcId="{99806753-92D3-448A-B2B4-3D4AE64F93FA}" destId="{FD34DDC1-0AB2-4556-8902-37E738778217}" srcOrd="3" destOrd="0" presId="urn:microsoft.com/office/officeart/2018/2/layout/IconCircleList"/>
    <dgm:cxn modelId="{0C88D344-6176-4E42-8468-BC6062765750}" type="presParOf" srcId="{6B54F9E9-BEC3-4E8F-98B9-3659FF03C2D1}" destId="{B736EE39-9E97-4000-8763-41900D84AACA}" srcOrd="1" destOrd="0" presId="urn:microsoft.com/office/officeart/2018/2/layout/IconCircleList"/>
    <dgm:cxn modelId="{50C29A5A-D58D-4597-9A84-5939BF41803B}" type="presParOf" srcId="{6B54F9E9-BEC3-4E8F-98B9-3659FF03C2D1}" destId="{429AD3F7-11A4-4685-9495-B4EEEF09610E}" srcOrd="2" destOrd="0" presId="urn:microsoft.com/office/officeart/2018/2/layout/IconCircleList"/>
    <dgm:cxn modelId="{47B53EFE-26E7-4221-A09C-072444005F5F}" type="presParOf" srcId="{429AD3F7-11A4-4685-9495-B4EEEF09610E}" destId="{4DF9345A-8243-41D8-9201-EA3685084012}" srcOrd="0" destOrd="0" presId="urn:microsoft.com/office/officeart/2018/2/layout/IconCircleList"/>
    <dgm:cxn modelId="{F6C38BFA-05CF-43F0-A336-1BECC6B0AD23}" type="presParOf" srcId="{429AD3F7-11A4-4685-9495-B4EEEF09610E}" destId="{CF0CD2A6-3847-4386-99EC-C5EA1ECAFC96}" srcOrd="1" destOrd="0" presId="urn:microsoft.com/office/officeart/2018/2/layout/IconCircleList"/>
    <dgm:cxn modelId="{F97D664A-0328-447D-B92A-123B57078818}" type="presParOf" srcId="{429AD3F7-11A4-4685-9495-B4EEEF09610E}" destId="{9B4A3A5E-BB4B-4304-A7B1-A42A73A3E8A3}" srcOrd="2" destOrd="0" presId="urn:microsoft.com/office/officeart/2018/2/layout/IconCircleList"/>
    <dgm:cxn modelId="{980150FF-4861-493F-B3AD-CA49A72635FB}" type="presParOf" srcId="{429AD3F7-11A4-4685-9495-B4EEEF09610E}" destId="{CF086A97-5E27-44C6-A6FD-278F7D239A3D}" srcOrd="3" destOrd="0" presId="urn:microsoft.com/office/officeart/2018/2/layout/IconCircleList"/>
    <dgm:cxn modelId="{FB60087E-7B0E-4917-A069-CCA91797DBE3}" type="presParOf" srcId="{6B54F9E9-BEC3-4E8F-98B9-3659FF03C2D1}" destId="{2088200E-AB6F-47CD-85DE-3057C934CF74}" srcOrd="3" destOrd="0" presId="urn:microsoft.com/office/officeart/2018/2/layout/IconCircleList"/>
    <dgm:cxn modelId="{BC2B9BDA-D8F9-49DF-8C64-F1E38578A1B3}" type="presParOf" srcId="{6B54F9E9-BEC3-4E8F-98B9-3659FF03C2D1}" destId="{7995D953-AB4C-4397-8C6C-97222222C0CA}" srcOrd="4" destOrd="0" presId="urn:microsoft.com/office/officeart/2018/2/layout/IconCircleList"/>
    <dgm:cxn modelId="{19ACFAFE-4983-4B05-ADC0-90926F023F1D}" type="presParOf" srcId="{7995D953-AB4C-4397-8C6C-97222222C0CA}" destId="{39ED245E-328A-4EC5-B4C5-60EC59DDB835}" srcOrd="0" destOrd="0" presId="urn:microsoft.com/office/officeart/2018/2/layout/IconCircleList"/>
    <dgm:cxn modelId="{F5BF2F11-BA8F-4476-9A62-07B4A0F349A5}" type="presParOf" srcId="{7995D953-AB4C-4397-8C6C-97222222C0CA}" destId="{5BD1FC83-7B9F-4F66-90C4-069971E5EAB8}" srcOrd="1" destOrd="0" presId="urn:microsoft.com/office/officeart/2018/2/layout/IconCircleList"/>
    <dgm:cxn modelId="{9ABA8A7C-C243-4277-A329-BD4B753FB371}" type="presParOf" srcId="{7995D953-AB4C-4397-8C6C-97222222C0CA}" destId="{D2EDA67A-612E-4BEB-BDE6-209ECE854FF1}" srcOrd="2" destOrd="0" presId="urn:microsoft.com/office/officeart/2018/2/layout/IconCircleList"/>
    <dgm:cxn modelId="{1DA42C92-C1BA-4711-A6BF-49A8B20FBE92}" type="presParOf" srcId="{7995D953-AB4C-4397-8C6C-97222222C0CA}" destId="{0BD9A0B1-0B22-48F9-9FE3-70A741F1AB6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12FE7F-960E-41EA-B0D1-CE8C6CEA9120}"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n-IN"/>
        </a:p>
      </dgm:t>
    </dgm:pt>
    <dgm:pt modelId="{B49FEC5D-F557-439D-B61D-EA35A39B3C33}">
      <dgm:prSet phldrT="[Text]"/>
      <dgm:spPr/>
      <dgm:t>
        <a:bodyPr/>
        <a:lstStyle/>
        <a:p>
          <a:r>
            <a:rPr lang="en-IN" dirty="0"/>
            <a:t>Project design</a:t>
          </a:r>
        </a:p>
      </dgm:t>
    </dgm:pt>
    <dgm:pt modelId="{44383ED0-ADDC-4681-BBC7-85FB876C7896}" type="parTrans" cxnId="{66AC22A8-D939-4DCD-8AC7-6CD1964F9577}">
      <dgm:prSet/>
      <dgm:spPr/>
      <dgm:t>
        <a:bodyPr/>
        <a:lstStyle/>
        <a:p>
          <a:endParaRPr lang="en-IN"/>
        </a:p>
      </dgm:t>
    </dgm:pt>
    <dgm:pt modelId="{3C64FE71-583F-4D3D-8D49-2A9A706B83DD}" type="sibTrans" cxnId="{66AC22A8-D939-4DCD-8AC7-6CD1964F9577}">
      <dgm:prSet/>
      <dgm:spPr/>
      <dgm:t>
        <a:bodyPr/>
        <a:lstStyle/>
        <a:p>
          <a:endParaRPr lang="en-IN"/>
        </a:p>
      </dgm:t>
    </dgm:pt>
    <dgm:pt modelId="{49FA1929-B35E-4660-9645-85A5032DC8BC}">
      <dgm:prSet phldrT="[Text]"/>
      <dgm:spPr/>
      <dgm:t>
        <a:bodyPr/>
        <a:lstStyle/>
        <a:p>
          <a:r>
            <a:rPr lang="en-IN" dirty="0"/>
            <a:t>Hardware design</a:t>
          </a:r>
        </a:p>
      </dgm:t>
    </dgm:pt>
    <dgm:pt modelId="{72AF5709-24D9-40E6-8586-D29ED452412B}" type="parTrans" cxnId="{5D9B9581-4C79-4C9D-B86D-E9B9AB92AE1F}">
      <dgm:prSet/>
      <dgm:spPr/>
      <dgm:t>
        <a:bodyPr/>
        <a:lstStyle/>
        <a:p>
          <a:endParaRPr lang="en-IN"/>
        </a:p>
      </dgm:t>
    </dgm:pt>
    <dgm:pt modelId="{0BF450B6-B6F4-481C-85A0-A73313FA20CC}" type="sibTrans" cxnId="{5D9B9581-4C79-4C9D-B86D-E9B9AB92AE1F}">
      <dgm:prSet/>
      <dgm:spPr/>
      <dgm:t>
        <a:bodyPr/>
        <a:lstStyle/>
        <a:p>
          <a:endParaRPr lang="en-IN"/>
        </a:p>
      </dgm:t>
    </dgm:pt>
    <dgm:pt modelId="{F1C36424-0362-4EC5-B93D-148A0A124462}">
      <dgm:prSet phldrT="[Text]"/>
      <dgm:spPr/>
      <dgm:t>
        <a:bodyPr/>
        <a:lstStyle/>
        <a:p>
          <a:r>
            <a:rPr lang="en-IN" dirty="0"/>
            <a:t>Arduino uno</a:t>
          </a:r>
        </a:p>
      </dgm:t>
    </dgm:pt>
    <dgm:pt modelId="{9BAB51C1-5F87-4B7E-827F-A92BF1745E4B}" type="parTrans" cxnId="{E9BD264F-9A55-4CCE-81D1-791717B0C676}">
      <dgm:prSet/>
      <dgm:spPr/>
      <dgm:t>
        <a:bodyPr/>
        <a:lstStyle/>
        <a:p>
          <a:endParaRPr lang="en-IN"/>
        </a:p>
      </dgm:t>
    </dgm:pt>
    <dgm:pt modelId="{751183DD-8786-4119-8266-45542E147C41}" type="sibTrans" cxnId="{E9BD264F-9A55-4CCE-81D1-791717B0C676}">
      <dgm:prSet/>
      <dgm:spPr/>
      <dgm:t>
        <a:bodyPr/>
        <a:lstStyle/>
        <a:p>
          <a:endParaRPr lang="en-IN"/>
        </a:p>
      </dgm:t>
    </dgm:pt>
    <dgm:pt modelId="{7BCE41BA-05BD-4E63-9260-8CDD8C2F3B0E}">
      <dgm:prSet phldrT="[Text]"/>
      <dgm:spPr/>
      <dgm:t>
        <a:bodyPr/>
        <a:lstStyle/>
        <a:p>
          <a:r>
            <a:rPr lang="en-IN" dirty="0"/>
            <a:t>Heartbeat sensor</a:t>
          </a:r>
        </a:p>
      </dgm:t>
    </dgm:pt>
    <dgm:pt modelId="{FA05A9DC-D00B-4976-ABAD-764C17A89C00}" type="parTrans" cxnId="{EDAB0401-88E3-41AA-9E4F-FE89704D5504}">
      <dgm:prSet/>
      <dgm:spPr/>
      <dgm:t>
        <a:bodyPr/>
        <a:lstStyle/>
        <a:p>
          <a:endParaRPr lang="en-IN"/>
        </a:p>
      </dgm:t>
    </dgm:pt>
    <dgm:pt modelId="{294F68DB-05BE-4217-B667-A6D2822C787C}" type="sibTrans" cxnId="{EDAB0401-88E3-41AA-9E4F-FE89704D5504}">
      <dgm:prSet/>
      <dgm:spPr/>
      <dgm:t>
        <a:bodyPr/>
        <a:lstStyle/>
        <a:p>
          <a:endParaRPr lang="en-IN"/>
        </a:p>
      </dgm:t>
    </dgm:pt>
    <dgm:pt modelId="{3A037F53-698B-49C1-B52F-E01FC7BDFCDE}">
      <dgm:prSet phldrT="[Text]"/>
      <dgm:spPr/>
      <dgm:t>
        <a:bodyPr/>
        <a:lstStyle/>
        <a:p>
          <a:r>
            <a:rPr lang="en-IN" dirty="0"/>
            <a:t>Software design</a:t>
          </a:r>
        </a:p>
      </dgm:t>
    </dgm:pt>
    <dgm:pt modelId="{0E69BFA3-247A-4C64-9C6D-24281533ED6A}" type="parTrans" cxnId="{C44E94AC-088B-4007-AE13-0B35D48C7044}">
      <dgm:prSet/>
      <dgm:spPr/>
      <dgm:t>
        <a:bodyPr/>
        <a:lstStyle/>
        <a:p>
          <a:endParaRPr lang="en-IN"/>
        </a:p>
      </dgm:t>
    </dgm:pt>
    <dgm:pt modelId="{A93AFFBB-CD26-4FFA-AB99-BC7F5E413472}" type="sibTrans" cxnId="{C44E94AC-088B-4007-AE13-0B35D48C7044}">
      <dgm:prSet/>
      <dgm:spPr/>
      <dgm:t>
        <a:bodyPr/>
        <a:lstStyle/>
        <a:p>
          <a:endParaRPr lang="en-IN"/>
        </a:p>
      </dgm:t>
    </dgm:pt>
    <dgm:pt modelId="{C7E9AAE8-5DE9-40B9-81B5-7B4399FA2572}">
      <dgm:prSet phldrT="[Text]"/>
      <dgm:spPr/>
      <dgm:t>
        <a:bodyPr/>
        <a:lstStyle/>
        <a:p>
          <a:r>
            <a:rPr lang="en-IN" dirty="0"/>
            <a:t>Arduino IDE</a:t>
          </a:r>
        </a:p>
      </dgm:t>
    </dgm:pt>
    <dgm:pt modelId="{071AF0AC-E3EE-4574-9CC8-23A93C0C45EB}" type="parTrans" cxnId="{3B3F8367-CAB8-414E-AC4A-20EFA0DBB538}">
      <dgm:prSet/>
      <dgm:spPr/>
      <dgm:t>
        <a:bodyPr/>
        <a:lstStyle/>
        <a:p>
          <a:endParaRPr lang="en-IN"/>
        </a:p>
      </dgm:t>
    </dgm:pt>
    <dgm:pt modelId="{7E22B34D-8BAB-40DA-BEAC-082375681229}" type="sibTrans" cxnId="{3B3F8367-CAB8-414E-AC4A-20EFA0DBB538}">
      <dgm:prSet/>
      <dgm:spPr/>
      <dgm:t>
        <a:bodyPr/>
        <a:lstStyle/>
        <a:p>
          <a:endParaRPr lang="en-IN"/>
        </a:p>
      </dgm:t>
    </dgm:pt>
    <dgm:pt modelId="{379AECC7-EAEE-49E3-9E54-EB75BC1E8E2B}" type="pres">
      <dgm:prSet presAssocID="{9012FE7F-960E-41EA-B0D1-CE8C6CEA9120}" presName="hierChild1" presStyleCnt="0">
        <dgm:presLayoutVars>
          <dgm:chPref val="1"/>
          <dgm:dir/>
          <dgm:animOne val="branch"/>
          <dgm:animLvl val="lvl"/>
          <dgm:resizeHandles/>
        </dgm:presLayoutVars>
      </dgm:prSet>
      <dgm:spPr/>
      <dgm:t>
        <a:bodyPr/>
        <a:lstStyle/>
        <a:p>
          <a:endParaRPr lang="en-US"/>
        </a:p>
      </dgm:t>
    </dgm:pt>
    <dgm:pt modelId="{73C19468-CDB8-4296-AABC-BC85A9A4038F}" type="pres">
      <dgm:prSet presAssocID="{B49FEC5D-F557-439D-B61D-EA35A39B3C33}" presName="hierRoot1" presStyleCnt="0"/>
      <dgm:spPr/>
    </dgm:pt>
    <dgm:pt modelId="{81DEE5DA-24D9-451C-867D-B8FF8DFB4A68}" type="pres">
      <dgm:prSet presAssocID="{B49FEC5D-F557-439D-B61D-EA35A39B3C33}" presName="composite" presStyleCnt="0"/>
      <dgm:spPr/>
    </dgm:pt>
    <dgm:pt modelId="{7A45B94F-A028-4421-9B20-3410324E07F3}" type="pres">
      <dgm:prSet presAssocID="{B49FEC5D-F557-439D-B61D-EA35A39B3C33}" presName="background" presStyleLbl="node0" presStyleIdx="0" presStyleCnt="1"/>
      <dgm:spPr/>
    </dgm:pt>
    <dgm:pt modelId="{AD0D2454-7885-4D2A-BE25-3957BB611DAB}" type="pres">
      <dgm:prSet presAssocID="{B49FEC5D-F557-439D-B61D-EA35A39B3C33}" presName="text" presStyleLbl="fgAcc0" presStyleIdx="0" presStyleCnt="1">
        <dgm:presLayoutVars>
          <dgm:chPref val="3"/>
        </dgm:presLayoutVars>
      </dgm:prSet>
      <dgm:spPr/>
      <dgm:t>
        <a:bodyPr/>
        <a:lstStyle/>
        <a:p>
          <a:endParaRPr lang="en-US"/>
        </a:p>
      </dgm:t>
    </dgm:pt>
    <dgm:pt modelId="{DB0E30FA-F652-4B7A-8AC0-96792BBE0B36}" type="pres">
      <dgm:prSet presAssocID="{B49FEC5D-F557-439D-B61D-EA35A39B3C33}" presName="hierChild2" presStyleCnt="0"/>
      <dgm:spPr/>
    </dgm:pt>
    <dgm:pt modelId="{378ED4B3-2A6D-40D0-BBAC-DF670247C360}" type="pres">
      <dgm:prSet presAssocID="{72AF5709-24D9-40E6-8586-D29ED452412B}" presName="Name10" presStyleLbl="parChTrans1D2" presStyleIdx="0" presStyleCnt="2"/>
      <dgm:spPr/>
      <dgm:t>
        <a:bodyPr/>
        <a:lstStyle/>
        <a:p>
          <a:endParaRPr lang="en-US"/>
        </a:p>
      </dgm:t>
    </dgm:pt>
    <dgm:pt modelId="{965A73BF-4A39-413F-977D-9A250B453FE0}" type="pres">
      <dgm:prSet presAssocID="{49FA1929-B35E-4660-9645-85A5032DC8BC}" presName="hierRoot2" presStyleCnt="0"/>
      <dgm:spPr/>
    </dgm:pt>
    <dgm:pt modelId="{92FFB39F-91B8-4E74-9C48-F6FCE5212469}" type="pres">
      <dgm:prSet presAssocID="{49FA1929-B35E-4660-9645-85A5032DC8BC}" presName="composite2" presStyleCnt="0"/>
      <dgm:spPr/>
    </dgm:pt>
    <dgm:pt modelId="{C698378D-83E1-4C63-AA50-90EA74BD1B5B}" type="pres">
      <dgm:prSet presAssocID="{49FA1929-B35E-4660-9645-85A5032DC8BC}" presName="background2" presStyleLbl="node2" presStyleIdx="0" presStyleCnt="2"/>
      <dgm:spPr/>
    </dgm:pt>
    <dgm:pt modelId="{1C3AF4A2-B908-4829-B036-4D7D263F115A}" type="pres">
      <dgm:prSet presAssocID="{49FA1929-B35E-4660-9645-85A5032DC8BC}" presName="text2" presStyleLbl="fgAcc2" presStyleIdx="0" presStyleCnt="2">
        <dgm:presLayoutVars>
          <dgm:chPref val="3"/>
        </dgm:presLayoutVars>
      </dgm:prSet>
      <dgm:spPr/>
      <dgm:t>
        <a:bodyPr/>
        <a:lstStyle/>
        <a:p>
          <a:endParaRPr lang="en-US"/>
        </a:p>
      </dgm:t>
    </dgm:pt>
    <dgm:pt modelId="{B6F5093B-D2A2-46B5-94C5-29A853F7D5C3}" type="pres">
      <dgm:prSet presAssocID="{49FA1929-B35E-4660-9645-85A5032DC8BC}" presName="hierChild3" presStyleCnt="0"/>
      <dgm:spPr/>
    </dgm:pt>
    <dgm:pt modelId="{4A1DF077-9258-4BDA-8E3D-058449B3E913}" type="pres">
      <dgm:prSet presAssocID="{9BAB51C1-5F87-4B7E-827F-A92BF1745E4B}" presName="Name17" presStyleLbl="parChTrans1D3" presStyleIdx="0" presStyleCnt="3"/>
      <dgm:spPr/>
      <dgm:t>
        <a:bodyPr/>
        <a:lstStyle/>
        <a:p>
          <a:endParaRPr lang="en-US"/>
        </a:p>
      </dgm:t>
    </dgm:pt>
    <dgm:pt modelId="{1A2084AD-6D5C-413A-8825-98206E972360}" type="pres">
      <dgm:prSet presAssocID="{F1C36424-0362-4EC5-B93D-148A0A124462}" presName="hierRoot3" presStyleCnt="0"/>
      <dgm:spPr/>
    </dgm:pt>
    <dgm:pt modelId="{BF492934-32AB-411C-B706-56EAE80AB445}" type="pres">
      <dgm:prSet presAssocID="{F1C36424-0362-4EC5-B93D-148A0A124462}" presName="composite3" presStyleCnt="0"/>
      <dgm:spPr/>
    </dgm:pt>
    <dgm:pt modelId="{E675EAD7-1F6E-4354-B9C2-334FA8B24CEB}" type="pres">
      <dgm:prSet presAssocID="{F1C36424-0362-4EC5-B93D-148A0A124462}" presName="background3" presStyleLbl="node3" presStyleIdx="0" presStyleCnt="3"/>
      <dgm:spPr/>
    </dgm:pt>
    <dgm:pt modelId="{7061D24B-F99E-4ED0-BAE8-7090E315A572}" type="pres">
      <dgm:prSet presAssocID="{F1C36424-0362-4EC5-B93D-148A0A124462}" presName="text3" presStyleLbl="fgAcc3" presStyleIdx="0" presStyleCnt="3">
        <dgm:presLayoutVars>
          <dgm:chPref val="3"/>
        </dgm:presLayoutVars>
      </dgm:prSet>
      <dgm:spPr/>
      <dgm:t>
        <a:bodyPr/>
        <a:lstStyle/>
        <a:p>
          <a:endParaRPr lang="en-US"/>
        </a:p>
      </dgm:t>
    </dgm:pt>
    <dgm:pt modelId="{F5D96A08-FD99-4D2A-8CD6-AB66C1C6D155}" type="pres">
      <dgm:prSet presAssocID="{F1C36424-0362-4EC5-B93D-148A0A124462}" presName="hierChild4" presStyleCnt="0"/>
      <dgm:spPr/>
    </dgm:pt>
    <dgm:pt modelId="{57EB24EA-E6B0-4D87-BBD2-FC56D95E09FC}" type="pres">
      <dgm:prSet presAssocID="{FA05A9DC-D00B-4976-ABAD-764C17A89C00}" presName="Name17" presStyleLbl="parChTrans1D3" presStyleIdx="1" presStyleCnt="3"/>
      <dgm:spPr/>
      <dgm:t>
        <a:bodyPr/>
        <a:lstStyle/>
        <a:p>
          <a:endParaRPr lang="en-US"/>
        </a:p>
      </dgm:t>
    </dgm:pt>
    <dgm:pt modelId="{FE64300B-0436-4C51-9295-89B1959105C5}" type="pres">
      <dgm:prSet presAssocID="{7BCE41BA-05BD-4E63-9260-8CDD8C2F3B0E}" presName="hierRoot3" presStyleCnt="0"/>
      <dgm:spPr/>
    </dgm:pt>
    <dgm:pt modelId="{0F1D3B48-2BF7-4C86-866E-3ECE76C3F653}" type="pres">
      <dgm:prSet presAssocID="{7BCE41BA-05BD-4E63-9260-8CDD8C2F3B0E}" presName="composite3" presStyleCnt="0"/>
      <dgm:spPr/>
    </dgm:pt>
    <dgm:pt modelId="{181E5BB5-9BCA-4C0E-A6E5-67BDED0E5FA7}" type="pres">
      <dgm:prSet presAssocID="{7BCE41BA-05BD-4E63-9260-8CDD8C2F3B0E}" presName="background3" presStyleLbl="node3" presStyleIdx="1" presStyleCnt="3"/>
      <dgm:spPr/>
    </dgm:pt>
    <dgm:pt modelId="{1D5195EA-A9D2-4F4F-9EB1-E906CE506B06}" type="pres">
      <dgm:prSet presAssocID="{7BCE41BA-05BD-4E63-9260-8CDD8C2F3B0E}" presName="text3" presStyleLbl="fgAcc3" presStyleIdx="1" presStyleCnt="3">
        <dgm:presLayoutVars>
          <dgm:chPref val="3"/>
        </dgm:presLayoutVars>
      </dgm:prSet>
      <dgm:spPr/>
      <dgm:t>
        <a:bodyPr/>
        <a:lstStyle/>
        <a:p>
          <a:endParaRPr lang="en-US"/>
        </a:p>
      </dgm:t>
    </dgm:pt>
    <dgm:pt modelId="{72D12636-1DEA-418A-A285-4956BE4CF52B}" type="pres">
      <dgm:prSet presAssocID="{7BCE41BA-05BD-4E63-9260-8CDD8C2F3B0E}" presName="hierChild4" presStyleCnt="0"/>
      <dgm:spPr/>
    </dgm:pt>
    <dgm:pt modelId="{1C0E86DD-A6ED-4251-A6EB-13DF17199740}" type="pres">
      <dgm:prSet presAssocID="{0E69BFA3-247A-4C64-9C6D-24281533ED6A}" presName="Name10" presStyleLbl="parChTrans1D2" presStyleIdx="1" presStyleCnt="2"/>
      <dgm:spPr/>
      <dgm:t>
        <a:bodyPr/>
        <a:lstStyle/>
        <a:p>
          <a:endParaRPr lang="en-US"/>
        </a:p>
      </dgm:t>
    </dgm:pt>
    <dgm:pt modelId="{5F1D6C38-4FCC-419A-B018-0DD856CD06D6}" type="pres">
      <dgm:prSet presAssocID="{3A037F53-698B-49C1-B52F-E01FC7BDFCDE}" presName="hierRoot2" presStyleCnt="0"/>
      <dgm:spPr/>
    </dgm:pt>
    <dgm:pt modelId="{853C5DD0-F387-4A1D-AD99-494503209B6C}" type="pres">
      <dgm:prSet presAssocID="{3A037F53-698B-49C1-B52F-E01FC7BDFCDE}" presName="composite2" presStyleCnt="0"/>
      <dgm:spPr/>
    </dgm:pt>
    <dgm:pt modelId="{48FEBE33-5E9A-4DF7-8346-A176D96B0806}" type="pres">
      <dgm:prSet presAssocID="{3A037F53-698B-49C1-B52F-E01FC7BDFCDE}" presName="background2" presStyleLbl="node2" presStyleIdx="1" presStyleCnt="2"/>
      <dgm:spPr/>
    </dgm:pt>
    <dgm:pt modelId="{38EAD756-719B-4DC7-B951-4A2345A9365F}" type="pres">
      <dgm:prSet presAssocID="{3A037F53-698B-49C1-B52F-E01FC7BDFCDE}" presName="text2" presStyleLbl="fgAcc2" presStyleIdx="1" presStyleCnt="2">
        <dgm:presLayoutVars>
          <dgm:chPref val="3"/>
        </dgm:presLayoutVars>
      </dgm:prSet>
      <dgm:spPr/>
      <dgm:t>
        <a:bodyPr/>
        <a:lstStyle/>
        <a:p>
          <a:endParaRPr lang="en-US"/>
        </a:p>
      </dgm:t>
    </dgm:pt>
    <dgm:pt modelId="{C9AFB45E-F968-4F44-90D8-E34508BFC3DE}" type="pres">
      <dgm:prSet presAssocID="{3A037F53-698B-49C1-B52F-E01FC7BDFCDE}" presName="hierChild3" presStyleCnt="0"/>
      <dgm:spPr/>
    </dgm:pt>
    <dgm:pt modelId="{4A3E8AF9-ECE1-4A55-A048-78D9FE47B616}" type="pres">
      <dgm:prSet presAssocID="{071AF0AC-E3EE-4574-9CC8-23A93C0C45EB}" presName="Name17" presStyleLbl="parChTrans1D3" presStyleIdx="2" presStyleCnt="3"/>
      <dgm:spPr/>
      <dgm:t>
        <a:bodyPr/>
        <a:lstStyle/>
        <a:p>
          <a:endParaRPr lang="en-US"/>
        </a:p>
      </dgm:t>
    </dgm:pt>
    <dgm:pt modelId="{7B23A227-5A24-4A04-8E5A-0379E4AFF5A5}" type="pres">
      <dgm:prSet presAssocID="{C7E9AAE8-5DE9-40B9-81B5-7B4399FA2572}" presName="hierRoot3" presStyleCnt="0"/>
      <dgm:spPr/>
    </dgm:pt>
    <dgm:pt modelId="{9438B73D-A77B-4E9B-859D-2868EB6DFFC9}" type="pres">
      <dgm:prSet presAssocID="{C7E9AAE8-5DE9-40B9-81B5-7B4399FA2572}" presName="composite3" presStyleCnt="0"/>
      <dgm:spPr/>
    </dgm:pt>
    <dgm:pt modelId="{F409A8F7-339E-4D8F-A150-4AD5FE889B9E}" type="pres">
      <dgm:prSet presAssocID="{C7E9AAE8-5DE9-40B9-81B5-7B4399FA2572}" presName="background3" presStyleLbl="node3" presStyleIdx="2" presStyleCnt="3"/>
      <dgm:spPr/>
    </dgm:pt>
    <dgm:pt modelId="{731E8EC2-74F8-4C0A-A7C7-8CBE71E822B5}" type="pres">
      <dgm:prSet presAssocID="{C7E9AAE8-5DE9-40B9-81B5-7B4399FA2572}" presName="text3" presStyleLbl="fgAcc3" presStyleIdx="2" presStyleCnt="3">
        <dgm:presLayoutVars>
          <dgm:chPref val="3"/>
        </dgm:presLayoutVars>
      </dgm:prSet>
      <dgm:spPr/>
      <dgm:t>
        <a:bodyPr/>
        <a:lstStyle/>
        <a:p>
          <a:endParaRPr lang="en-US"/>
        </a:p>
      </dgm:t>
    </dgm:pt>
    <dgm:pt modelId="{F92F55F8-0C1A-4583-BBF3-3C2D28F819DF}" type="pres">
      <dgm:prSet presAssocID="{C7E9AAE8-5DE9-40B9-81B5-7B4399FA2572}" presName="hierChild4" presStyleCnt="0"/>
      <dgm:spPr/>
    </dgm:pt>
  </dgm:ptLst>
  <dgm:cxnLst>
    <dgm:cxn modelId="{06F173EE-AA52-4A3A-B439-A3F150583541}" type="presOf" srcId="{7BCE41BA-05BD-4E63-9260-8CDD8C2F3B0E}" destId="{1D5195EA-A9D2-4F4F-9EB1-E906CE506B06}" srcOrd="0" destOrd="0" presId="urn:microsoft.com/office/officeart/2005/8/layout/hierarchy1"/>
    <dgm:cxn modelId="{44C5D678-4C47-4D8F-8261-E4247E355BED}" type="presOf" srcId="{9012FE7F-960E-41EA-B0D1-CE8C6CEA9120}" destId="{379AECC7-EAEE-49E3-9E54-EB75BC1E8E2B}" srcOrd="0" destOrd="0" presId="urn:microsoft.com/office/officeart/2005/8/layout/hierarchy1"/>
    <dgm:cxn modelId="{92EBFE51-20A2-4B8E-8BB7-7BFFA9AFB25D}" type="presOf" srcId="{49FA1929-B35E-4660-9645-85A5032DC8BC}" destId="{1C3AF4A2-B908-4829-B036-4D7D263F115A}" srcOrd="0" destOrd="0" presId="urn:microsoft.com/office/officeart/2005/8/layout/hierarchy1"/>
    <dgm:cxn modelId="{EDAB0401-88E3-41AA-9E4F-FE89704D5504}" srcId="{49FA1929-B35E-4660-9645-85A5032DC8BC}" destId="{7BCE41BA-05BD-4E63-9260-8CDD8C2F3B0E}" srcOrd="1" destOrd="0" parTransId="{FA05A9DC-D00B-4976-ABAD-764C17A89C00}" sibTransId="{294F68DB-05BE-4217-B667-A6D2822C787C}"/>
    <dgm:cxn modelId="{D501F9F5-B2E0-4CC9-A163-BCAA55E0C174}" type="presOf" srcId="{C7E9AAE8-5DE9-40B9-81B5-7B4399FA2572}" destId="{731E8EC2-74F8-4C0A-A7C7-8CBE71E822B5}" srcOrd="0" destOrd="0" presId="urn:microsoft.com/office/officeart/2005/8/layout/hierarchy1"/>
    <dgm:cxn modelId="{3A9F87B2-B1AF-442A-AC3D-F122EC6728D0}" type="presOf" srcId="{071AF0AC-E3EE-4574-9CC8-23A93C0C45EB}" destId="{4A3E8AF9-ECE1-4A55-A048-78D9FE47B616}" srcOrd="0" destOrd="0" presId="urn:microsoft.com/office/officeart/2005/8/layout/hierarchy1"/>
    <dgm:cxn modelId="{A8055E48-2D14-4E51-89F5-8B53E63C4F01}" type="presOf" srcId="{72AF5709-24D9-40E6-8586-D29ED452412B}" destId="{378ED4B3-2A6D-40D0-BBAC-DF670247C360}" srcOrd="0" destOrd="0" presId="urn:microsoft.com/office/officeart/2005/8/layout/hierarchy1"/>
    <dgm:cxn modelId="{E9BD264F-9A55-4CCE-81D1-791717B0C676}" srcId="{49FA1929-B35E-4660-9645-85A5032DC8BC}" destId="{F1C36424-0362-4EC5-B93D-148A0A124462}" srcOrd="0" destOrd="0" parTransId="{9BAB51C1-5F87-4B7E-827F-A92BF1745E4B}" sibTransId="{751183DD-8786-4119-8266-45542E147C41}"/>
    <dgm:cxn modelId="{C44E94AC-088B-4007-AE13-0B35D48C7044}" srcId="{B49FEC5D-F557-439D-B61D-EA35A39B3C33}" destId="{3A037F53-698B-49C1-B52F-E01FC7BDFCDE}" srcOrd="1" destOrd="0" parTransId="{0E69BFA3-247A-4C64-9C6D-24281533ED6A}" sibTransId="{A93AFFBB-CD26-4FFA-AB99-BC7F5E413472}"/>
    <dgm:cxn modelId="{66AC22A8-D939-4DCD-8AC7-6CD1964F9577}" srcId="{9012FE7F-960E-41EA-B0D1-CE8C6CEA9120}" destId="{B49FEC5D-F557-439D-B61D-EA35A39B3C33}" srcOrd="0" destOrd="0" parTransId="{44383ED0-ADDC-4681-BBC7-85FB876C7896}" sibTransId="{3C64FE71-583F-4D3D-8D49-2A9A706B83DD}"/>
    <dgm:cxn modelId="{5D9B9581-4C79-4C9D-B86D-E9B9AB92AE1F}" srcId="{B49FEC5D-F557-439D-B61D-EA35A39B3C33}" destId="{49FA1929-B35E-4660-9645-85A5032DC8BC}" srcOrd="0" destOrd="0" parTransId="{72AF5709-24D9-40E6-8586-D29ED452412B}" sibTransId="{0BF450B6-B6F4-481C-85A0-A73313FA20CC}"/>
    <dgm:cxn modelId="{3B3F8367-CAB8-414E-AC4A-20EFA0DBB538}" srcId="{3A037F53-698B-49C1-B52F-E01FC7BDFCDE}" destId="{C7E9AAE8-5DE9-40B9-81B5-7B4399FA2572}" srcOrd="0" destOrd="0" parTransId="{071AF0AC-E3EE-4574-9CC8-23A93C0C45EB}" sibTransId="{7E22B34D-8BAB-40DA-BEAC-082375681229}"/>
    <dgm:cxn modelId="{D885C370-B9F0-4011-A187-57A5A4A8BB24}" type="presOf" srcId="{3A037F53-698B-49C1-B52F-E01FC7BDFCDE}" destId="{38EAD756-719B-4DC7-B951-4A2345A9365F}" srcOrd="0" destOrd="0" presId="urn:microsoft.com/office/officeart/2005/8/layout/hierarchy1"/>
    <dgm:cxn modelId="{B31FF305-6CAB-48C5-A936-10422D6CAE3C}" type="presOf" srcId="{FA05A9DC-D00B-4976-ABAD-764C17A89C00}" destId="{57EB24EA-E6B0-4D87-BBD2-FC56D95E09FC}" srcOrd="0" destOrd="0" presId="urn:microsoft.com/office/officeart/2005/8/layout/hierarchy1"/>
    <dgm:cxn modelId="{BE7A589A-5410-4D0D-BDCD-035575D5AF42}" type="presOf" srcId="{0E69BFA3-247A-4C64-9C6D-24281533ED6A}" destId="{1C0E86DD-A6ED-4251-A6EB-13DF17199740}" srcOrd="0" destOrd="0" presId="urn:microsoft.com/office/officeart/2005/8/layout/hierarchy1"/>
    <dgm:cxn modelId="{55920A0E-4939-48E5-AB14-F616FAAC63E9}" type="presOf" srcId="{B49FEC5D-F557-439D-B61D-EA35A39B3C33}" destId="{AD0D2454-7885-4D2A-BE25-3957BB611DAB}" srcOrd="0" destOrd="0" presId="urn:microsoft.com/office/officeart/2005/8/layout/hierarchy1"/>
    <dgm:cxn modelId="{8A9090CA-E271-4B3C-97A9-BB10AB509A86}" type="presOf" srcId="{9BAB51C1-5F87-4B7E-827F-A92BF1745E4B}" destId="{4A1DF077-9258-4BDA-8E3D-058449B3E913}" srcOrd="0" destOrd="0" presId="urn:microsoft.com/office/officeart/2005/8/layout/hierarchy1"/>
    <dgm:cxn modelId="{E304EF2C-7CFF-4844-BE56-CB3FE99914AB}" type="presOf" srcId="{F1C36424-0362-4EC5-B93D-148A0A124462}" destId="{7061D24B-F99E-4ED0-BAE8-7090E315A572}" srcOrd="0" destOrd="0" presId="urn:microsoft.com/office/officeart/2005/8/layout/hierarchy1"/>
    <dgm:cxn modelId="{5325E602-C752-400C-87F5-FEB3EB871566}" type="presParOf" srcId="{379AECC7-EAEE-49E3-9E54-EB75BC1E8E2B}" destId="{73C19468-CDB8-4296-AABC-BC85A9A4038F}" srcOrd="0" destOrd="0" presId="urn:microsoft.com/office/officeart/2005/8/layout/hierarchy1"/>
    <dgm:cxn modelId="{396A50EF-E636-4BFE-A012-63331AFDE79B}" type="presParOf" srcId="{73C19468-CDB8-4296-AABC-BC85A9A4038F}" destId="{81DEE5DA-24D9-451C-867D-B8FF8DFB4A68}" srcOrd="0" destOrd="0" presId="urn:microsoft.com/office/officeart/2005/8/layout/hierarchy1"/>
    <dgm:cxn modelId="{1DBF592E-2ECC-416D-8549-CD95E03083C4}" type="presParOf" srcId="{81DEE5DA-24D9-451C-867D-B8FF8DFB4A68}" destId="{7A45B94F-A028-4421-9B20-3410324E07F3}" srcOrd="0" destOrd="0" presId="urn:microsoft.com/office/officeart/2005/8/layout/hierarchy1"/>
    <dgm:cxn modelId="{5213CBED-AB51-4810-9966-C67793120D6F}" type="presParOf" srcId="{81DEE5DA-24D9-451C-867D-B8FF8DFB4A68}" destId="{AD0D2454-7885-4D2A-BE25-3957BB611DAB}" srcOrd="1" destOrd="0" presId="urn:microsoft.com/office/officeart/2005/8/layout/hierarchy1"/>
    <dgm:cxn modelId="{ADD9A7F4-B6D8-442E-A585-BC5563C70A61}" type="presParOf" srcId="{73C19468-CDB8-4296-AABC-BC85A9A4038F}" destId="{DB0E30FA-F652-4B7A-8AC0-96792BBE0B36}" srcOrd="1" destOrd="0" presId="urn:microsoft.com/office/officeart/2005/8/layout/hierarchy1"/>
    <dgm:cxn modelId="{227F654E-C9BC-419E-80BF-C8DE9CC221B2}" type="presParOf" srcId="{DB0E30FA-F652-4B7A-8AC0-96792BBE0B36}" destId="{378ED4B3-2A6D-40D0-BBAC-DF670247C360}" srcOrd="0" destOrd="0" presId="urn:microsoft.com/office/officeart/2005/8/layout/hierarchy1"/>
    <dgm:cxn modelId="{65B40770-3B34-4B63-9939-A6E30619CA9A}" type="presParOf" srcId="{DB0E30FA-F652-4B7A-8AC0-96792BBE0B36}" destId="{965A73BF-4A39-413F-977D-9A250B453FE0}" srcOrd="1" destOrd="0" presId="urn:microsoft.com/office/officeart/2005/8/layout/hierarchy1"/>
    <dgm:cxn modelId="{9E9BD8AD-FDDA-4B14-8CA4-A150FD644526}" type="presParOf" srcId="{965A73BF-4A39-413F-977D-9A250B453FE0}" destId="{92FFB39F-91B8-4E74-9C48-F6FCE5212469}" srcOrd="0" destOrd="0" presId="urn:microsoft.com/office/officeart/2005/8/layout/hierarchy1"/>
    <dgm:cxn modelId="{CD567222-F2A8-40F7-82BB-774C5D0C326D}" type="presParOf" srcId="{92FFB39F-91B8-4E74-9C48-F6FCE5212469}" destId="{C698378D-83E1-4C63-AA50-90EA74BD1B5B}" srcOrd="0" destOrd="0" presId="urn:microsoft.com/office/officeart/2005/8/layout/hierarchy1"/>
    <dgm:cxn modelId="{03EDDF6D-D1AD-485C-A832-0A02CF3AD228}" type="presParOf" srcId="{92FFB39F-91B8-4E74-9C48-F6FCE5212469}" destId="{1C3AF4A2-B908-4829-B036-4D7D263F115A}" srcOrd="1" destOrd="0" presId="urn:microsoft.com/office/officeart/2005/8/layout/hierarchy1"/>
    <dgm:cxn modelId="{9039D5A3-E0C2-462F-B43D-52FB495B95FC}" type="presParOf" srcId="{965A73BF-4A39-413F-977D-9A250B453FE0}" destId="{B6F5093B-D2A2-46B5-94C5-29A853F7D5C3}" srcOrd="1" destOrd="0" presId="urn:microsoft.com/office/officeart/2005/8/layout/hierarchy1"/>
    <dgm:cxn modelId="{053A66FB-6B78-4EB1-8366-517132E3C8C6}" type="presParOf" srcId="{B6F5093B-D2A2-46B5-94C5-29A853F7D5C3}" destId="{4A1DF077-9258-4BDA-8E3D-058449B3E913}" srcOrd="0" destOrd="0" presId="urn:microsoft.com/office/officeart/2005/8/layout/hierarchy1"/>
    <dgm:cxn modelId="{60A69541-0702-4A8B-950D-9D9B8B692361}" type="presParOf" srcId="{B6F5093B-D2A2-46B5-94C5-29A853F7D5C3}" destId="{1A2084AD-6D5C-413A-8825-98206E972360}" srcOrd="1" destOrd="0" presId="urn:microsoft.com/office/officeart/2005/8/layout/hierarchy1"/>
    <dgm:cxn modelId="{1BD6ADCC-5F26-46BD-9D80-F147E79DE398}" type="presParOf" srcId="{1A2084AD-6D5C-413A-8825-98206E972360}" destId="{BF492934-32AB-411C-B706-56EAE80AB445}" srcOrd="0" destOrd="0" presId="urn:microsoft.com/office/officeart/2005/8/layout/hierarchy1"/>
    <dgm:cxn modelId="{C0C8DD93-AAC1-4325-9B36-619D1BFF5917}" type="presParOf" srcId="{BF492934-32AB-411C-B706-56EAE80AB445}" destId="{E675EAD7-1F6E-4354-B9C2-334FA8B24CEB}" srcOrd="0" destOrd="0" presId="urn:microsoft.com/office/officeart/2005/8/layout/hierarchy1"/>
    <dgm:cxn modelId="{6FCD61D1-2EFE-4368-A659-7B302D1E20AE}" type="presParOf" srcId="{BF492934-32AB-411C-B706-56EAE80AB445}" destId="{7061D24B-F99E-4ED0-BAE8-7090E315A572}" srcOrd="1" destOrd="0" presId="urn:microsoft.com/office/officeart/2005/8/layout/hierarchy1"/>
    <dgm:cxn modelId="{689DE6B9-5472-44D6-9F3D-1ACE8C2CC765}" type="presParOf" srcId="{1A2084AD-6D5C-413A-8825-98206E972360}" destId="{F5D96A08-FD99-4D2A-8CD6-AB66C1C6D155}" srcOrd="1" destOrd="0" presId="urn:microsoft.com/office/officeart/2005/8/layout/hierarchy1"/>
    <dgm:cxn modelId="{AD432A32-8F1B-4FA4-8C7A-A97EF4EC2077}" type="presParOf" srcId="{B6F5093B-D2A2-46B5-94C5-29A853F7D5C3}" destId="{57EB24EA-E6B0-4D87-BBD2-FC56D95E09FC}" srcOrd="2" destOrd="0" presId="urn:microsoft.com/office/officeart/2005/8/layout/hierarchy1"/>
    <dgm:cxn modelId="{8A9012DD-E0F8-40B9-B26C-E17BBE31792D}" type="presParOf" srcId="{B6F5093B-D2A2-46B5-94C5-29A853F7D5C3}" destId="{FE64300B-0436-4C51-9295-89B1959105C5}" srcOrd="3" destOrd="0" presId="urn:microsoft.com/office/officeart/2005/8/layout/hierarchy1"/>
    <dgm:cxn modelId="{083EF9C0-43A3-446E-BFD2-CF3D4A95AA64}" type="presParOf" srcId="{FE64300B-0436-4C51-9295-89B1959105C5}" destId="{0F1D3B48-2BF7-4C86-866E-3ECE76C3F653}" srcOrd="0" destOrd="0" presId="urn:microsoft.com/office/officeart/2005/8/layout/hierarchy1"/>
    <dgm:cxn modelId="{C26F8487-03A5-4CE2-9961-8EEDE2E78E82}" type="presParOf" srcId="{0F1D3B48-2BF7-4C86-866E-3ECE76C3F653}" destId="{181E5BB5-9BCA-4C0E-A6E5-67BDED0E5FA7}" srcOrd="0" destOrd="0" presId="urn:microsoft.com/office/officeart/2005/8/layout/hierarchy1"/>
    <dgm:cxn modelId="{AA386709-460B-400D-88DF-A64C33A3478E}" type="presParOf" srcId="{0F1D3B48-2BF7-4C86-866E-3ECE76C3F653}" destId="{1D5195EA-A9D2-4F4F-9EB1-E906CE506B06}" srcOrd="1" destOrd="0" presId="urn:microsoft.com/office/officeart/2005/8/layout/hierarchy1"/>
    <dgm:cxn modelId="{F06441A7-4995-44C1-A9B3-C2B3B93BB340}" type="presParOf" srcId="{FE64300B-0436-4C51-9295-89B1959105C5}" destId="{72D12636-1DEA-418A-A285-4956BE4CF52B}" srcOrd="1" destOrd="0" presId="urn:microsoft.com/office/officeart/2005/8/layout/hierarchy1"/>
    <dgm:cxn modelId="{A488EB43-A304-43AB-BDF8-92CC908ADE20}" type="presParOf" srcId="{DB0E30FA-F652-4B7A-8AC0-96792BBE0B36}" destId="{1C0E86DD-A6ED-4251-A6EB-13DF17199740}" srcOrd="2" destOrd="0" presId="urn:microsoft.com/office/officeart/2005/8/layout/hierarchy1"/>
    <dgm:cxn modelId="{61F9C88E-292B-43AD-BEFF-E8ADC0D1435D}" type="presParOf" srcId="{DB0E30FA-F652-4B7A-8AC0-96792BBE0B36}" destId="{5F1D6C38-4FCC-419A-B018-0DD856CD06D6}" srcOrd="3" destOrd="0" presId="urn:microsoft.com/office/officeart/2005/8/layout/hierarchy1"/>
    <dgm:cxn modelId="{E7DA7BAB-8E5C-436F-988B-824E947AF30C}" type="presParOf" srcId="{5F1D6C38-4FCC-419A-B018-0DD856CD06D6}" destId="{853C5DD0-F387-4A1D-AD99-494503209B6C}" srcOrd="0" destOrd="0" presId="urn:microsoft.com/office/officeart/2005/8/layout/hierarchy1"/>
    <dgm:cxn modelId="{2CFEF86A-74E5-4F85-8DA2-3DC862FE1D4A}" type="presParOf" srcId="{853C5DD0-F387-4A1D-AD99-494503209B6C}" destId="{48FEBE33-5E9A-4DF7-8346-A176D96B0806}" srcOrd="0" destOrd="0" presId="urn:microsoft.com/office/officeart/2005/8/layout/hierarchy1"/>
    <dgm:cxn modelId="{CF72FA0E-5A32-4156-88E9-9793DFE7C5D4}" type="presParOf" srcId="{853C5DD0-F387-4A1D-AD99-494503209B6C}" destId="{38EAD756-719B-4DC7-B951-4A2345A9365F}" srcOrd="1" destOrd="0" presId="urn:microsoft.com/office/officeart/2005/8/layout/hierarchy1"/>
    <dgm:cxn modelId="{93617B13-4556-4D56-B415-42839CB3E20A}" type="presParOf" srcId="{5F1D6C38-4FCC-419A-B018-0DD856CD06D6}" destId="{C9AFB45E-F968-4F44-90D8-E34508BFC3DE}" srcOrd="1" destOrd="0" presId="urn:microsoft.com/office/officeart/2005/8/layout/hierarchy1"/>
    <dgm:cxn modelId="{AB5A310F-F9DC-4CFD-ACE1-23F97A66B331}" type="presParOf" srcId="{C9AFB45E-F968-4F44-90D8-E34508BFC3DE}" destId="{4A3E8AF9-ECE1-4A55-A048-78D9FE47B616}" srcOrd="0" destOrd="0" presId="urn:microsoft.com/office/officeart/2005/8/layout/hierarchy1"/>
    <dgm:cxn modelId="{750CE251-DF2F-4190-BF30-3E1298480A4A}" type="presParOf" srcId="{C9AFB45E-F968-4F44-90D8-E34508BFC3DE}" destId="{7B23A227-5A24-4A04-8E5A-0379E4AFF5A5}" srcOrd="1" destOrd="0" presId="urn:microsoft.com/office/officeart/2005/8/layout/hierarchy1"/>
    <dgm:cxn modelId="{AA8B7B25-224C-4296-AFA9-E165F20C06EB}" type="presParOf" srcId="{7B23A227-5A24-4A04-8E5A-0379E4AFF5A5}" destId="{9438B73D-A77B-4E9B-859D-2868EB6DFFC9}" srcOrd="0" destOrd="0" presId="urn:microsoft.com/office/officeart/2005/8/layout/hierarchy1"/>
    <dgm:cxn modelId="{43526F0D-F5D1-4544-BEFB-E7C135EAC43A}" type="presParOf" srcId="{9438B73D-A77B-4E9B-859D-2868EB6DFFC9}" destId="{F409A8F7-339E-4D8F-A150-4AD5FE889B9E}" srcOrd="0" destOrd="0" presId="urn:microsoft.com/office/officeart/2005/8/layout/hierarchy1"/>
    <dgm:cxn modelId="{799B7A31-0895-4E19-B265-85730328D2D6}" type="presParOf" srcId="{9438B73D-A77B-4E9B-859D-2868EB6DFFC9}" destId="{731E8EC2-74F8-4C0A-A7C7-8CBE71E822B5}" srcOrd="1" destOrd="0" presId="urn:microsoft.com/office/officeart/2005/8/layout/hierarchy1"/>
    <dgm:cxn modelId="{1BE419AB-8225-4AE2-A1DD-4EDF818F4F5B}" type="presParOf" srcId="{7B23A227-5A24-4A04-8E5A-0379E4AFF5A5}" destId="{F92F55F8-0C1A-4583-BBF3-3C2D28F819D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319469-C084-43E8-82A5-8F5898AB1F5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C32937-AB3B-4140-81C1-B6F190A7EE19}">
      <dgm:prSet/>
      <dgm:spPr/>
      <dgm:t>
        <a:bodyPr/>
        <a:lstStyle/>
        <a:p>
          <a:r>
            <a:rPr lang="en-US"/>
            <a:t>It may give inconsistent readings which reduces the efficiency of the project.</a:t>
          </a:r>
        </a:p>
      </dgm:t>
    </dgm:pt>
    <dgm:pt modelId="{32825F30-C3E5-4A4F-B61C-C4051F90FE86}" type="parTrans" cxnId="{F691E79B-505E-4FE7-A30B-430A20A9F314}">
      <dgm:prSet/>
      <dgm:spPr/>
      <dgm:t>
        <a:bodyPr/>
        <a:lstStyle/>
        <a:p>
          <a:endParaRPr lang="en-US"/>
        </a:p>
      </dgm:t>
    </dgm:pt>
    <dgm:pt modelId="{94CDC0AF-75F3-4AD7-9035-FCACE9780E9D}" type="sibTrans" cxnId="{F691E79B-505E-4FE7-A30B-430A20A9F314}">
      <dgm:prSet/>
      <dgm:spPr/>
      <dgm:t>
        <a:bodyPr/>
        <a:lstStyle/>
        <a:p>
          <a:endParaRPr lang="en-US"/>
        </a:p>
      </dgm:t>
    </dgm:pt>
    <dgm:pt modelId="{8F3E0813-48C3-444B-85E0-9BB865D7F328}">
      <dgm:prSet/>
      <dgm:spPr/>
      <dgm:t>
        <a:bodyPr/>
        <a:lstStyle/>
        <a:p>
          <a:r>
            <a:rPr lang="en-US"/>
            <a:t>Logic used is very simple . Therefor , results may vary if a sophisticated instrument is used for the same purpose</a:t>
          </a:r>
        </a:p>
      </dgm:t>
    </dgm:pt>
    <dgm:pt modelId="{AAB15D14-D813-4FDF-9D40-8A16B812A140}" type="parTrans" cxnId="{0842B946-6E22-4DE8-A95B-160903B6EC37}">
      <dgm:prSet/>
      <dgm:spPr/>
      <dgm:t>
        <a:bodyPr/>
        <a:lstStyle/>
        <a:p>
          <a:endParaRPr lang="en-US"/>
        </a:p>
      </dgm:t>
    </dgm:pt>
    <dgm:pt modelId="{6579D909-4EB1-4CED-9D3E-AD883697EFA4}" type="sibTrans" cxnId="{0842B946-6E22-4DE8-A95B-160903B6EC37}">
      <dgm:prSet/>
      <dgm:spPr/>
      <dgm:t>
        <a:bodyPr/>
        <a:lstStyle/>
        <a:p>
          <a:endParaRPr lang="en-US"/>
        </a:p>
      </dgm:t>
    </dgm:pt>
    <dgm:pt modelId="{7376D235-1073-4A33-ACE0-1931E280E894}">
      <dgm:prSet/>
      <dgm:spPr/>
      <dgm:t>
        <a:bodyPr/>
        <a:lstStyle/>
        <a:p>
          <a:r>
            <a:rPr lang="en-US"/>
            <a:t>pulse sensor might not  detect accurate readings if it was placed with excessive or loose pressure on the body. </a:t>
          </a:r>
        </a:p>
      </dgm:t>
    </dgm:pt>
    <dgm:pt modelId="{55D97852-81A3-4A1C-B986-693E1A5B01F2}" type="parTrans" cxnId="{5EBABBA7-F69B-44AC-BA9D-A805BC70CEB1}">
      <dgm:prSet/>
      <dgm:spPr/>
      <dgm:t>
        <a:bodyPr/>
        <a:lstStyle/>
        <a:p>
          <a:endParaRPr lang="en-US"/>
        </a:p>
      </dgm:t>
    </dgm:pt>
    <dgm:pt modelId="{75C87440-B05C-4464-B7EF-456B718B4E59}" type="sibTrans" cxnId="{5EBABBA7-F69B-44AC-BA9D-A805BC70CEB1}">
      <dgm:prSet/>
      <dgm:spPr/>
      <dgm:t>
        <a:bodyPr/>
        <a:lstStyle/>
        <a:p>
          <a:endParaRPr lang="en-US"/>
        </a:p>
      </dgm:t>
    </dgm:pt>
    <dgm:pt modelId="{E4FBB7C2-480B-414C-A4ED-E80668C144B6}" type="pres">
      <dgm:prSet presAssocID="{7A319469-C084-43E8-82A5-8F5898AB1F5A}" presName="root" presStyleCnt="0">
        <dgm:presLayoutVars>
          <dgm:dir/>
          <dgm:resizeHandles val="exact"/>
        </dgm:presLayoutVars>
      </dgm:prSet>
      <dgm:spPr/>
      <dgm:t>
        <a:bodyPr/>
        <a:lstStyle/>
        <a:p>
          <a:endParaRPr lang="en-US"/>
        </a:p>
      </dgm:t>
    </dgm:pt>
    <dgm:pt modelId="{473FC3E8-52BA-4FE5-A093-DF3F421B4D16}" type="pres">
      <dgm:prSet presAssocID="{ACC32937-AB3B-4140-81C1-B6F190A7EE19}" presName="compNode" presStyleCnt="0"/>
      <dgm:spPr/>
    </dgm:pt>
    <dgm:pt modelId="{D3572637-1339-452D-932E-8193AE6D8087}" type="pres">
      <dgm:prSet presAssocID="{ACC32937-AB3B-4140-81C1-B6F190A7EE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99DF7168-1322-455E-AB8E-4C6B0E34CE04}" type="pres">
      <dgm:prSet presAssocID="{ACC32937-AB3B-4140-81C1-B6F190A7EE19}" presName="spaceRect" presStyleCnt="0"/>
      <dgm:spPr/>
    </dgm:pt>
    <dgm:pt modelId="{798561AC-6359-44B6-B306-CE6252E24EB9}" type="pres">
      <dgm:prSet presAssocID="{ACC32937-AB3B-4140-81C1-B6F190A7EE19}" presName="textRect" presStyleLbl="revTx" presStyleIdx="0" presStyleCnt="3">
        <dgm:presLayoutVars>
          <dgm:chMax val="1"/>
          <dgm:chPref val="1"/>
        </dgm:presLayoutVars>
      </dgm:prSet>
      <dgm:spPr/>
      <dgm:t>
        <a:bodyPr/>
        <a:lstStyle/>
        <a:p>
          <a:endParaRPr lang="en-US"/>
        </a:p>
      </dgm:t>
    </dgm:pt>
    <dgm:pt modelId="{8505B006-D1A3-4509-99A1-620E180C9599}" type="pres">
      <dgm:prSet presAssocID="{94CDC0AF-75F3-4AD7-9035-FCACE9780E9D}" presName="sibTrans" presStyleCnt="0"/>
      <dgm:spPr/>
    </dgm:pt>
    <dgm:pt modelId="{CA4D4AD0-EEB7-41D4-BDC6-29D9934373DE}" type="pres">
      <dgm:prSet presAssocID="{8F3E0813-48C3-444B-85E0-9BB865D7F328}" presName="compNode" presStyleCnt="0"/>
      <dgm:spPr/>
    </dgm:pt>
    <dgm:pt modelId="{A0F0A600-B19A-4440-984C-B1C357E0C964}" type="pres">
      <dgm:prSet presAssocID="{8F3E0813-48C3-444B-85E0-9BB865D7F3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Research"/>
        </a:ext>
      </dgm:extLst>
    </dgm:pt>
    <dgm:pt modelId="{19BF62E9-8C0C-4761-B353-D7A9B949EA55}" type="pres">
      <dgm:prSet presAssocID="{8F3E0813-48C3-444B-85E0-9BB865D7F328}" presName="spaceRect" presStyleCnt="0"/>
      <dgm:spPr/>
    </dgm:pt>
    <dgm:pt modelId="{8A13737C-1DC7-450B-956D-720FDE996929}" type="pres">
      <dgm:prSet presAssocID="{8F3E0813-48C3-444B-85E0-9BB865D7F328}" presName="textRect" presStyleLbl="revTx" presStyleIdx="1" presStyleCnt="3">
        <dgm:presLayoutVars>
          <dgm:chMax val="1"/>
          <dgm:chPref val="1"/>
        </dgm:presLayoutVars>
      </dgm:prSet>
      <dgm:spPr/>
      <dgm:t>
        <a:bodyPr/>
        <a:lstStyle/>
        <a:p>
          <a:endParaRPr lang="en-US"/>
        </a:p>
      </dgm:t>
    </dgm:pt>
    <dgm:pt modelId="{1DDD15E6-1194-4E20-9EC0-B9AEC0000926}" type="pres">
      <dgm:prSet presAssocID="{6579D909-4EB1-4CED-9D3E-AD883697EFA4}" presName="sibTrans" presStyleCnt="0"/>
      <dgm:spPr/>
    </dgm:pt>
    <dgm:pt modelId="{F217BA36-733F-4A43-8E43-D753457A1A27}" type="pres">
      <dgm:prSet presAssocID="{7376D235-1073-4A33-ACE0-1931E280E894}" presName="compNode" presStyleCnt="0"/>
      <dgm:spPr/>
    </dgm:pt>
    <dgm:pt modelId="{CA79618E-F148-4D0A-A13D-18D501C7556E}" type="pres">
      <dgm:prSet presAssocID="{7376D235-1073-4A33-ACE0-1931E280E8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Heart with Pulse"/>
        </a:ext>
      </dgm:extLst>
    </dgm:pt>
    <dgm:pt modelId="{89C5EF5C-EF81-401A-82DA-24F84350CACB}" type="pres">
      <dgm:prSet presAssocID="{7376D235-1073-4A33-ACE0-1931E280E894}" presName="spaceRect" presStyleCnt="0"/>
      <dgm:spPr/>
    </dgm:pt>
    <dgm:pt modelId="{5AE809DB-8E8B-4E3F-BD82-9393D4B1F1D3}" type="pres">
      <dgm:prSet presAssocID="{7376D235-1073-4A33-ACE0-1931E280E894}" presName="textRect" presStyleLbl="revTx" presStyleIdx="2" presStyleCnt="3">
        <dgm:presLayoutVars>
          <dgm:chMax val="1"/>
          <dgm:chPref val="1"/>
        </dgm:presLayoutVars>
      </dgm:prSet>
      <dgm:spPr/>
      <dgm:t>
        <a:bodyPr/>
        <a:lstStyle/>
        <a:p>
          <a:endParaRPr lang="en-US"/>
        </a:p>
      </dgm:t>
    </dgm:pt>
  </dgm:ptLst>
  <dgm:cxnLst>
    <dgm:cxn modelId="{5EBABBA7-F69B-44AC-BA9D-A805BC70CEB1}" srcId="{7A319469-C084-43E8-82A5-8F5898AB1F5A}" destId="{7376D235-1073-4A33-ACE0-1931E280E894}" srcOrd="2" destOrd="0" parTransId="{55D97852-81A3-4A1C-B986-693E1A5B01F2}" sibTransId="{75C87440-B05C-4464-B7EF-456B718B4E59}"/>
    <dgm:cxn modelId="{24B07173-0A4F-418B-9114-6607F4C369F7}" type="presOf" srcId="{ACC32937-AB3B-4140-81C1-B6F190A7EE19}" destId="{798561AC-6359-44B6-B306-CE6252E24EB9}" srcOrd="0" destOrd="0" presId="urn:microsoft.com/office/officeart/2018/2/layout/IconLabelList"/>
    <dgm:cxn modelId="{64CF7DBD-C4E9-4B01-9C08-686AF1787C4F}" type="presOf" srcId="{7A319469-C084-43E8-82A5-8F5898AB1F5A}" destId="{E4FBB7C2-480B-414C-A4ED-E80668C144B6}" srcOrd="0" destOrd="0" presId="urn:microsoft.com/office/officeart/2018/2/layout/IconLabelList"/>
    <dgm:cxn modelId="{0FF94D15-6B35-4BAC-A711-2BDA5BC42D47}" type="presOf" srcId="{8F3E0813-48C3-444B-85E0-9BB865D7F328}" destId="{8A13737C-1DC7-450B-956D-720FDE996929}" srcOrd="0" destOrd="0" presId="urn:microsoft.com/office/officeart/2018/2/layout/IconLabelList"/>
    <dgm:cxn modelId="{BC5D8C8C-7174-43EE-8C4E-713FA13F55AA}" type="presOf" srcId="{7376D235-1073-4A33-ACE0-1931E280E894}" destId="{5AE809DB-8E8B-4E3F-BD82-9393D4B1F1D3}" srcOrd="0" destOrd="0" presId="urn:microsoft.com/office/officeart/2018/2/layout/IconLabelList"/>
    <dgm:cxn modelId="{F691E79B-505E-4FE7-A30B-430A20A9F314}" srcId="{7A319469-C084-43E8-82A5-8F5898AB1F5A}" destId="{ACC32937-AB3B-4140-81C1-B6F190A7EE19}" srcOrd="0" destOrd="0" parTransId="{32825F30-C3E5-4A4F-B61C-C4051F90FE86}" sibTransId="{94CDC0AF-75F3-4AD7-9035-FCACE9780E9D}"/>
    <dgm:cxn modelId="{0842B946-6E22-4DE8-A95B-160903B6EC37}" srcId="{7A319469-C084-43E8-82A5-8F5898AB1F5A}" destId="{8F3E0813-48C3-444B-85E0-9BB865D7F328}" srcOrd="1" destOrd="0" parTransId="{AAB15D14-D813-4FDF-9D40-8A16B812A140}" sibTransId="{6579D909-4EB1-4CED-9D3E-AD883697EFA4}"/>
    <dgm:cxn modelId="{82F5294D-ED0D-4B7E-B59F-70471CBC2BBF}" type="presParOf" srcId="{E4FBB7C2-480B-414C-A4ED-E80668C144B6}" destId="{473FC3E8-52BA-4FE5-A093-DF3F421B4D16}" srcOrd="0" destOrd="0" presId="urn:microsoft.com/office/officeart/2018/2/layout/IconLabelList"/>
    <dgm:cxn modelId="{009AD98D-174C-45EB-B1A8-FD2191FF274C}" type="presParOf" srcId="{473FC3E8-52BA-4FE5-A093-DF3F421B4D16}" destId="{D3572637-1339-452D-932E-8193AE6D8087}" srcOrd="0" destOrd="0" presId="urn:microsoft.com/office/officeart/2018/2/layout/IconLabelList"/>
    <dgm:cxn modelId="{FB037123-5195-4059-B782-B23B1C60A7F9}" type="presParOf" srcId="{473FC3E8-52BA-4FE5-A093-DF3F421B4D16}" destId="{99DF7168-1322-455E-AB8E-4C6B0E34CE04}" srcOrd="1" destOrd="0" presId="urn:microsoft.com/office/officeart/2018/2/layout/IconLabelList"/>
    <dgm:cxn modelId="{F1CFA6CC-1D95-41E3-8597-FAA5F04F921D}" type="presParOf" srcId="{473FC3E8-52BA-4FE5-A093-DF3F421B4D16}" destId="{798561AC-6359-44B6-B306-CE6252E24EB9}" srcOrd="2" destOrd="0" presId="urn:microsoft.com/office/officeart/2018/2/layout/IconLabelList"/>
    <dgm:cxn modelId="{01CF57C3-96C4-4FE1-A1CF-B3D13DEDFA23}" type="presParOf" srcId="{E4FBB7C2-480B-414C-A4ED-E80668C144B6}" destId="{8505B006-D1A3-4509-99A1-620E180C9599}" srcOrd="1" destOrd="0" presId="urn:microsoft.com/office/officeart/2018/2/layout/IconLabelList"/>
    <dgm:cxn modelId="{6BB41EF4-A9C3-4FA0-AEDE-C3F0B9124816}" type="presParOf" srcId="{E4FBB7C2-480B-414C-A4ED-E80668C144B6}" destId="{CA4D4AD0-EEB7-41D4-BDC6-29D9934373DE}" srcOrd="2" destOrd="0" presId="urn:microsoft.com/office/officeart/2018/2/layout/IconLabelList"/>
    <dgm:cxn modelId="{B6FBD7B1-9E30-429D-8F51-83E855DD187A}" type="presParOf" srcId="{CA4D4AD0-EEB7-41D4-BDC6-29D9934373DE}" destId="{A0F0A600-B19A-4440-984C-B1C357E0C964}" srcOrd="0" destOrd="0" presId="urn:microsoft.com/office/officeart/2018/2/layout/IconLabelList"/>
    <dgm:cxn modelId="{96AF746B-8DD1-471D-B37B-2DD8AA19288F}" type="presParOf" srcId="{CA4D4AD0-EEB7-41D4-BDC6-29D9934373DE}" destId="{19BF62E9-8C0C-4761-B353-D7A9B949EA55}" srcOrd="1" destOrd="0" presId="urn:microsoft.com/office/officeart/2018/2/layout/IconLabelList"/>
    <dgm:cxn modelId="{46BC1196-AD2B-4010-B4B3-8395205890DC}" type="presParOf" srcId="{CA4D4AD0-EEB7-41D4-BDC6-29D9934373DE}" destId="{8A13737C-1DC7-450B-956D-720FDE996929}" srcOrd="2" destOrd="0" presId="urn:microsoft.com/office/officeart/2018/2/layout/IconLabelList"/>
    <dgm:cxn modelId="{5F96CAA8-6683-4210-A9B7-B596C05CDABC}" type="presParOf" srcId="{E4FBB7C2-480B-414C-A4ED-E80668C144B6}" destId="{1DDD15E6-1194-4E20-9EC0-B9AEC0000926}" srcOrd="3" destOrd="0" presId="urn:microsoft.com/office/officeart/2018/2/layout/IconLabelList"/>
    <dgm:cxn modelId="{3881EF75-DA06-42B4-B43F-A72AE0F59318}" type="presParOf" srcId="{E4FBB7C2-480B-414C-A4ED-E80668C144B6}" destId="{F217BA36-733F-4A43-8E43-D753457A1A27}" srcOrd="4" destOrd="0" presId="urn:microsoft.com/office/officeart/2018/2/layout/IconLabelList"/>
    <dgm:cxn modelId="{64841159-94A3-4761-B990-F9ED14E7F4B5}" type="presParOf" srcId="{F217BA36-733F-4A43-8E43-D753457A1A27}" destId="{CA79618E-F148-4D0A-A13D-18D501C7556E}" srcOrd="0" destOrd="0" presId="urn:microsoft.com/office/officeart/2018/2/layout/IconLabelList"/>
    <dgm:cxn modelId="{4D9AFED8-88E3-454F-BA20-63E354013B75}" type="presParOf" srcId="{F217BA36-733F-4A43-8E43-D753457A1A27}" destId="{89C5EF5C-EF81-401A-82DA-24F84350CACB}" srcOrd="1" destOrd="0" presId="urn:microsoft.com/office/officeart/2018/2/layout/IconLabelList"/>
    <dgm:cxn modelId="{8FF40D7D-3F1C-47E0-BE38-24B8FF813463}" type="presParOf" srcId="{F217BA36-733F-4A43-8E43-D753457A1A27}" destId="{5AE809DB-8E8B-4E3F-BD82-9393D4B1F1D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11045-E681-47B9-9385-6D75C0AADA49}">
      <dsp:nvSpPr>
        <dsp:cNvPr id="0" name=""/>
        <dsp:cNvSpPr/>
      </dsp:nvSpPr>
      <dsp:spPr>
        <a:xfrm>
          <a:off x="400111" y="1072503"/>
          <a:ext cx="647841" cy="64784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BCD799-F5AF-4A2B-AEA2-5B6DC6EA8E4F}">
      <dsp:nvSpPr>
        <dsp:cNvPr id="0" name=""/>
        <dsp:cNvSpPr/>
      </dsp:nvSpPr>
      <dsp:spPr>
        <a:xfrm>
          <a:off x="4207" y="1936486"/>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pPr>
          <a:r>
            <a:rPr lang="en-IN" sz="1500" kern="1200"/>
            <a:t>Single chip </a:t>
          </a:r>
          <a:endParaRPr lang="en-US" sz="1500" kern="1200"/>
        </a:p>
      </dsp:txBody>
      <dsp:txXfrm>
        <a:off x="4207" y="1936486"/>
        <a:ext cx="1439648" cy="575859"/>
      </dsp:txXfrm>
    </dsp:sp>
    <dsp:sp modelId="{D3C85D9B-B119-418E-980E-8D9A4A0A2005}">
      <dsp:nvSpPr>
        <dsp:cNvPr id="0" name=""/>
        <dsp:cNvSpPr/>
      </dsp:nvSpPr>
      <dsp:spPr>
        <a:xfrm>
          <a:off x="2091698" y="1072503"/>
          <a:ext cx="647841" cy="64784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0EA1C1-CFC7-4D4C-8607-0EA2F03049FF}">
      <dsp:nvSpPr>
        <dsp:cNvPr id="0" name=""/>
        <dsp:cNvSpPr/>
      </dsp:nvSpPr>
      <dsp:spPr>
        <a:xfrm>
          <a:off x="1695794" y="1936486"/>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pPr>
          <a:r>
            <a:rPr lang="en-IN" sz="1500" kern="1200"/>
            <a:t>RAM</a:t>
          </a:r>
          <a:endParaRPr lang="en-US" sz="1500" kern="1200"/>
        </a:p>
      </dsp:txBody>
      <dsp:txXfrm>
        <a:off x="1695794" y="1936486"/>
        <a:ext cx="1439648" cy="575859"/>
      </dsp:txXfrm>
    </dsp:sp>
    <dsp:sp modelId="{6F12F1D5-B7A6-4400-A2FF-60176DEFE9EA}">
      <dsp:nvSpPr>
        <dsp:cNvPr id="0" name=""/>
        <dsp:cNvSpPr/>
      </dsp:nvSpPr>
      <dsp:spPr>
        <a:xfrm>
          <a:off x="3783285" y="1072503"/>
          <a:ext cx="647841" cy="64784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F3995D-5F95-4DFB-8EDC-C5BFB0D0C2AA}">
      <dsp:nvSpPr>
        <dsp:cNvPr id="0" name=""/>
        <dsp:cNvSpPr/>
      </dsp:nvSpPr>
      <dsp:spPr>
        <a:xfrm>
          <a:off x="3387381" y="1936486"/>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pPr>
          <a:r>
            <a:rPr lang="en-IN" sz="1500" kern="1200"/>
            <a:t>ROM</a:t>
          </a:r>
          <a:endParaRPr lang="en-US" sz="1500" kern="1200"/>
        </a:p>
      </dsp:txBody>
      <dsp:txXfrm>
        <a:off x="3387381" y="1936486"/>
        <a:ext cx="1439648" cy="575859"/>
      </dsp:txXfrm>
    </dsp:sp>
    <dsp:sp modelId="{6BF7C9AA-62DB-4433-9F23-9C2393503558}">
      <dsp:nvSpPr>
        <dsp:cNvPr id="0" name=""/>
        <dsp:cNvSpPr/>
      </dsp:nvSpPr>
      <dsp:spPr>
        <a:xfrm>
          <a:off x="5474872" y="1072503"/>
          <a:ext cx="647841" cy="64784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C20CDA-2E80-4A50-AF8B-7B3258039330}">
      <dsp:nvSpPr>
        <dsp:cNvPr id="0" name=""/>
        <dsp:cNvSpPr/>
      </dsp:nvSpPr>
      <dsp:spPr>
        <a:xfrm>
          <a:off x="5078968" y="1936486"/>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pPr>
          <a:r>
            <a:rPr lang="en-IN" sz="1500" kern="1200"/>
            <a:t>i/o Ports</a:t>
          </a:r>
          <a:endParaRPr lang="en-US" sz="1500" kern="1200"/>
        </a:p>
      </dsp:txBody>
      <dsp:txXfrm>
        <a:off x="5078968" y="1936486"/>
        <a:ext cx="1439648" cy="575859"/>
      </dsp:txXfrm>
    </dsp:sp>
    <dsp:sp modelId="{2A9EFAE1-2CC1-4535-BC4B-97A932D86F0C}">
      <dsp:nvSpPr>
        <dsp:cNvPr id="0" name=""/>
        <dsp:cNvSpPr/>
      </dsp:nvSpPr>
      <dsp:spPr>
        <a:xfrm>
          <a:off x="7166458" y="1072503"/>
          <a:ext cx="647841" cy="647841"/>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8BF9BD-0A0B-49DF-B053-AD219B95E3A0}">
      <dsp:nvSpPr>
        <dsp:cNvPr id="0" name=""/>
        <dsp:cNvSpPr/>
      </dsp:nvSpPr>
      <dsp:spPr>
        <a:xfrm>
          <a:off x="6770555" y="1936486"/>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pPr>
          <a:r>
            <a:rPr lang="en-IN" sz="1500" kern="1200"/>
            <a:t>Easy to code(as designed for specific task only)</a:t>
          </a:r>
          <a:endParaRPr lang="en-US" sz="1500" kern="1200"/>
        </a:p>
      </dsp:txBody>
      <dsp:txXfrm>
        <a:off x="6770555" y="1936486"/>
        <a:ext cx="1439648" cy="575859"/>
      </dsp:txXfrm>
    </dsp:sp>
    <dsp:sp modelId="{15EE4A25-EA20-410D-8D38-DEE44821C0E0}">
      <dsp:nvSpPr>
        <dsp:cNvPr id="0" name=""/>
        <dsp:cNvSpPr/>
      </dsp:nvSpPr>
      <dsp:spPr>
        <a:xfrm>
          <a:off x="8858045" y="1072503"/>
          <a:ext cx="647841" cy="647841"/>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60AEF5-5FE0-45A3-B244-4CC4A7D0791A}">
      <dsp:nvSpPr>
        <dsp:cNvPr id="0" name=""/>
        <dsp:cNvSpPr/>
      </dsp:nvSpPr>
      <dsp:spPr>
        <a:xfrm>
          <a:off x="8462142" y="1936486"/>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pPr>
          <a:r>
            <a:rPr lang="en-IN" sz="1500" kern="1200"/>
            <a:t>Low costs</a:t>
          </a:r>
          <a:endParaRPr lang="en-US" sz="1500" kern="1200"/>
        </a:p>
      </dsp:txBody>
      <dsp:txXfrm>
        <a:off x="8462142" y="1936486"/>
        <a:ext cx="1439648" cy="575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CB662-D1BD-4208-AB2A-E5025CB9F77B}">
      <dsp:nvSpPr>
        <dsp:cNvPr id="0" name=""/>
        <dsp:cNvSpPr/>
      </dsp:nvSpPr>
      <dsp:spPr>
        <a:xfrm>
          <a:off x="707018" y="601430"/>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9D7D6-4AA7-493B-9E24-85E35CF4F7EE}">
      <dsp:nvSpPr>
        <dsp:cNvPr id="0" name=""/>
        <dsp:cNvSpPr/>
      </dsp:nvSpPr>
      <dsp:spPr>
        <a:xfrm>
          <a:off x="1123830" y="10182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D58289-1CBC-4FA4-B588-FEC0770C904A}">
      <dsp:nvSpPr>
        <dsp:cNvPr id="0" name=""/>
        <dsp:cNvSpPr/>
      </dsp:nvSpPr>
      <dsp:spPr>
        <a:xfrm>
          <a:off x="81799" y="31664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defRPr cap="all"/>
          </a:pPr>
          <a:r>
            <a:rPr lang="en-US" sz="1700" kern="1200"/>
            <a:t>Analysis of Heartbeat Signals for increasing accuracy of BPM.</a:t>
          </a:r>
        </a:p>
      </dsp:txBody>
      <dsp:txXfrm>
        <a:off x="81799" y="3166431"/>
        <a:ext cx="3206250" cy="720000"/>
      </dsp:txXfrm>
    </dsp:sp>
    <dsp:sp modelId="{40B13CD3-B10D-4C3C-9CC8-5E5E9E7AD577}">
      <dsp:nvSpPr>
        <dsp:cNvPr id="0" name=""/>
        <dsp:cNvSpPr/>
      </dsp:nvSpPr>
      <dsp:spPr>
        <a:xfrm>
          <a:off x="4474362" y="601430"/>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FE373-DC5B-441C-8D8C-8AD19779B862}">
      <dsp:nvSpPr>
        <dsp:cNvPr id="0" name=""/>
        <dsp:cNvSpPr/>
      </dsp:nvSpPr>
      <dsp:spPr>
        <a:xfrm>
          <a:off x="8549606" y="931969"/>
          <a:ext cx="1122187" cy="1122187"/>
        </a:xfrm>
        <a:prstGeom prst="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86D8B4-3682-42E0-A847-E21C4E0145F5}">
      <dsp:nvSpPr>
        <dsp:cNvPr id="0" name=""/>
        <dsp:cNvSpPr/>
      </dsp:nvSpPr>
      <dsp:spPr>
        <a:xfrm>
          <a:off x="3849143" y="31664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defRPr cap="all"/>
          </a:pPr>
          <a:endParaRPr lang="en-US" sz="1700" kern="1200" dirty="0"/>
        </a:p>
      </dsp:txBody>
      <dsp:txXfrm>
        <a:off x="3849143" y="3166431"/>
        <a:ext cx="3206250" cy="720000"/>
      </dsp:txXfrm>
    </dsp:sp>
    <dsp:sp modelId="{5D138E2E-4383-4F45-8696-93319470A11C}">
      <dsp:nvSpPr>
        <dsp:cNvPr id="0" name=""/>
        <dsp:cNvSpPr/>
      </dsp:nvSpPr>
      <dsp:spPr>
        <a:xfrm>
          <a:off x="8224260" y="430155"/>
          <a:ext cx="1664279" cy="1842160"/>
        </a:xfrm>
        <a:prstGeom prst="round2DiagRect">
          <a:avLst/>
        </a:prstGeom>
        <a:blipFill rotWithShape="0">
          <a:blip xmlns:r="http://schemas.openxmlformats.org/officeDocument/2006/relationships" r:embed="rId3"/>
          <a:stretch>
            <a:fillRect/>
          </a:stretch>
        </a:blipFill>
        <a:ln>
          <a:noFill/>
        </a:ln>
        <a:effectLst/>
      </dsp:spPr>
      <dsp:style>
        <a:lnRef idx="0">
          <a:scrgbClr r="0" g="0" b="0"/>
        </a:lnRef>
        <a:fillRef idx="1">
          <a:scrgbClr r="0" g="0" b="0"/>
        </a:fillRef>
        <a:effectRef idx="0">
          <a:scrgbClr r="0" g="0" b="0"/>
        </a:effectRef>
        <a:fontRef idx="minor"/>
      </dsp:style>
    </dsp:sp>
    <dsp:sp modelId="{8DF38F50-8603-4F01-AA1B-5F88B6CE9661}">
      <dsp:nvSpPr>
        <dsp:cNvPr id="0" name=""/>
        <dsp:cNvSpPr/>
      </dsp:nvSpPr>
      <dsp:spPr>
        <a:xfrm>
          <a:off x="4891166" y="1073904"/>
          <a:ext cx="1122187" cy="112218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1DCDCC-486D-482D-A658-F7F108B41FCE}">
      <dsp:nvSpPr>
        <dsp:cNvPr id="0" name=""/>
        <dsp:cNvSpPr/>
      </dsp:nvSpPr>
      <dsp:spPr>
        <a:xfrm>
          <a:off x="4116256" y="2959774"/>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defRPr cap="all"/>
          </a:pPr>
          <a:r>
            <a:rPr lang="en-US" sz="1700" kern="1200" dirty="0"/>
            <a:t>To design and fabricate patient monitoring system for monitoring Heart rate signal.</a:t>
          </a:r>
        </a:p>
      </dsp:txBody>
      <dsp:txXfrm>
        <a:off x="4116256" y="2959774"/>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15B91-BC22-4037-B563-CB0484D49C0F}">
      <dsp:nvSpPr>
        <dsp:cNvPr id="0" name=""/>
        <dsp:cNvSpPr/>
      </dsp:nvSpPr>
      <dsp:spPr>
        <a:xfrm>
          <a:off x="538775" y="769400"/>
          <a:ext cx="884352" cy="88435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4B4A3-D133-4C71-B5EC-A5A7086BCAD9}">
      <dsp:nvSpPr>
        <dsp:cNvPr id="0" name=""/>
        <dsp:cNvSpPr/>
      </dsp:nvSpPr>
      <dsp:spPr>
        <a:xfrm>
          <a:off x="726486" y="895058"/>
          <a:ext cx="490376" cy="6839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4DDC1-0AB2-4556-8902-37E738778217}">
      <dsp:nvSpPr>
        <dsp:cNvPr id="0" name=""/>
        <dsp:cNvSpPr/>
      </dsp:nvSpPr>
      <dsp:spPr>
        <a:xfrm>
          <a:off x="2175161" y="1057142"/>
          <a:ext cx="2084545" cy="884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0" i="0" kern="1200" baseline="0" dirty="0"/>
            <a:t>1. Upload the code to Arduino UNO and Power on the system. </a:t>
          </a:r>
          <a:endParaRPr lang="en-US" sz="1800" kern="1200" dirty="0"/>
        </a:p>
      </dsp:txBody>
      <dsp:txXfrm>
        <a:off x="2175161" y="1057142"/>
        <a:ext cx="2084545" cy="884352"/>
      </dsp:txXfrm>
    </dsp:sp>
    <dsp:sp modelId="{4DF9345A-8243-41D8-9201-EA3685084012}">
      <dsp:nvSpPr>
        <dsp:cNvPr id="0" name=""/>
        <dsp:cNvSpPr/>
      </dsp:nvSpPr>
      <dsp:spPr>
        <a:xfrm>
          <a:off x="588964" y="2488201"/>
          <a:ext cx="884352" cy="88435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CD2A6-3847-4386-99EC-C5EA1ECAFC96}">
      <dsp:nvSpPr>
        <dsp:cNvPr id="0" name=""/>
        <dsp:cNvSpPr/>
      </dsp:nvSpPr>
      <dsp:spPr>
        <a:xfrm>
          <a:off x="798513" y="2704318"/>
          <a:ext cx="512924" cy="5129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086A97-5E27-44C6-A6FD-278F7D239A3D}">
      <dsp:nvSpPr>
        <dsp:cNvPr id="0" name=""/>
        <dsp:cNvSpPr/>
      </dsp:nvSpPr>
      <dsp:spPr>
        <a:xfrm>
          <a:off x="2359193" y="2770133"/>
          <a:ext cx="2084545" cy="884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0" i="0" kern="1200" baseline="0" dirty="0"/>
            <a:t>2.The Arduino asks us to place our finger in the sensor and press the switch</a:t>
          </a:r>
          <a:r>
            <a:rPr lang="en-US" sz="1800" b="0" i="0" kern="1200" baseline="0" dirty="0" smtClean="0"/>
            <a:t>.. </a:t>
          </a:r>
          <a:endParaRPr lang="en-US" sz="1800" kern="1200" dirty="0"/>
        </a:p>
      </dsp:txBody>
      <dsp:txXfrm>
        <a:off x="2359193" y="2770133"/>
        <a:ext cx="2084545" cy="884352"/>
      </dsp:txXfrm>
    </dsp:sp>
    <dsp:sp modelId="{39ED245E-328A-4EC5-B4C5-60EC59DDB835}">
      <dsp:nvSpPr>
        <dsp:cNvPr id="0" name=""/>
        <dsp:cNvSpPr/>
      </dsp:nvSpPr>
      <dsp:spPr>
        <a:xfrm>
          <a:off x="5309335" y="1492526"/>
          <a:ext cx="884352" cy="88435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1FC83-7B9F-4F66-90C4-069971E5EAB8}">
      <dsp:nvSpPr>
        <dsp:cNvPr id="0" name=""/>
        <dsp:cNvSpPr/>
      </dsp:nvSpPr>
      <dsp:spPr>
        <a:xfrm>
          <a:off x="5505193" y="1692728"/>
          <a:ext cx="512924" cy="51292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D9A0B1-0B22-48F9-9FE3-70A741F1AB68}">
      <dsp:nvSpPr>
        <dsp:cNvPr id="0" name=""/>
        <dsp:cNvSpPr/>
      </dsp:nvSpPr>
      <dsp:spPr>
        <a:xfrm>
          <a:off x="6404822" y="2198231"/>
          <a:ext cx="5413690" cy="884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0" i="0" kern="1200" baseline="0" dirty="0"/>
            <a:t>3. Place any finger (except the Thumb) in the sensor clip and push the switch (button). Based on the data from the sensor. Arduino calculates the heart rate and displays the heartbeat in bpm . While the sensor is collecting the data, sit down and relax and do not shake the wire as it might result in a faulty values . After the result is displayed on </a:t>
          </a:r>
          <a:r>
            <a:rPr lang="en-US" sz="1800" b="0" i="0" kern="1200" baseline="0" dirty="0" smtClean="0"/>
            <a:t>the serial plotter, </a:t>
          </a:r>
          <a:r>
            <a:rPr lang="en-US" sz="1800" b="0" i="0" kern="1200" baseline="0" dirty="0"/>
            <a:t>if you want to perform another test, just push the rest button on the Arduino and start the procedure once again. </a:t>
          </a:r>
          <a:endParaRPr lang="en-US" sz="1800" kern="1200" dirty="0"/>
        </a:p>
      </dsp:txBody>
      <dsp:txXfrm>
        <a:off x="6404822" y="2198231"/>
        <a:ext cx="5413690" cy="88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E8AF9-ECE1-4A55-A048-78D9FE47B616}">
      <dsp:nvSpPr>
        <dsp:cNvPr id="0" name=""/>
        <dsp:cNvSpPr/>
      </dsp:nvSpPr>
      <dsp:spPr>
        <a:xfrm>
          <a:off x="9126228" y="2717513"/>
          <a:ext cx="91440" cy="505768"/>
        </a:xfrm>
        <a:custGeom>
          <a:avLst/>
          <a:gdLst/>
          <a:ahLst/>
          <a:cxnLst/>
          <a:rect l="0" t="0" r="0" b="0"/>
          <a:pathLst>
            <a:path>
              <a:moveTo>
                <a:pt x="45720" y="0"/>
              </a:moveTo>
              <a:lnTo>
                <a:pt x="45720" y="50576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0E86DD-A6ED-4251-A6EB-13DF17199740}">
      <dsp:nvSpPr>
        <dsp:cNvPr id="0" name=""/>
        <dsp:cNvSpPr/>
      </dsp:nvSpPr>
      <dsp:spPr>
        <a:xfrm>
          <a:off x="7577835" y="1107459"/>
          <a:ext cx="1594112" cy="505768"/>
        </a:xfrm>
        <a:custGeom>
          <a:avLst/>
          <a:gdLst/>
          <a:ahLst/>
          <a:cxnLst/>
          <a:rect l="0" t="0" r="0" b="0"/>
          <a:pathLst>
            <a:path>
              <a:moveTo>
                <a:pt x="0" y="0"/>
              </a:moveTo>
              <a:lnTo>
                <a:pt x="0" y="344666"/>
              </a:lnTo>
              <a:lnTo>
                <a:pt x="1594112" y="344666"/>
              </a:lnTo>
              <a:lnTo>
                <a:pt x="1594112" y="50576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EB24EA-E6B0-4D87-BBD2-FC56D95E09FC}">
      <dsp:nvSpPr>
        <dsp:cNvPr id="0" name=""/>
        <dsp:cNvSpPr/>
      </dsp:nvSpPr>
      <dsp:spPr>
        <a:xfrm>
          <a:off x="5983722" y="2717513"/>
          <a:ext cx="1062741" cy="505768"/>
        </a:xfrm>
        <a:custGeom>
          <a:avLst/>
          <a:gdLst/>
          <a:ahLst/>
          <a:cxnLst/>
          <a:rect l="0" t="0" r="0" b="0"/>
          <a:pathLst>
            <a:path>
              <a:moveTo>
                <a:pt x="0" y="0"/>
              </a:moveTo>
              <a:lnTo>
                <a:pt x="0" y="344666"/>
              </a:lnTo>
              <a:lnTo>
                <a:pt x="1062741" y="344666"/>
              </a:lnTo>
              <a:lnTo>
                <a:pt x="1062741" y="50576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DF077-9258-4BDA-8E3D-058449B3E913}">
      <dsp:nvSpPr>
        <dsp:cNvPr id="0" name=""/>
        <dsp:cNvSpPr/>
      </dsp:nvSpPr>
      <dsp:spPr>
        <a:xfrm>
          <a:off x="4920980" y="2717513"/>
          <a:ext cx="1062741" cy="505768"/>
        </a:xfrm>
        <a:custGeom>
          <a:avLst/>
          <a:gdLst/>
          <a:ahLst/>
          <a:cxnLst/>
          <a:rect l="0" t="0" r="0" b="0"/>
          <a:pathLst>
            <a:path>
              <a:moveTo>
                <a:pt x="1062741" y="0"/>
              </a:moveTo>
              <a:lnTo>
                <a:pt x="1062741" y="344666"/>
              </a:lnTo>
              <a:lnTo>
                <a:pt x="0" y="344666"/>
              </a:lnTo>
              <a:lnTo>
                <a:pt x="0" y="505768"/>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8ED4B3-2A6D-40D0-BBAC-DF670247C360}">
      <dsp:nvSpPr>
        <dsp:cNvPr id="0" name=""/>
        <dsp:cNvSpPr/>
      </dsp:nvSpPr>
      <dsp:spPr>
        <a:xfrm>
          <a:off x="5983722" y="1107459"/>
          <a:ext cx="1594112" cy="505768"/>
        </a:xfrm>
        <a:custGeom>
          <a:avLst/>
          <a:gdLst/>
          <a:ahLst/>
          <a:cxnLst/>
          <a:rect l="0" t="0" r="0" b="0"/>
          <a:pathLst>
            <a:path>
              <a:moveTo>
                <a:pt x="1594112" y="0"/>
              </a:moveTo>
              <a:lnTo>
                <a:pt x="1594112" y="344666"/>
              </a:lnTo>
              <a:lnTo>
                <a:pt x="0" y="344666"/>
              </a:lnTo>
              <a:lnTo>
                <a:pt x="0" y="505768"/>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45B94F-A028-4421-9B20-3410324E07F3}">
      <dsp:nvSpPr>
        <dsp:cNvPr id="0" name=""/>
        <dsp:cNvSpPr/>
      </dsp:nvSpPr>
      <dsp:spPr>
        <a:xfrm>
          <a:off x="6708318" y="3173"/>
          <a:ext cx="1739032" cy="1104285"/>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D2454-7885-4D2A-BE25-3957BB611DAB}">
      <dsp:nvSpPr>
        <dsp:cNvPr id="0" name=""/>
        <dsp:cNvSpPr/>
      </dsp:nvSpPr>
      <dsp:spPr>
        <a:xfrm>
          <a:off x="6901544" y="186738"/>
          <a:ext cx="1739032" cy="1104285"/>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Project design</a:t>
          </a:r>
        </a:p>
      </dsp:txBody>
      <dsp:txXfrm>
        <a:off x="6933887" y="219081"/>
        <a:ext cx="1674346" cy="1039599"/>
      </dsp:txXfrm>
    </dsp:sp>
    <dsp:sp modelId="{C698378D-83E1-4C63-AA50-90EA74BD1B5B}">
      <dsp:nvSpPr>
        <dsp:cNvPr id="0" name=""/>
        <dsp:cNvSpPr/>
      </dsp:nvSpPr>
      <dsp:spPr>
        <a:xfrm>
          <a:off x="5114205" y="1613227"/>
          <a:ext cx="1739032" cy="1104285"/>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3AF4A2-B908-4829-B036-4D7D263F115A}">
      <dsp:nvSpPr>
        <dsp:cNvPr id="0" name=""/>
        <dsp:cNvSpPr/>
      </dsp:nvSpPr>
      <dsp:spPr>
        <a:xfrm>
          <a:off x="5307431" y="1796792"/>
          <a:ext cx="1739032" cy="1104285"/>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Hardware design</a:t>
          </a:r>
        </a:p>
      </dsp:txBody>
      <dsp:txXfrm>
        <a:off x="5339774" y="1829135"/>
        <a:ext cx="1674346" cy="1039599"/>
      </dsp:txXfrm>
    </dsp:sp>
    <dsp:sp modelId="{E675EAD7-1F6E-4354-B9C2-334FA8B24CEB}">
      <dsp:nvSpPr>
        <dsp:cNvPr id="0" name=""/>
        <dsp:cNvSpPr/>
      </dsp:nvSpPr>
      <dsp:spPr>
        <a:xfrm>
          <a:off x="4051463" y="3223282"/>
          <a:ext cx="1739032" cy="1104285"/>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D24B-F99E-4ED0-BAE8-7090E315A572}">
      <dsp:nvSpPr>
        <dsp:cNvPr id="0" name=""/>
        <dsp:cNvSpPr/>
      </dsp:nvSpPr>
      <dsp:spPr>
        <a:xfrm>
          <a:off x="4244689" y="3406846"/>
          <a:ext cx="1739032" cy="1104285"/>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Arduino uno</a:t>
          </a:r>
        </a:p>
      </dsp:txBody>
      <dsp:txXfrm>
        <a:off x="4277032" y="3439189"/>
        <a:ext cx="1674346" cy="1039599"/>
      </dsp:txXfrm>
    </dsp:sp>
    <dsp:sp modelId="{181E5BB5-9BCA-4C0E-A6E5-67BDED0E5FA7}">
      <dsp:nvSpPr>
        <dsp:cNvPr id="0" name=""/>
        <dsp:cNvSpPr/>
      </dsp:nvSpPr>
      <dsp:spPr>
        <a:xfrm>
          <a:off x="6176947" y="3223282"/>
          <a:ext cx="1739032" cy="1104285"/>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5195EA-A9D2-4F4F-9EB1-E906CE506B06}">
      <dsp:nvSpPr>
        <dsp:cNvPr id="0" name=""/>
        <dsp:cNvSpPr/>
      </dsp:nvSpPr>
      <dsp:spPr>
        <a:xfrm>
          <a:off x="6370173" y="3406846"/>
          <a:ext cx="1739032" cy="1104285"/>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Heartbeat sensor</a:t>
          </a:r>
        </a:p>
      </dsp:txBody>
      <dsp:txXfrm>
        <a:off x="6402516" y="3439189"/>
        <a:ext cx="1674346" cy="1039599"/>
      </dsp:txXfrm>
    </dsp:sp>
    <dsp:sp modelId="{48FEBE33-5E9A-4DF7-8346-A176D96B0806}">
      <dsp:nvSpPr>
        <dsp:cNvPr id="0" name=""/>
        <dsp:cNvSpPr/>
      </dsp:nvSpPr>
      <dsp:spPr>
        <a:xfrm>
          <a:off x="8302431" y="1613227"/>
          <a:ext cx="1739032" cy="1104285"/>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AD756-719B-4DC7-B951-4A2345A9365F}">
      <dsp:nvSpPr>
        <dsp:cNvPr id="0" name=""/>
        <dsp:cNvSpPr/>
      </dsp:nvSpPr>
      <dsp:spPr>
        <a:xfrm>
          <a:off x="8495657" y="1796792"/>
          <a:ext cx="1739032" cy="1104285"/>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Software design</a:t>
          </a:r>
        </a:p>
      </dsp:txBody>
      <dsp:txXfrm>
        <a:off x="8528000" y="1829135"/>
        <a:ext cx="1674346" cy="1039599"/>
      </dsp:txXfrm>
    </dsp:sp>
    <dsp:sp modelId="{F409A8F7-339E-4D8F-A150-4AD5FE889B9E}">
      <dsp:nvSpPr>
        <dsp:cNvPr id="0" name=""/>
        <dsp:cNvSpPr/>
      </dsp:nvSpPr>
      <dsp:spPr>
        <a:xfrm>
          <a:off x="8302431" y="3223282"/>
          <a:ext cx="1739032" cy="1104285"/>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1E8EC2-74F8-4C0A-A7C7-8CBE71E822B5}">
      <dsp:nvSpPr>
        <dsp:cNvPr id="0" name=""/>
        <dsp:cNvSpPr/>
      </dsp:nvSpPr>
      <dsp:spPr>
        <a:xfrm>
          <a:off x="8495657" y="3406846"/>
          <a:ext cx="1739032" cy="1104285"/>
        </a:xfrm>
        <a:prstGeom prst="roundRect">
          <a:avLst>
            <a:gd name="adj" fmla="val 10000"/>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Arduino IDE</a:t>
          </a:r>
        </a:p>
      </dsp:txBody>
      <dsp:txXfrm>
        <a:off x="8528000" y="3439189"/>
        <a:ext cx="1674346" cy="1039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72637-1339-452D-932E-8193AE6D8087}">
      <dsp:nvSpPr>
        <dsp:cNvPr id="0" name=""/>
        <dsp:cNvSpPr/>
      </dsp:nvSpPr>
      <dsp:spPr>
        <a:xfrm>
          <a:off x="1014450" y="602622"/>
          <a:ext cx="1265962" cy="1265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8561AC-6359-44B6-B306-CE6252E24EB9}">
      <dsp:nvSpPr>
        <dsp:cNvPr id="0" name=""/>
        <dsp:cNvSpPr/>
      </dsp:nvSpPr>
      <dsp:spPr>
        <a:xfrm>
          <a:off x="240806" y="221908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a:t>It may give inconsistent readings which reduces the efficiency of the project.</a:t>
          </a:r>
        </a:p>
      </dsp:txBody>
      <dsp:txXfrm>
        <a:off x="240806" y="2219089"/>
        <a:ext cx="2813250" cy="720000"/>
      </dsp:txXfrm>
    </dsp:sp>
    <dsp:sp modelId="{A0F0A600-B19A-4440-984C-B1C357E0C964}">
      <dsp:nvSpPr>
        <dsp:cNvPr id="0" name=""/>
        <dsp:cNvSpPr/>
      </dsp:nvSpPr>
      <dsp:spPr>
        <a:xfrm>
          <a:off x="4320018" y="602622"/>
          <a:ext cx="1265962" cy="1265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13737C-1DC7-450B-956D-720FDE996929}">
      <dsp:nvSpPr>
        <dsp:cNvPr id="0" name=""/>
        <dsp:cNvSpPr/>
      </dsp:nvSpPr>
      <dsp:spPr>
        <a:xfrm>
          <a:off x="3546375" y="221908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a:t>Logic used is very simple . Therefor , results may vary if a sophisticated instrument is used for the same purpose</a:t>
          </a:r>
        </a:p>
      </dsp:txBody>
      <dsp:txXfrm>
        <a:off x="3546375" y="2219089"/>
        <a:ext cx="2813250" cy="720000"/>
      </dsp:txXfrm>
    </dsp:sp>
    <dsp:sp modelId="{CA79618E-F148-4D0A-A13D-18D501C7556E}">
      <dsp:nvSpPr>
        <dsp:cNvPr id="0" name=""/>
        <dsp:cNvSpPr/>
      </dsp:nvSpPr>
      <dsp:spPr>
        <a:xfrm>
          <a:off x="7625587" y="602622"/>
          <a:ext cx="1265962" cy="1265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E809DB-8E8B-4E3F-BD82-9393D4B1F1D3}">
      <dsp:nvSpPr>
        <dsp:cNvPr id="0" name=""/>
        <dsp:cNvSpPr/>
      </dsp:nvSpPr>
      <dsp:spPr>
        <a:xfrm>
          <a:off x="6851943" y="221908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a:t>pulse sensor might not  detect accurate readings if it was placed with excessive or loose pressure on the body. </a:t>
          </a:r>
        </a:p>
      </dsp:txBody>
      <dsp:txXfrm>
        <a:off x="6851943" y="2219089"/>
        <a:ext cx="2813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01-Sep-21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01-Sep-21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02B9795-92DC-40DC-A1CA-9A4B349D7824}" type="datetimeFigureOut">
              <a:rPr lang="en-US" smtClean="0"/>
              <a:pPr/>
              <a:t>01-Sep-21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55956043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01-Sep-21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99399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01-Sep-21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636913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01-Sep-21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4179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01-Sep-21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623682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2B9795-92DC-40DC-A1CA-9A4B349D7824}" type="datetimeFigureOut">
              <a:rPr lang="en-US" smtClean="0"/>
              <a:pPr/>
              <a:t>01-Sep-21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1221162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2B9795-92DC-40DC-A1CA-9A4B349D7824}" type="datetimeFigureOut">
              <a:rPr lang="en-US" smtClean="0"/>
              <a:pPr/>
              <a:t>01-Sep-21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40912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01-Sep-21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5093853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01-Sep-21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187518772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53580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01-Sep-21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37575847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01-Sep-21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425776924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pPr/>
              <a:t>01-Sep-21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92137318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pPr/>
              <a:t>01-Sep-21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402137401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pPr/>
              <a:t>01-Sep-21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51362209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01-Sep-21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193353887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01-Sep-21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304129723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01-Sep-21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pPr/>
              <a:t>‹#›</a:t>
            </a:fld>
            <a:endParaRPr lang="en-IN"/>
          </a:p>
        </p:txBody>
      </p:sp>
    </p:spTree>
    <p:extLst>
      <p:ext uri="{BB962C8B-B14F-4D97-AF65-F5344CB8AC3E}">
        <p14:creationId xmlns:p14="http://schemas.microsoft.com/office/powerpoint/2010/main" val="413625713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2B9795-92DC-40DC-A1CA-9A4B349D7824}" type="datetimeFigureOut">
              <a:rPr lang="en-US" smtClean="0"/>
              <a:pPr/>
              <a:t>01-Sep-21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848985817"/>
      </p:ext>
    </p:extLst>
  </p:cSld>
  <p:clrMap bg1="dk1" tx1="lt1" bg2="dk2" tx2="lt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Lst>
  <p:transition spd="med">
    <p:fad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5" name="Picture 7" descr="Electronic circuit board">
            <a:extLst>
              <a:ext uri="{FF2B5EF4-FFF2-40B4-BE49-F238E27FC236}">
                <a16:creationId xmlns:a16="http://schemas.microsoft.com/office/drawing/2014/main" id="{87D6660F-45FC-416E-BD4A-33BD2D254B31}"/>
              </a:ext>
            </a:extLst>
          </p:cNvPr>
          <p:cNvPicPr>
            <a:picLocks noChangeAspect="1"/>
          </p:cNvPicPr>
          <p:nvPr/>
        </p:nvPicPr>
        <p:blipFill rotWithShape="1">
          <a:blip r:embed="rId4">
            <a:duotone>
              <a:schemeClr val="bg2">
                <a:shade val="45000"/>
                <a:satMod val="135000"/>
              </a:schemeClr>
              <a:prstClr val="white"/>
            </a:duotone>
            <a:alphaModFix amt="70000"/>
          </a:blip>
          <a:srcRect t="15755"/>
          <a:stretch/>
        </p:blipFill>
        <p:spPr>
          <a:xfrm>
            <a:off x="20" y="2030"/>
            <a:ext cx="12191980" cy="6855970"/>
          </a:xfrm>
          <a:prstGeom prst="rect">
            <a:avLst/>
          </a:prstGeom>
        </p:spPr>
      </p:pic>
      <p:sp>
        <p:nvSpPr>
          <p:cNvPr id="6" name="Title 5"/>
          <p:cNvSpPr>
            <a:spLocks noGrp="1"/>
          </p:cNvSpPr>
          <p:nvPr>
            <p:ph type="ctrTitle"/>
          </p:nvPr>
        </p:nvSpPr>
        <p:spPr>
          <a:xfrm>
            <a:off x="1397869" y="354208"/>
            <a:ext cx="8354862" cy="4335358"/>
          </a:xfrm>
        </p:spPr>
        <p:txBody>
          <a:bodyPr vert="horz" lIns="91440" tIns="45720" rIns="91440" bIns="45720" rtlCol="0" anchor="b">
            <a:normAutofit/>
          </a:bodyPr>
          <a:lstStyle/>
          <a:p>
            <a:pPr algn="ct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6000" u="sng" dirty="0" smtClean="0">
                <a:solidFill>
                  <a:schemeClr val="bg1">
                    <a:lumMod val="95000"/>
                    <a:lumOff val="5000"/>
                  </a:schemeClr>
                </a:solidFill>
              </a:rPr>
              <a:t>HEALTH </a:t>
            </a:r>
            <a:r>
              <a:rPr lang="en-US" sz="6000" u="sng" dirty="0">
                <a:solidFill>
                  <a:schemeClr val="bg1">
                    <a:lumMod val="95000"/>
                    <a:lumOff val="5000"/>
                  </a:schemeClr>
                </a:solidFill>
              </a:rPr>
              <a:t>MONITORING</a:t>
            </a:r>
            <a:br>
              <a:rPr lang="en-US" sz="6000" u="sng" dirty="0">
                <a:solidFill>
                  <a:schemeClr val="bg1">
                    <a:lumMod val="95000"/>
                    <a:lumOff val="5000"/>
                  </a:schemeClr>
                </a:solidFill>
              </a:rPr>
            </a:br>
            <a:r>
              <a:rPr lang="en-US" sz="6000" u="sng" dirty="0">
                <a:solidFill>
                  <a:schemeClr val="bg1">
                    <a:lumMod val="95000"/>
                    <a:lumOff val="5000"/>
                  </a:schemeClr>
                </a:solidFill>
              </a:rPr>
              <a:t>DEVICE USING ARDUINO</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9" name="Group 58">
            <a:extLst>
              <a:ext uri="{FF2B5EF4-FFF2-40B4-BE49-F238E27FC236}">
                <a16:creationId xmlns:a16="http://schemas.microsoft.com/office/drawing/2014/main" id="{EB95AFDF-FA7D-4311-9C65-6D507D92F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0" name="Group 59">
              <a:extLst>
                <a:ext uri="{FF2B5EF4-FFF2-40B4-BE49-F238E27FC236}">
                  <a16:creationId xmlns:a16="http://schemas.microsoft.com/office/drawing/2014/main" id="{9A5CCD98-20C1-4404-B788-FDA92F8A440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1" name="Group 60">
              <a:extLst>
                <a:ext uri="{FF2B5EF4-FFF2-40B4-BE49-F238E27FC236}">
                  <a16:creationId xmlns:a16="http://schemas.microsoft.com/office/drawing/2014/main" id="{A8C19883-37FB-437C-A3AA-89AA6239D3A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2"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100" name="Rectangle 99">
            <a:extLst>
              <a:ext uri="{FF2B5EF4-FFF2-40B4-BE49-F238E27FC236}">
                <a16:creationId xmlns:a16="http://schemas.microsoft.com/office/drawing/2014/main" id="{6697F791-5FFA-4164-899F-EB52EA72B0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4" name="Rectangle 103">
            <a:extLst>
              <a:ext uri="{FF2B5EF4-FFF2-40B4-BE49-F238E27FC236}">
                <a16:creationId xmlns:a16="http://schemas.microsoft.com/office/drawing/2014/main" id="{B773AB25-A422-41AA-9737-5E04C1966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6" name="TextBox 5"/>
          <p:cNvSpPr txBox="1"/>
          <p:nvPr/>
        </p:nvSpPr>
        <p:spPr>
          <a:xfrm>
            <a:off x="855266" y="618518"/>
            <a:ext cx="2851417"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u="sng" cap="all">
                <a:solidFill>
                  <a:srgbClr val="FFFFFF"/>
                </a:solidFill>
                <a:effectLst>
                  <a:outerShdw blurRad="50800" dist="63500" dir="2700000" algn="tl" rotWithShape="0">
                    <a:srgbClr val="000000">
                      <a:alpha val="48000"/>
                    </a:srgbClr>
                  </a:outerShdw>
                </a:effectLst>
                <a:latin typeface="+mj-lt"/>
                <a:ea typeface="+mj-ea"/>
                <a:cs typeface="+mj-cs"/>
              </a:rPr>
              <a:t>Arduino UNO Board</a:t>
            </a:r>
          </a:p>
        </p:txBody>
      </p:sp>
      <p:sp>
        <p:nvSpPr>
          <p:cNvPr id="3" name="TextBox 2">
            <a:extLst>
              <a:ext uri="{FF2B5EF4-FFF2-40B4-BE49-F238E27FC236}">
                <a16:creationId xmlns:a16="http://schemas.microsoft.com/office/drawing/2014/main" id="{C3C1445D-BEA8-4FE7-AF16-B10C1F16F5AA}"/>
              </a:ext>
            </a:extLst>
          </p:cNvPr>
          <p:cNvSpPr txBox="1"/>
          <p:nvPr/>
        </p:nvSpPr>
        <p:spPr>
          <a:xfrm>
            <a:off x="844620" y="2249487"/>
            <a:ext cx="2862444" cy="3957302"/>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1400">
                <a:solidFill>
                  <a:srgbClr val="FFFFFF"/>
                </a:solidFill>
                <a:effectLst>
                  <a:outerShdw blurRad="50800" dist="38100" dir="2700000" algn="tl" rotWithShape="0">
                    <a:srgbClr val="000000">
                      <a:alpha val="48000"/>
                    </a:srgbClr>
                  </a:outerShdw>
                </a:effectLst>
              </a:rPr>
              <a:t> Arduino Uno is a microcontroller board based on the ATmega328P (datasheet).</a:t>
            </a:r>
          </a:p>
          <a:p>
            <a:pPr indent="-228600" defTabSz="914400">
              <a:lnSpc>
                <a:spcPct val="120000"/>
              </a:lnSpc>
              <a:spcAft>
                <a:spcPts val="600"/>
              </a:spcAft>
              <a:buSzPct val="125000"/>
              <a:buFont typeface="Arial" panose="020B0604020202020204" pitchFamily="34" charset="0"/>
              <a:buChar char="•"/>
            </a:pPr>
            <a:r>
              <a:rPr lang="en-US" sz="1400">
                <a:solidFill>
                  <a:srgbClr val="FFFFFF"/>
                </a:solidFill>
                <a:effectLst>
                  <a:outerShdw blurRad="50800" dist="38100" dir="2700000" algn="tl" rotWithShape="0">
                    <a:srgbClr val="000000">
                      <a:alpha val="48000"/>
                    </a:srgbClr>
                  </a:outerShdw>
                </a:effectLst>
              </a:rPr>
              <a:t> It has 14 digital input/output pins (of which 6 can be used as PWM outputs), 6 analog inputs, a 16 MHz quartz crystal, a USB connection, a power jack, an ICSP header and a reset button. </a:t>
            </a:r>
          </a:p>
          <a:p>
            <a:pPr indent="-228600" defTabSz="914400">
              <a:lnSpc>
                <a:spcPct val="120000"/>
              </a:lnSpc>
              <a:spcAft>
                <a:spcPts val="600"/>
              </a:spcAft>
              <a:buSzPct val="125000"/>
              <a:buFont typeface="Arial" panose="020B0604020202020204" pitchFamily="34" charset="0"/>
              <a:buChar char="•"/>
            </a:pPr>
            <a:r>
              <a:rPr lang="en-US" sz="1400">
                <a:solidFill>
                  <a:srgbClr val="FFFFFF"/>
                </a:solidFill>
                <a:effectLst>
                  <a:outerShdw blurRad="50800" dist="38100" dir="2700000" algn="tl" rotWithShape="0">
                    <a:srgbClr val="000000">
                      <a:alpha val="48000"/>
                    </a:srgbClr>
                  </a:outerShdw>
                </a:effectLst>
              </a:rPr>
              <a:t>It contains everything needed to support the microcontroller; simply connect it to a computer with a USB cable or power it with a AC-to-DC adapter or battery to get started. </a:t>
            </a:r>
          </a:p>
          <a:p>
            <a:pPr indent="-228600" defTabSz="914400">
              <a:lnSpc>
                <a:spcPct val="120000"/>
              </a:lnSpc>
              <a:spcAft>
                <a:spcPts val="600"/>
              </a:spcAft>
              <a:buSzPct val="125000"/>
              <a:buFont typeface="Arial" panose="020B0604020202020204" pitchFamily="34" charset="0"/>
              <a:buChar char="•"/>
            </a:pPr>
            <a:endParaRPr lang="en-US" sz="1400">
              <a:solidFill>
                <a:srgbClr val="FFFFFF"/>
              </a:solidFill>
              <a:effectLst>
                <a:outerShdw blurRad="50800" dist="38100" dir="2700000" algn="tl" rotWithShape="0">
                  <a:srgbClr val="000000">
                    <a:alpha val="48000"/>
                  </a:srgbClr>
                </a:outerShdw>
              </a:effectLst>
            </a:endParaRPr>
          </a:p>
        </p:txBody>
      </p:sp>
      <p:grpSp>
        <p:nvGrpSpPr>
          <p:cNvPr id="108" name="Group 107">
            <a:extLst>
              <a:ext uri="{FF2B5EF4-FFF2-40B4-BE49-F238E27FC236}">
                <a16:creationId xmlns:a16="http://schemas.microsoft.com/office/drawing/2014/main" id="{6AD0D387-1584-4477-B5F8-52B50D4F22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p:cNvPicPr>
            <a:picLocks noChangeAspect="1"/>
          </p:cNvPicPr>
          <p:nvPr/>
        </p:nvPicPr>
        <p:blipFill>
          <a:blip r:embed="rId3"/>
          <a:stretch>
            <a:fillRect/>
          </a:stretch>
        </p:blipFill>
        <p:spPr>
          <a:xfrm>
            <a:off x="4735927" y="643467"/>
            <a:ext cx="6795746" cy="5566562"/>
          </a:xfrm>
          <a:prstGeom prst="rect">
            <a:avLst/>
          </a:prstGeom>
        </p:spPr>
      </p:pic>
    </p:spTree>
    <p:extLst>
      <p:ext uri="{BB962C8B-B14F-4D97-AF65-F5344CB8AC3E}">
        <p14:creationId xmlns:p14="http://schemas.microsoft.com/office/powerpoint/2010/main" val="3627778099"/>
      </p:ext>
    </p:extLst>
  </p:cSld>
  <p:clrMapOvr>
    <a:overrideClrMapping bg1="lt1" tx1="dk1" bg2="lt2" tx2="dk2" accent1="accent1" accent2="accent2" accent3="accent3" accent4="accent4" accent5="accent5" accent6="accent6" hlink="hlink" folHlink="folHlink"/>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BD718-4FCE-4F5E-9158-6F8CBEDDEEAB}"/>
              </a:ext>
            </a:extLst>
          </p:cNvPr>
          <p:cNvSpPr txBox="1"/>
          <p:nvPr/>
        </p:nvSpPr>
        <p:spPr>
          <a:xfrm>
            <a:off x="1676400" y="1776896"/>
            <a:ext cx="8839200" cy="3970318"/>
          </a:xfrm>
          <a:prstGeom prst="rect">
            <a:avLst/>
          </a:prstGeom>
          <a:noFill/>
        </p:spPr>
        <p:txBody>
          <a:bodyPr wrap="square" rtlCol="0">
            <a:spAutoFit/>
          </a:bodyPr>
          <a:lstStyle/>
          <a:p>
            <a:r>
              <a:rPr lang="en-IN" sz="1800" b="1" i="0" u="none" strike="noStrike" baseline="0" dirty="0">
                <a:latin typeface="Times New Roman" panose="02020603050405020304" pitchFamily="18" charset="0"/>
              </a:rPr>
              <a:t>Arduino IDE: </a:t>
            </a:r>
            <a:endParaRPr lang="en-IN" sz="1800" b="0" i="0" u="none" strike="noStrike" baseline="0" dirty="0">
              <a:latin typeface="Times New Roman" panose="02020603050405020304" pitchFamily="18" charset="0"/>
            </a:endParaRPr>
          </a:p>
          <a:p>
            <a:r>
              <a:rPr lang="en-US" sz="1800" b="0" i="0" u="none" strike="noStrike" baseline="0" dirty="0">
                <a:latin typeface="Times New Roman" panose="02020603050405020304" pitchFamily="18" charset="0"/>
              </a:rPr>
              <a:t>Is the required software environment to program the Arduino by writing a code and upload it to the Arduino. It also outputs the results for analysis using both serial monitor and serial plotter. The version used in this project is 1.8.3 (</a:t>
            </a:r>
            <a:r>
              <a:rPr lang="en-US" sz="1800" b="0" i="0" u="none" strike="noStrike" baseline="0" dirty="0" err="1">
                <a:latin typeface="Times New Roman" panose="02020603050405020304" pitchFamily="18" charset="0"/>
              </a:rPr>
              <a:t>Genuino</a:t>
            </a:r>
            <a:r>
              <a:rPr lang="en-US" sz="1800" b="0" i="0" u="none" strike="noStrike" baseline="0" dirty="0">
                <a:latin typeface="Times New Roman" panose="02020603050405020304" pitchFamily="18" charset="0"/>
              </a:rPr>
              <a:t>) which supports both serial monitor to print the HR wave. The Arduino IDE used to write a code The Arduino IDE supports the languages C and C++ using special rules of code structuring. The Arduino IDE supplies a software library from the Wiring project, which provides many common input and output procedures. User-written code only requires two basic functions, for starting the sketch and the main program loop, that are compiled and linked with a program stub main() into an executable cyclic executive program with the GNU toolchain, also included with the IDE distribution. The Arduino IDE employs the program a to convert the executable code into a text file in hexadecimal encoding that is loaded into the Arduino board by a loader program in the board's firmware </a:t>
            </a:r>
          </a:p>
          <a:p>
            <a:endParaRPr lang="en-IN" sz="1800" b="0" i="0" u="none" strike="noStrike" baseline="0" dirty="0">
              <a:latin typeface="Times New Roman" panose="02020603050405020304" pitchFamily="18" charset="0"/>
            </a:endParaRPr>
          </a:p>
        </p:txBody>
      </p:sp>
      <p:sp>
        <p:nvSpPr>
          <p:cNvPr id="4" name="TextBox 3">
            <a:extLst>
              <a:ext uri="{FF2B5EF4-FFF2-40B4-BE49-F238E27FC236}">
                <a16:creationId xmlns:a16="http://schemas.microsoft.com/office/drawing/2014/main" id="{7F3AF053-4ED8-4CA6-BA26-C2B912F80721}"/>
              </a:ext>
            </a:extLst>
          </p:cNvPr>
          <p:cNvSpPr txBox="1"/>
          <p:nvPr/>
        </p:nvSpPr>
        <p:spPr>
          <a:xfrm>
            <a:off x="1559891" y="741454"/>
            <a:ext cx="8666922" cy="738664"/>
          </a:xfrm>
          <a:prstGeom prst="rect">
            <a:avLst/>
          </a:prstGeom>
          <a:noFill/>
        </p:spPr>
        <p:txBody>
          <a:bodyPr wrap="square" rtlCol="0">
            <a:spAutoFit/>
          </a:bodyPr>
          <a:lstStyle/>
          <a:p>
            <a:r>
              <a:rPr lang="en-IN" sz="2400" b="1" i="0" u="none" strike="noStrike" baseline="0" dirty="0">
                <a:latin typeface="Times New Roman" panose="02020603050405020304" pitchFamily="18" charset="0"/>
              </a:rPr>
              <a:t>SOFTWARE REQIREMENT </a:t>
            </a:r>
            <a:endParaRPr lang="en-IN" sz="2400"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4983511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82" name="Straight Connector 81">
            <a:extLst>
              <a:ext uri="{FF2B5EF4-FFF2-40B4-BE49-F238E27FC236}">
                <a16:creationId xmlns:a16="http://schemas.microsoft.com/office/drawing/2014/main"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761D0C-54AB-4151-8412-AA3F2E5A466F}"/>
              </a:ext>
            </a:extLst>
          </p:cNvPr>
          <p:cNvSpPr txBox="1"/>
          <p:nvPr/>
        </p:nvSpPr>
        <p:spPr>
          <a:xfrm>
            <a:off x="4628899" y="520512"/>
            <a:ext cx="7410701" cy="5658038"/>
          </a:xfrm>
          <a:prstGeom prst="rect">
            <a:avLst/>
          </a:prstGeom>
        </p:spPr>
        <p:txBody>
          <a:bodyPr vert="horz" lIns="91440" tIns="45720" rIns="91440" bIns="45720" rtlCol="0" anchor="ctr">
            <a:normAutofit/>
          </a:bodyPr>
          <a:lstStyle/>
          <a:p>
            <a:pPr indent="-228600" defTabSz="914400">
              <a:lnSpc>
                <a:spcPct val="110000"/>
              </a:lnSpc>
              <a:spcAft>
                <a:spcPts val="600"/>
              </a:spcAft>
              <a:buSzPct val="125000"/>
              <a:buFont typeface="Arial" panose="020B0604020202020204" pitchFamily="34" charset="0"/>
              <a:buChar char="•"/>
            </a:pPr>
            <a:endParaRPr lang="en-US" sz="1400" b="0" i="0" u="none" strike="noStrike" baseline="0" dirty="0"/>
          </a:p>
          <a:p>
            <a:pPr defTabSz="914400">
              <a:lnSpc>
                <a:spcPct val="110000"/>
              </a:lnSpc>
              <a:spcAft>
                <a:spcPts val="600"/>
              </a:spcAft>
              <a:buSzPct val="125000"/>
            </a:pPr>
            <a:r>
              <a:rPr lang="en-US" sz="1400" b="0" i="0" u="none" strike="noStrike" baseline="0" dirty="0"/>
              <a:t>Jumper wires: </a:t>
            </a:r>
          </a:p>
          <a:p>
            <a:pPr defTabSz="914400">
              <a:lnSpc>
                <a:spcPct val="110000"/>
              </a:lnSpc>
              <a:spcAft>
                <a:spcPts val="600"/>
              </a:spcAft>
              <a:buSzPct val="125000"/>
            </a:pPr>
            <a:r>
              <a:rPr lang="en-US" sz="1400" b="0" i="0" u="none" strike="noStrike" baseline="0" dirty="0"/>
              <a:t>Jumper wires are simply wires that have connector pins at each end, allowing them to be used to connect two points to each other without soldering. Jumper wires are typically used with breadboards and other prototyping tools in order to make it easy to change a circuit as needed. </a:t>
            </a:r>
          </a:p>
          <a:p>
            <a:pPr indent="-228600" defTabSz="914400">
              <a:lnSpc>
                <a:spcPct val="110000"/>
              </a:lnSpc>
              <a:spcAft>
                <a:spcPts val="600"/>
              </a:spcAft>
              <a:buSzPct val="125000"/>
              <a:buFont typeface="Arial" panose="020B0604020202020204" pitchFamily="34" charset="0"/>
              <a:buChar char="•"/>
            </a:pPr>
            <a:endParaRPr lang="en-US" sz="1400" b="0" i="0" u="none" strike="noStrike" baseline="0" dirty="0"/>
          </a:p>
        </p:txBody>
      </p:sp>
      <p:grpSp>
        <p:nvGrpSpPr>
          <p:cNvPr id="84" name="Group 83">
            <a:extLst>
              <a:ext uri="{FF2B5EF4-FFF2-40B4-BE49-F238E27FC236}">
                <a16:creationId xmlns:a16="http://schemas.microsoft.com/office/drawing/2014/main"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2" name="Rectangle 1"/>
          <p:cNvSpPr/>
          <p:nvPr/>
        </p:nvSpPr>
        <p:spPr>
          <a:xfrm>
            <a:off x="431074" y="-910649"/>
            <a:ext cx="8712926" cy="1431161"/>
          </a:xfrm>
          <a:prstGeom prst="rect">
            <a:avLst/>
          </a:prstGeom>
        </p:spPr>
        <p:txBody>
          <a:bodyPr wrap="square">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sp>
        <p:nvSpPr>
          <p:cNvPr id="4" name="TextBox 3">
            <a:extLst>
              <a:ext uri="{FF2B5EF4-FFF2-40B4-BE49-F238E27FC236}">
                <a16:creationId xmlns:a16="http://schemas.microsoft.com/office/drawing/2014/main" id="{FDDB502D-64A2-41EF-9DB9-C6081CF00BAD}"/>
              </a:ext>
            </a:extLst>
          </p:cNvPr>
          <p:cNvSpPr txBox="1"/>
          <p:nvPr/>
        </p:nvSpPr>
        <p:spPr>
          <a:xfrm>
            <a:off x="1885894" y="2836049"/>
            <a:ext cx="2743005" cy="954107"/>
          </a:xfrm>
          <a:prstGeom prst="rect">
            <a:avLst/>
          </a:prstGeom>
          <a:noFill/>
        </p:spPr>
        <p:txBody>
          <a:bodyPr wrap="square" rtlCol="0">
            <a:spAutoFit/>
          </a:bodyPr>
          <a:lstStyle/>
          <a:p>
            <a:r>
              <a:rPr lang="en-IN" sz="2800" dirty="0"/>
              <a:t>OTHER </a:t>
            </a:r>
            <a:r>
              <a:rPr lang="en-IN" sz="2800" dirty="0" smtClean="0"/>
              <a:t>REQUIREMENT </a:t>
            </a:r>
            <a:endParaRPr lang="en-IN" sz="2800" dirty="0"/>
          </a:p>
        </p:txBody>
      </p:sp>
    </p:spTree>
    <p:extLst>
      <p:ext uri="{BB962C8B-B14F-4D97-AF65-F5344CB8AC3E}">
        <p14:creationId xmlns:p14="http://schemas.microsoft.com/office/powerpoint/2010/main" val="84072916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 y="-2018645"/>
            <a:ext cx="8869680" cy="2862322"/>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Rectangle 2"/>
          <p:cNvSpPr/>
          <p:nvPr/>
        </p:nvSpPr>
        <p:spPr>
          <a:xfrm>
            <a:off x="767910" y="843677"/>
            <a:ext cx="7276010" cy="5047536"/>
          </a:xfrm>
          <a:prstGeom prst="rect">
            <a:avLst/>
          </a:prstGeom>
        </p:spPr>
        <p:txBody>
          <a:bodyPr wrap="square">
            <a:spAutoFit/>
          </a:bodyPr>
          <a:lstStyle/>
          <a:p>
            <a:r>
              <a:rPr lang="en-US" sz="3200" b="1" dirty="0"/>
              <a:t> </a:t>
            </a:r>
            <a:r>
              <a:rPr lang="en-US" sz="3200" u="sng" dirty="0"/>
              <a:t>Pulse sensor </a:t>
            </a:r>
          </a:p>
          <a:p>
            <a:endParaRPr lang="en-US" sz="1600" b="1" dirty="0"/>
          </a:p>
          <a:p>
            <a:endParaRPr lang="en-US" sz="1600" b="1" dirty="0"/>
          </a:p>
          <a:p>
            <a:pPr marL="285750" indent="-285750">
              <a:buFont typeface="Wingdings" panose="05000000000000000000" pitchFamily="2" charset="2"/>
              <a:buChar char="§"/>
            </a:pPr>
            <a:r>
              <a:rPr lang="en-US" sz="1600" dirty="0"/>
              <a:t>The working of the Pulse/Heart beat sensor is very simple. The sensor has two sides, on one side the LED is placed along with an ambient light sensor and on the other side we have some circuitry. </a:t>
            </a:r>
          </a:p>
          <a:p>
            <a:endParaRPr lang="en-US" sz="1600" dirty="0"/>
          </a:p>
          <a:p>
            <a:pPr marL="285750" indent="-285750">
              <a:buFont typeface="Wingdings" panose="05000000000000000000" pitchFamily="2" charset="2"/>
              <a:buChar char="§"/>
            </a:pPr>
            <a:r>
              <a:rPr lang="en-US" sz="1600" dirty="0"/>
              <a:t>This circuitry is responsible for the amplification and noise cancellation work. The LED on the front side of the sensor is placed over a vein in our human body. This can either be your Finger tip or you ear tips, but it should be placed directly on top of a vein.</a:t>
            </a:r>
          </a:p>
          <a:p>
            <a:endParaRPr lang="en-US" sz="1600" dirty="0"/>
          </a:p>
          <a:p>
            <a:pPr marL="285750" indent="-285750">
              <a:buFont typeface="Wingdings" panose="05000000000000000000" pitchFamily="2" charset="2"/>
              <a:buChar char="§"/>
            </a:pPr>
            <a:r>
              <a:rPr lang="en-US" sz="1600" dirty="0"/>
              <a:t>Now the LED emits light which will fall on the vein directly. The veins will have blood flow inside them only when the heart is pumping, so if we monitor the flow of blood we can monitor the heart beats as well.  If the flow of blood is detected then the ambient light sensor will pick up more light since they will be reflect ted by the blood, this minor change in received light is </a:t>
            </a:r>
            <a:r>
              <a:rPr lang="en-US" sz="1600" dirty="0" err="1"/>
              <a:t>analysed</a:t>
            </a:r>
            <a:r>
              <a:rPr lang="en-US" sz="1600" dirty="0"/>
              <a:t> over time to determine our heart beats.</a:t>
            </a:r>
          </a:p>
          <a:p>
            <a:pPr algn="ctr"/>
            <a:endParaRPr lang="en-US" dirty="0"/>
          </a:p>
        </p:txBody>
      </p:sp>
      <p:pic>
        <p:nvPicPr>
          <p:cNvPr id="4" name="Picture 3"/>
          <p:cNvPicPr>
            <a:picLocks noChangeAspect="1"/>
          </p:cNvPicPr>
          <p:nvPr/>
        </p:nvPicPr>
        <p:blipFill>
          <a:blip r:embed="rId2"/>
          <a:stretch>
            <a:fillRect/>
          </a:stretch>
        </p:blipFill>
        <p:spPr>
          <a:xfrm>
            <a:off x="8119345" y="473711"/>
            <a:ext cx="3149391" cy="3548046"/>
          </a:xfrm>
          <a:prstGeom prst="rect">
            <a:avLst/>
          </a:prstGeom>
        </p:spPr>
      </p:pic>
      <p:pic>
        <p:nvPicPr>
          <p:cNvPr id="6" name="Picture 5"/>
          <p:cNvPicPr>
            <a:picLocks noChangeAspect="1"/>
          </p:cNvPicPr>
          <p:nvPr/>
        </p:nvPicPr>
        <p:blipFill>
          <a:blip r:embed="rId3"/>
          <a:stretch>
            <a:fillRect/>
          </a:stretch>
        </p:blipFill>
        <p:spPr>
          <a:xfrm>
            <a:off x="8119345" y="4316429"/>
            <a:ext cx="3149391" cy="1714484"/>
          </a:xfrm>
          <a:prstGeom prst="rect">
            <a:avLst/>
          </a:prstGeom>
        </p:spPr>
      </p:pic>
    </p:spTree>
    <p:extLst>
      <p:ext uri="{BB962C8B-B14F-4D97-AF65-F5344CB8AC3E}">
        <p14:creationId xmlns:p14="http://schemas.microsoft.com/office/powerpoint/2010/main" val="140362808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446" y="-2005582"/>
            <a:ext cx="8882743"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18372BE7-D8E3-48DE-A39D-2E99EAD350AB}"/>
              </a:ext>
            </a:extLst>
          </p:cNvPr>
          <p:cNvSpPr txBox="1"/>
          <p:nvPr/>
        </p:nvSpPr>
        <p:spPr>
          <a:xfrm>
            <a:off x="1323546" y="744477"/>
            <a:ext cx="9897448" cy="4154984"/>
          </a:xfrm>
          <a:prstGeom prst="rect">
            <a:avLst/>
          </a:prstGeom>
          <a:noFill/>
        </p:spPr>
        <p:txBody>
          <a:bodyPr wrap="square" rtlCol="0">
            <a:spAutoFit/>
          </a:bodyPr>
          <a:lstStyle/>
          <a:p>
            <a:r>
              <a:rPr lang="en-US" sz="2400" b="1" i="0" u="none" strike="noStrike" baseline="0" dirty="0">
                <a:latin typeface="Times New Roman" panose="02020603050405020304" pitchFamily="18" charset="0"/>
              </a:rPr>
              <a:t>A algorithm for Measuring BPM: </a:t>
            </a:r>
            <a:endParaRPr lang="en-US" sz="2400" b="1" i="0" u="none" strike="noStrike" baseline="0" dirty="0" smtClean="0">
              <a:latin typeface="Times New Roman" panose="02020603050405020304" pitchFamily="18" charset="0"/>
            </a:endParaRPr>
          </a:p>
          <a:p>
            <a:endParaRPr lang="en-US" sz="2400" b="0" i="0" u="none" strike="noStrike" baseline="0" dirty="0">
              <a:latin typeface="Times New Roman" panose="02020603050405020304" pitchFamily="18" charset="0"/>
            </a:endParaRPr>
          </a:p>
          <a:p>
            <a:r>
              <a:rPr lang="en-US" sz="2400" b="0" i="0" u="none" strike="noStrike" baseline="0" dirty="0">
                <a:latin typeface="Times New Roman" panose="02020603050405020304" pitchFamily="18" charset="0"/>
              </a:rPr>
              <a:t>The algorithm for measuring BPM and IBI is</a:t>
            </a:r>
            <a:r>
              <a:rPr lang="en-US" sz="2400" b="0" i="0" u="none" strike="noStrike" baseline="0" dirty="0" smtClean="0">
                <a:latin typeface="Times New Roman" panose="02020603050405020304" pitchFamily="18" charset="0"/>
              </a:rPr>
              <a:t>: </a:t>
            </a:r>
            <a:endParaRPr lang="en-US" sz="2400" b="0" i="0" u="none" strike="noStrike" baseline="0" dirty="0">
              <a:latin typeface="Times New Roman" panose="02020603050405020304" pitchFamily="18" charset="0"/>
            </a:endParaRPr>
          </a:p>
          <a:p>
            <a:r>
              <a:rPr lang="en-IN" sz="2400" b="0" i="0" u="none" strike="noStrike" baseline="0" dirty="0" smtClean="0">
                <a:latin typeface="Times New Roman" panose="02020603050405020304" pitchFamily="18" charset="0"/>
              </a:rPr>
              <a:t>1. Initialize </a:t>
            </a:r>
            <a:r>
              <a:rPr lang="en-IN" sz="2400" b="0" i="0" u="none" strike="noStrike" baseline="0" dirty="0">
                <a:latin typeface="Times New Roman" panose="02020603050405020304" pitchFamily="18" charset="0"/>
              </a:rPr>
              <a:t>Arduino configurations</a:t>
            </a:r>
            <a:r>
              <a:rPr lang="en-IN" sz="2400" b="0" i="0" u="none" strike="noStrike" baseline="0" dirty="0" smtClean="0">
                <a:latin typeface="Times New Roman" panose="02020603050405020304" pitchFamily="18" charset="0"/>
              </a:rPr>
              <a:t>. </a:t>
            </a:r>
            <a:endParaRPr lang="en-IN" sz="2400" b="0" i="0" u="none" strike="noStrike" baseline="0" dirty="0">
              <a:latin typeface="Times New Roman" panose="02020603050405020304" pitchFamily="18" charset="0"/>
            </a:endParaRPr>
          </a:p>
          <a:p>
            <a:r>
              <a:rPr lang="en-IN" sz="2400" b="0" i="0" u="none" strike="noStrike" baseline="0" dirty="0">
                <a:latin typeface="Times New Roman" panose="02020603050405020304" pitchFamily="18" charset="0"/>
              </a:rPr>
              <a:t>-Baud Rate = 9600. </a:t>
            </a:r>
          </a:p>
          <a:p>
            <a:r>
              <a:rPr lang="en-US" sz="2400" b="0" i="0" u="none" strike="noStrike" baseline="0" dirty="0">
                <a:latin typeface="Times New Roman" panose="02020603050405020304" pitchFamily="18" charset="0"/>
              </a:rPr>
              <a:t>2. Apply input signals to A1. </a:t>
            </a:r>
          </a:p>
          <a:p>
            <a:r>
              <a:rPr lang="en-US" sz="2400" b="0" i="0" u="none" strike="noStrike" baseline="0" dirty="0">
                <a:latin typeface="Times New Roman" panose="02020603050405020304" pitchFamily="18" charset="0"/>
              </a:rPr>
              <a:t>3. Obtain data from reading A1. </a:t>
            </a:r>
          </a:p>
          <a:p>
            <a:r>
              <a:rPr lang="en-US" sz="2400" b="0" i="0" u="none" strike="noStrike" baseline="0" dirty="0">
                <a:latin typeface="Times New Roman" panose="02020603050405020304" pitchFamily="18" charset="0"/>
              </a:rPr>
              <a:t>4. Perform Calculations on the data. </a:t>
            </a:r>
          </a:p>
          <a:p>
            <a:r>
              <a:rPr lang="en-US" sz="2400" b="0" i="0" u="none" strike="noStrike" baseline="0" dirty="0">
                <a:latin typeface="Times New Roman" panose="02020603050405020304" pitchFamily="18" charset="0"/>
              </a:rPr>
              <a:t>5. Print it to the Serial Plotter. </a:t>
            </a:r>
          </a:p>
          <a:p>
            <a:r>
              <a:rPr lang="en-US" sz="2400" b="0" i="0" u="none" strike="noStrike" baseline="0" dirty="0">
                <a:latin typeface="Times New Roman" panose="02020603050405020304" pitchFamily="18" charset="0"/>
              </a:rPr>
              <a:t>6. Wait </a:t>
            </a:r>
            <a:r>
              <a:rPr lang="en-US" sz="2400" b="0" i="0" u="none" strike="noStrike" baseline="0" dirty="0" smtClean="0">
                <a:latin typeface="Times New Roman" panose="02020603050405020304" pitchFamily="18" charset="0"/>
              </a:rPr>
              <a:t>20ms </a:t>
            </a:r>
            <a:r>
              <a:rPr lang="en-US" sz="2400" b="0" i="0" u="none" strike="noStrike" baseline="0" dirty="0">
                <a:latin typeface="Times New Roman" panose="02020603050405020304" pitchFamily="18" charset="0"/>
              </a:rPr>
              <a:t>until the next reading. </a:t>
            </a:r>
          </a:p>
          <a:p>
            <a:r>
              <a:rPr lang="en-US" sz="2400" b="0" i="0" u="none" strike="noStrike" baseline="0" dirty="0">
                <a:latin typeface="Times New Roman" panose="02020603050405020304" pitchFamily="18" charset="0"/>
              </a:rPr>
              <a:t>7. Repeat from step 3. </a:t>
            </a:r>
            <a:endParaRPr lang="en-IN" sz="2400" dirty="0"/>
          </a:p>
        </p:txBody>
      </p:sp>
    </p:spTree>
    <p:extLst>
      <p:ext uri="{BB962C8B-B14F-4D97-AF65-F5344CB8AC3E}">
        <p14:creationId xmlns:p14="http://schemas.microsoft.com/office/powerpoint/2010/main" val="162317112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96FA2727-C33B-44D1-885B-76DC0424E57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 name="Group 13">
              <a:extLst>
                <a:ext uri="{FF2B5EF4-FFF2-40B4-BE49-F238E27FC236}">
                  <a16:creationId xmlns:a16="http://schemas.microsoft.com/office/drawing/2014/main" id="{4A64FD4C-29BA-46E7-AE31-AB38BB69429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B0C3F-D935-4306-B5B1-6AA63588112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8" name="Rectangle 53">
            <a:extLst>
              <a:ext uri="{FF2B5EF4-FFF2-40B4-BE49-F238E27FC236}">
                <a16:creationId xmlns:a16="http://schemas.microsoft.com/office/drawing/2014/main" id="{2EEF4763-EB4A-4A35-89EB-AD2763B48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70F9C9-E5C4-496C-81D6-3CE45949D138}"/>
              </a:ext>
            </a:extLst>
          </p:cNvPr>
          <p:cNvSpPr txBox="1"/>
          <p:nvPr/>
        </p:nvSpPr>
        <p:spPr>
          <a:xfrm>
            <a:off x="908052" y="28150"/>
            <a:ext cx="9905998"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i="0" u="none" strike="noStrike" cap="all" dirty="0">
                <a:latin typeface="+mj-lt"/>
                <a:ea typeface="+mj-ea"/>
                <a:cs typeface="+mj-cs"/>
              </a:rPr>
              <a:t>PROCEDURE: </a:t>
            </a:r>
            <a:endParaRPr lang="en-US" sz="3600" cap="all" dirty="0">
              <a:latin typeface="+mj-lt"/>
              <a:ea typeface="+mj-ea"/>
              <a:cs typeface="+mj-cs"/>
            </a:endParaRPr>
          </a:p>
        </p:txBody>
      </p:sp>
      <p:graphicFrame>
        <p:nvGraphicFramePr>
          <p:cNvPr id="7" name="TextBox 4">
            <a:extLst>
              <a:ext uri="{FF2B5EF4-FFF2-40B4-BE49-F238E27FC236}">
                <a16:creationId xmlns:a16="http://schemas.microsoft.com/office/drawing/2014/main" id="{5D8C4532-BAB3-4465-ABA4-59460BEB8C2D}"/>
              </a:ext>
            </a:extLst>
          </p:cNvPr>
          <p:cNvGraphicFramePr/>
          <p:nvPr>
            <p:extLst>
              <p:ext uri="{D42A27DB-BD31-4B8C-83A1-F6EECF244321}">
                <p14:modId xmlns:p14="http://schemas.microsoft.com/office/powerpoint/2010/main" val="3222966569"/>
              </p:ext>
            </p:extLst>
          </p:nvPr>
        </p:nvGraphicFramePr>
        <p:xfrm>
          <a:off x="109538" y="903287"/>
          <a:ext cx="12809628" cy="5813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336091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8C76-9776-419E-B777-D40F899380AA}"/>
              </a:ext>
            </a:extLst>
          </p:cNvPr>
          <p:cNvSpPr>
            <a:spLocks noGrp="1"/>
          </p:cNvSpPr>
          <p:nvPr>
            <p:ph type="title"/>
          </p:nvPr>
        </p:nvSpPr>
        <p:spPr/>
        <p:txBody>
          <a:bodyPr>
            <a:normAutofit/>
          </a:bodyPr>
          <a:lstStyle/>
          <a:p>
            <a:r>
              <a:rPr lang="en-IN" sz="2400" dirty="0">
                <a:latin typeface="Times New Roman" panose="02020603050405020304" pitchFamily="18" charset="0"/>
              </a:rPr>
              <a:t>Design flow</a:t>
            </a:r>
            <a:r>
              <a:rPr lang="en-IN" sz="2400" b="1" i="0" u="none" strike="noStrike" baseline="0" dirty="0">
                <a:latin typeface="Times New Roman" panose="02020603050405020304" pitchFamily="18" charset="0"/>
              </a:rPr>
              <a:t>: </a:t>
            </a:r>
            <a:endParaRPr lang="en-IN" sz="2400" dirty="0"/>
          </a:p>
        </p:txBody>
      </p:sp>
      <p:graphicFrame>
        <p:nvGraphicFramePr>
          <p:cNvPr id="9" name="Content Placeholder 8">
            <a:extLst>
              <a:ext uri="{FF2B5EF4-FFF2-40B4-BE49-F238E27FC236}">
                <a16:creationId xmlns:a16="http://schemas.microsoft.com/office/drawing/2014/main" id="{8B23A3B4-7788-4B7E-A423-69EBE25E02D3}"/>
              </a:ext>
            </a:extLst>
          </p:cNvPr>
          <p:cNvGraphicFramePr>
            <a:graphicFrameLocks noGrp="1"/>
          </p:cNvGraphicFramePr>
          <p:nvPr>
            <p:ph idx="1"/>
            <p:extLst>
              <p:ext uri="{D42A27DB-BD31-4B8C-83A1-F6EECF244321}">
                <p14:modId xmlns:p14="http://schemas.microsoft.com/office/powerpoint/2010/main" val="384305121"/>
              </p:ext>
            </p:extLst>
          </p:nvPr>
        </p:nvGraphicFramePr>
        <p:xfrm>
          <a:off x="-1713155" y="1718983"/>
          <a:ext cx="14286154" cy="4514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09729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483325" y="164964"/>
            <a:ext cx="3633318" cy="62313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sp>
        <p:nvSpPr>
          <p:cNvPr id="13" name="Flowchart: Data 12"/>
          <p:cNvSpPr/>
          <p:nvPr/>
        </p:nvSpPr>
        <p:spPr>
          <a:xfrm>
            <a:off x="294360" y="1183054"/>
            <a:ext cx="4011247" cy="587168"/>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HEART BEAT ANALOG VALUES</a:t>
            </a:r>
          </a:p>
        </p:txBody>
      </p:sp>
      <p:sp>
        <p:nvSpPr>
          <p:cNvPr id="14" name="Rectangle 13"/>
          <p:cNvSpPr/>
          <p:nvPr/>
        </p:nvSpPr>
        <p:spPr>
          <a:xfrm>
            <a:off x="525064" y="2165181"/>
            <a:ext cx="3667330" cy="52039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ANALOG TO DIGITAL CONVERTION(ADC)</a:t>
            </a:r>
          </a:p>
        </p:txBody>
      </p:sp>
      <p:cxnSp>
        <p:nvCxnSpPr>
          <p:cNvPr id="23" name="Straight Arrow Connector 22"/>
          <p:cNvCxnSpPr/>
          <p:nvPr/>
        </p:nvCxnSpPr>
        <p:spPr>
          <a:xfrm flipH="1">
            <a:off x="2299982" y="1837823"/>
            <a:ext cx="2" cy="302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282976" y="2716512"/>
            <a:ext cx="17006" cy="35899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2299982" y="3504913"/>
            <a:ext cx="0" cy="358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99982" y="4439344"/>
            <a:ext cx="1" cy="358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299982" y="788095"/>
            <a:ext cx="0" cy="358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3325" y="3075509"/>
            <a:ext cx="3551196" cy="42940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COUNT HEART BEAT</a:t>
            </a:r>
          </a:p>
        </p:txBody>
      </p:sp>
      <p:sp>
        <p:nvSpPr>
          <p:cNvPr id="42" name="Rectangle 41"/>
          <p:cNvSpPr/>
          <p:nvPr/>
        </p:nvSpPr>
        <p:spPr>
          <a:xfrm>
            <a:off x="556090" y="3894851"/>
            <a:ext cx="3487784" cy="6163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STORE THIS COUNT</a:t>
            </a:r>
          </a:p>
        </p:txBody>
      </p:sp>
      <p:sp>
        <p:nvSpPr>
          <p:cNvPr id="43" name="Flowchart: Data 42"/>
          <p:cNvSpPr/>
          <p:nvPr/>
        </p:nvSpPr>
        <p:spPr>
          <a:xfrm>
            <a:off x="348752" y="4901099"/>
            <a:ext cx="3868448" cy="670620"/>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HEART BEAT DISPLAYED ON THE SERIAL PLOTTER</a:t>
            </a:r>
            <a:endParaRPr lang="en-US" sz="1200" dirty="0"/>
          </a:p>
        </p:txBody>
      </p:sp>
      <p:cxnSp>
        <p:nvCxnSpPr>
          <p:cNvPr id="46" name="Straight Connector 45"/>
          <p:cNvCxnSpPr/>
          <p:nvPr/>
        </p:nvCxnSpPr>
        <p:spPr>
          <a:xfrm>
            <a:off x="4788835" y="2140107"/>
            <a:ext cx="0" cy="263869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9" name="Picture 48"/>
          <p:cNvPicPr>
            <a:picLocks noChangeAspect="1"/>
          </p:cNvPicPr>
          <p:nvPr/>
        </p:nvPicPr>
        <p:blipFill>
          <a:blip r:embed="rId2"/>
          <a:stretch>
            <a:fillRect/>
          </a:stretch>
        </p:blipFill>
        <p:spPr>
          <a:xfrm>
            <a:off x="203695" y="2054910"/>
            <a:ext cx="12193" cy="2645893"/>
          </a:xfrm>
          <a:prstGeom prst="rect">
            <a:avLst/>
          </a:prstGeom>
        </p:spPr>
      </p:pic>
      <p:cxnSp>
        <p:nvCxnSpPr>
          <p:cNvPr id="51" name="Straight Connector 50"/>
          <p:cNvCxnSpPr/>
          <p:nvPr/>
        </p:nvCxnSpPr>
        <p:spPr>
          <a:xfrm>
            <a:off x="249068" y="2002028"/>
            <a:ext cx="4489910"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p:cNvCxnSpPr/>
          <p:nvPr/>
        </p:nvCxnSpPr>
        <p:spPr>
          <a:xfrm>
            <a:off x="294360" y="4809659"/>
            <a:ext cx="4494475"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Rounded Rectangle 54"/>
          <p:cNvSpPr/>
          <p:nvPr/>
        </p:nvSpPr>
        <p:spPr>
          <a:xfrm>
            <a:off x="2905703" y="4498968"/>
            <a:ext cx="1600983" cy="2798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ARDUINO</a:t>
            </a:r>
          </a:p>
        </p:txBody>
      </p:sp>
      <p:sp>
        <p:nvSpPr>
          <p:cNvPr id="63" name="Rectangle 62"/>
          <p:cNvSpPr/>
          <p:nvPr/>
        </p:nvSpPr>
        <p:spPr>
          <a:xfrm>
            <a:off x="5551714" y="164964"/>
            <a:ext cx="5760720" cy="42286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ON THE </a:t>
            </a:r>
            <a:r>
              <a:rPr lang="en-US" dirty="0" smtClean="0"/>
              <a:t>SERIAL PLOTTER</a:t>
            </a:r>
            <a:endParaRPr lang="en-US" dirty="0"/>
          </a:p>
        </p:txBody>
      </p:sp>
      <p:pic>
        <p:nvPicPr>
          <p:cNvPr id="2" name="Picture 1"/>
          <p:cNvPicPr>
            <a:picLocks noChangeAspect="1"/>
          </p:cNvPicPr>
          <p:nvPr/>
        </p:nvPicPr>
        <p:blipFill>
          <a:blip r:embed="rId3"/>
          <a:stretch>
            <a:fillRect/>
          </a:stretch>
        </p:blipFill>
        <p:spPr>
          <a:xfrm>
            <a:off x="5261000" y="1007309"/>
            <a:ext cx="6353175" cy="4229100"/>
          </a:xfrm>
          <a:prstGeom prst="rect">
            <a:avLst/>
          </a:prstGeom>
        </p:spPr>
      </p:pic>
    </p:spTree>
    <p:extLst>
      <p:ext uri="{BB962C8B-B14F-4D97-AF65-F5344CB8AC3E}">
        <p14:creationId xmlns:p14="http://schemas.microsoft.com/office/powerpoint/2010/main" val="303094003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3978-CAB8-41C4-965A-315CEEB7BA60}"/>
              </a:ext>
            </a:extLst>
          </p:cNvPr>
          <p:cNvSpPr>
            <a:spLocks noGrp="1"/>
          </p:cNvSpPr>
          <p:nvPr>
            <p:ph type="title"/>
          </p:nvPr>
        </p:nvSpPr>
        <p:spPr>
          <a:xfrm>
            <a:off x="914399" y="0"/>
            <a:ext cx="9536111" cy="1032482"/>
          </a:xfrm>
        </p:spPr>
        <p:txBody>
          <a:bodyPr/>
          <a:lstStyle/>
          <a:p>
            <a:r>
              <a:rPr lang="en-IN" dirty="0"/>
              <a:t>Circuit diagram</a:t>
            </a:r>
          </a:p>
        </p:txBody>
      </p:sp>
      <p:pic>
        <p:nvPicPr>
          <p:cNvPr id="3" name="Picture 2"/>
          <p:cNvPicPr>
            <a:picLocks noChangeAspect="1"/>
          </p:cNvPicPr>
          <p:nvPr/>
        </p:nvPicPr>
        <p:blipFill rotWithShape="1">
          <a:blip r:embed="rId2"/>
          <a:srcRect l="-1" r="-77" b="5934"/>
          <a:stretch/>
        </p:blipFill>
        <p:spPr>
          <a:xfrm>
            <a:off x="847723" y="1322388"/>
            <a:ext cx="9602787" cy="4608512"/>
          </a:xfrm>
          <a:prstGeom prst="rect">
            <a:avLst/>
          </a:prstGeom>
        </p:spPr>
      </p:pic>
    </p:spTree>
    <p:extLst>
      <p:ext uri="{BB962C8B-B14F-4D97-AF65-F5344CB8AC3E}">
        <p14:creationId xmlns:p14="http://schemas.microsoft.com/office/powerpoint/2010/main" val="11419132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270675-9512-4978-8583-36659256EE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1413" y="618518"/>
            <a:ext cx="9905998" cy="1478570"/>
          </a:xfrm>
        </p:spPr>
        <p:txBody>
          <a:bodyPr>
            <a:normAutofit/>
          </a:bodyPr>
          <a:lstStyle/>
          <a:p>
            <a:r>
              <a:rPr lang="en-US" u="sng" dirty="0"/>
              <a:t>Average Heart Rate</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57793267"/>
              </p:ext>
            </p:extLst>
          </p:nvPr>
        </p:nvGraphicFramePr>
        <p:xfrm>
          <a:off x="1238588" y="2249488"/>
          <a:ext cx="9711650" cy="3541713"/>
        </p:xfrm>
        <a:graphic>
          <a:graphicData uri="http://schemas.openxmlformats.org/drawingml/2006/table">
            <a:tbl>
              <a:tblPr firstRow="1" bandRow="1">
                <a:noFill/>
                <a:tableStyleId>{F5AB1C69-6EDB-4FF4-983F-18BD219EF322}</a:tableStyleId>
              </a:tblPr>
              <a:tblGrid>
                <a:gridCol w="3688612">
                  <a:extLst>
                    <a:ext uri="{9D8B030D-6E8A-4147-A177-3AD203B41FA5}">
                      <a16:colId xmlns:a16="http://schemas.microsoft.com/office/drawing/2014/main" val="2148591594"/>
                    </a:ext>
                  </a:extLst>
                </a:gridCol>
                <a:gridCol w="6023038">
                  <a:extLst>
                    <a:ext uri="{9D8B030D-6E8A-4147-A177-3AD203B41FA5}">
                      <a16:colId xmlns:a16="http://schemas.microsoft.com/office/drawing/2014/main" val="2000866483"/>
                    </a:ext>
                  </a:extLst>
                </a:gridCol>
              </a:tblGrid>
              <a:tr h="672043">
                <a:tc>
                  <a:txBody>
                    <a:bodyPr/>
                    <a:lstStyle/>
                    <a:p>
                      <a:r>
                        <a:rPr lang="en-US" sz="2600" b="0" cap="none" spc="0">
                          <a:solidFill>
                            <a:schemeClr val="tx1"/>
                          </a:solidFill>
                        </a:rPr>
                        <a:t>       Age</a:t>
                      </a:r>
                    </a:p>
                  </a:txBody>
                  <a:tcPr marL="73581" marR="73581" marT="73581" marB="147163" anchor="b">
                    <a:lnL w="12700" cmpd="sng">
                      <a:noFill/>
                    </a:lnL>
                    <a:lnR w="12700" cmpd="sng">
                      <a:noFill/>
                    </a:lnR>
                    <a:lnT w="9525" cap="flat" cmpd="sng" algn="ctr">
                      <a:noFill/>
                      <a:prstDash val="solid"/>
                    </a:lnT>
                    <a:lnB w="38100" cmpd="sng">
                      <a:noFill/>
                    </a:lnB>
                    <a:noFill/>
                  </a:tcPr>
                </a:tc>
                <a:tc>
                  <a:txBody>
                    <a:bodyPr/>
                    <a:lstStyle/>
                    <a:p>
                      <a:r>
                        <a:rPr lang="en-US" sz="2600" b="0" cap="none" spc="0">
                          <a:solidFill>
                            <a:schemeClr val="tx1"/>
                          </a:solidFill>
                        </a:rPr>
                        <a:t>Average Heart Rate</a:t>
                      </a:r>
                    </a:p>
                  </a:txBody>
                  <a:tcPr marL="73581" marR="73581" marT="73581" marB="14716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244597169"/>
                  </a:ext>
                </a:extLst>
              </a:tr>
              <a:tr h="573934">
                <a:tc>
                  <a:txBody>
                    <a:bodyPr/>
                    <a:lstStyle/>
                    <a:p>
                      <a:r>
                        <a:rPr lang="en-US" sz="1900" cap="none" spc="0">
                          <a:solidFill>
                            <a:schemeClr val="tx1"/>
                          </a:solidFill>
                        </a:rPr>
                        <a:t>Newborn Baby</a:t>
                      </a:r>
                    </a:p>
                  </a:txBody>
                  <a:tcPr marL="73581" marR="73581" marT="73581" marB="147163">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r>
                        <a:rPr lang="en-US" sz="1900" cap="none" spc="0">
                          <a:solidFill>
                            <a:schemeClr val="tx1"/>
                          </a:solidFill>
                        </a:rPr>
                        <a:t>140</a:t>
                      </a:r>
                    </a:p>
                  </a:txBody>
                  <a:tcPr marL="73581" marR="73581" marT="73581" marB="147163">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3704938856"/>
                  </a:ext>
                </a:extLst>
              </a:tr>
              <a:tr h="573934">
                <a:tc>
                  <a:txBody>
                    <a:bodyPr/>
                    <a:lstStyle/>
                    <a:p>
                      <a:r>
                        <a:rPr lang="en-US" sz="1900" cap="none" spc="0">
                          <a:solidFill>
                            <a:schemeClr val="tx1"/>
                          </a:solidFill>
                        </a:rPr>
                        <a:t>7 year </a:t>
                      </a:r>
                    </a:p>
                  </a:txBody>
                  <a:tcPr marL="73581" marR="73581" marT="73581" marB="147163">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900" cap="none" spc="0">
                          <a:solidFill>
                            <a:schemeClr val="tx1"/>
                          </a:solidFill>
                        </a:rPr>
                        <a:t>85-90</a:t>
                      </a:r>
                    </a:p>
                  </a:txBody>
                  <a:tcPr marL="73581" marR="73581" marT="73581" marB="147163">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70834014"/>
                  </a:ext>
                </a:extLst>
              </a:tr>
              <a:tr h="573934">
                <a:tc>
                  <a:txBody>
                    <a:bodyPr/>
                    <a:lstStyle/>
                    <a:p>
                      <a:r>
                        <a:rPr lang="en-US" sz="1900" cap="none" spc="0">
                          <a:solidFill>
                            <a:schemeClr val="tx1"/>
                          </a:solidFill>
                        </a:rPr>
                        <a:t>14 year</a:t>
                      </a:r>
                    </a:p>
                  </a:txBody>
                  <a:tcPr marL="73581" marR="73581" marT="73581" marB="147163">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r>
                        <a:rPr lang="en-US" sz="1900" cap="none" spc="0">
                          <a:solidFill>
                            <a:schemeClr val="tx1"/>
                          </a:solidFill>
                        </a:rPr>
                        <a:t>80-85</a:t>
                      </a:r>
                    </a:p>
                  </a:txBody>
                  <a:tcPr marL="73581" marR="73581" marT="73581" marB="147163">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256420452"/>
                  </a:ext>
                </a:extLst>
              </a:tr>
              <a:tr h="573934">
                <a:tc>
                  <a:txBody>
                    <a:bodyPr/>
                    <a:lstStyle/>
                    <a:p>
                      <a:r>
                        <a:rPr lang="en-US" sz="1900" cap="none" spc="0">
                          <a:solidFill>
                            <a:schemeClr val="tx1"/>
                          </a:solidFill>
                        </a:rPr>
                        <a:t>Adult</a:t>
                      </a:r>
                    </a:p>
                  </a:txBody>
                  <a:tcPr marL="73581" marR="73581" marT="73581" marB="147163">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r>
                        <a:rPr lang="en-US" sz="1900" cap="none" spc="0">
                          <a:solidFill>
                            <a:schemeClr val="tx1"/>
                          </a:solidFill>
                        </a:rPr>
                        <a:t>70-80</a:t>
                      </a:r>
                    </a:p>
                  </a:txBody>
                  <a:tcPr marL="73581" marR="73581" marT="73581" marB="147163">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705595251"/>
                  </a:ext>
                </a:extLst>
              </a:tr>
              <a:tr h="573934">
                <a:tc>
                  <a:txBody>
                    <a:bodyPr/>
                    <a:lstStyle/>
                    <a:p>
                      <a:r>
                        <a:rPr lang="en-US" sz="1900" cap="none" spc="0">
                          <a:solidFill>
                            <a:schemeClr val="tx1"/>
                          </a:solidFill>
                        </a:rPr>
                        <a:t>Athletes</a:t>
                      </a:r>
                    </a:p>
                  </a:txBody>
                  <a:tcPr marL="73581" marR="73581" marT="73581" marB="14716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cap="none" spc="0">
                          <a:solidFill>
                            <a:schemeClr val="tx1"/>
                          </a:solidFill>
                        </a:rPr>
                        <a:t>60-100</a:t>
                      </a:r>
                    </a:p>
                  </a:txBody>
                  <a:tcPr marL="73581" marR="73581" marT="73581" marB="14716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70382325"/>
                  </a:ext>
                </a:extLst>
              </a:tr>
            </a:tbl>
          </a:graphicData>
        </a:graphic>
      </p:graphicFrame>
    </p:spTree>
    <p:extLst>
      <p:ext uri="{BB962C8B-B14F-4D97-AF65-F5344CB8AC3E}">
        <p14:creationId xmlns:p14="http://schemas.microsoft.com/office/powerpoint/2010/main" val="2357141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3" name="Rectangle 18">
            <a:extLst>
              <a:ext uri="{FF2B5EF4-FFF2-40B4-BE49-F238E27FC236}">
                <a16:creationId xmlns:a16="http://schemas.microsoft.com/office/drawing/2014/main"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20">
            <a:extLst>
              <a:ext uri="{FF2B5EF4-FFF2-40B4-BE49-F238E27FC236}">
                <a16:creationId xmlns:a16="http://schemas.microsoft.com/office/drawing/2014/main"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2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3" name="Title 12"/>
          <p:cNvSpPr>
            <a:spLocks noGrp="1"/>
          </p:cNvSpPr>
          <p:nvPr>
            <p:ph type="title"/>
          </p:nvPr>
        </p:nvSpPr>
        <p:spPr>
          <a:xfrm>
            <a:off x="1141413" y="1082673"/>
            <a:ext cx="2869416" cy="4708528"/>
          </a:xfrm>
        </p:spPr>
        <p:txBody>
          <a:bodyPr>
            <a:normAutofit/>
          </a:bodyPr>
          <a:lstStyle/>
          <a:p>
            <a:pPr algn="r"/>
            <a:r>
              <a:rPr lang="en-US" sz="4000" b="1" u="sng">
                <a:latin typeface="Georgia" pitchFamily="18" charset="0"/>
              </a:rPr>
              <a:t>Outline</a:t>
            </a:r>
          </a:p>
        </p:txBody>
      </p:sp>
      <p:cxnSp>
        <p:nvCxnSpPr>
          <p:cNvPr id="50" name="Straight Connector 49">
            <a:extLst>
              <a:ext uri="{FF2B5EF4-FFF2-40B4-BE49-F238E27FC236}">
                <a16:creationId xmlns:a16="http://schemas.microsoft.com/office/drawing/2014/main"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idx="1"/>
          </p:nvPr>
        </p:nvSpPr>
        <p:spPr>
          <a:xfrm>
            <a:off x="5297763" y="1082673"/>
            <a:ext cx="5751237" cy="4708528"/>
          </a:xfrm>
        </p:spPr>
        <p:txBody>
          <a:bodyPr anchor="ctr">
            <a:normAutofit/>
          </a:bodyPr>
          <a:lstStyle/>
          <a:p>
            <a:r>
              <a:rPr lang="en-US" sz="1800"/>
              <a:t>Introduction</a:t>
            </a:r>
          </a:p>
          <a:p>
            <a:r>
              <a:rPr lang="en-US" sz="1800"/>
              <a:t>Objective</a:t>
            </a:r>
          </a:p>
          <a:p>
            <a:r>
              <a:rPr lang="en-US" sz="1800"/>
              <a:t>Components required</a:t>
            </a:r>
          </a:p>
          <a:p>
            <a:r>
              <a:rPr lang="en-US" sz="1800"/>
              <a:t>Procedure</a:t>
            </a:r>
          </a:p>
          <a:p>
            <a:r>
              <a:rPr lang="en-US" sz="1800"/>
              <a:t>Design flow</a:t>
            </a:r>
          </a:p>
          <a:p>
            <a:r>
              <a:rPr lang="en-US" sz="1800"/>
              <a:t>Applications</a:t>
            </a:r>
          </a:p>
          <a:p>
            <a:r>
              <a:rPr lang="en-US" sz="1800"/>
              <a:t>Drawbacks </a:t>
            </a:r>
          </a:p>
          <a:p>
            <a:pPr marL="0" indent="0">
              <a:buNone/>
            </a:pPr>
            <a:endParaRPr lang="en-US" sz="1800"/>
          </a:p>
        </p:txBody>
      </p:sp>
      <p:grpSp>
        <p:nvGrpSpPr>
          <p:cNvPr id="52" name="Group 51">
            <a:extLst>
              <a:ext uri="{FF2B5EF4-FFF2-40B4-BE49-F238E27FC236}">
                <a16:creationId xmlns:a16="http://schemas.microsoft.com/office/drawing/2014/main"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9" y="609600"/>
            <a:ext cx="11045487" cy="1326321"/>
          </a:xfrm>
        </p:spPr>
        <p:txBody>
          <a:bodyPr>
            <a:normAutofit/>
          </a:bodyPr>
          <a:lstStyle/>
          <a:p>
            <a:pPr algn="l"/>
            <a:r>
              <a:rPr lang="en-US" sz="2800" b="0" u="sng" dirty="0"/>
              <a:t>Applications of Arduino based health monitoring system</a:t>
            </a:r>
          </a:p>
        </p:txBody>
      </p:sp>
      <p:sp>
        <p:nvSpPr>
          <p:cNvPr id="3" name="Content Placeholder 2"/>
          <p:cNvSpPr>
            <a:spLocks noGrp="1"/>
          </p:cNvSpPr>
          <p:nvPr>
            <p:ph idx="1"/>
          </p:nvPr>
        </p:nvSpPr>
        <p:spPr>
          <a:xfrm>
            <a:off x="1161290" y="2103554"/>
            <a:ext cx="8596668" cy="3880773"/>
          </a:xfrm>
        </p:spPr>
        <p:txBody>
          <a:bodyPr>
            <a:normAutofit fontScale="77500" lnSpcReduction="20000"/>
          </a:bodyPr>
          <a:lstStyle/>
          <a:p>
            <a:pPr marL="0" indent="0">
              <a:buNone/>
            </a:pPr>
            <a:r>
              <a:rPr lang="en-US" dirty="0">
                <a:latin typeface="+mj-lt"/>
              </a:rPr>
              <a:t>This project can be used as an inexpensive alternative to smart watches and other expensive heart rate monitors.</a:t>
            </a:r>
          </a:p>
          <a:p>
            <a:r>
              <a:rPr lang="en-US" dirty="0">
                <a:latin typeface="+mj-lt"/>
              </a:rPr>
              <a:t>A set point can help in determining whether a person is healthy or not checking his/her heart beat and comparing with set point</a:t>
            </a:r>
          </a:p>
          <a:p>
            <a:endParaRPr lang="en-US" dirty="0">
              <a:latin typeface="+mj-lt"/>
            </a:endParaRPr>
          </a:p>
          <a:p>
            <a:pPr marL="0" indent="0">
              <a:buNone/>
            </a:pPr>
            <a:r>
              <a:rPr lang="en-IN" sz="2600" b="1" i="0" u="sng" strike="noStrike" baseline="0" dirty="0">
                <a:latin typeface="+mj-lt"/>
              </a:rPr>
              <a:t>FUTURE SCOPE </a:t>
            </a:r>
            <a:endParaRPr lang="en-IN" sz="2600" b="0" i="0" u="sng" strike="noStrike" baseline="0" dirty="0">
              <a:latin typeface="+mj-lt"/>
            </a:endParaRPr>
          </a:p>
          <a:p>
            <a:r>
              <a:rPr lang="en-US" sz="2100" b="0" i="0" u="none" strike="noStrike" baseline="0" dirty="0">
                <a:latin typeface="+mj-lt"/>
              </a:rPr>
              <a:t>1. Design robust system to improve measuring efficiency even in the presence of noise. </a:t>
            </a:r>
          </a:p>
          <a:p>
            <a:r>
              <a:rPr lang="en-IN" sz="2100" b="0" i="0" u="none" strike="noStrike" baseline="0" dirty="0">
                <a:latin typeface="+mj-lt"/>
              </a:rPr>
              <a:t>2. An IOT based system. </a:t>
            </a:r>
          </a:p>
          <a:p>
            <a:r>
              <a:rPr lang="en-US" sz="2100" b="0" i="0" u="none" strike="noStrike" baseline="0" dirty="0">
                <a:latin typeface="+mj-lt"/>
              </a:rPr>
              <a:t>3. Application to send an SMS containing the measured data and the patient’s location to the medical emergency and emergency contacts of the patient in order to get an ambulance and notify his relatives. </a:t>
            </a:r>
          </a:p>
          <a:p>
            <a:endParaRPr lang="en-US" i="1" dirty="0"/>
          </a:p>
        </p:txBody>
      </p:sp>
      <p:pic>
        <p:nvPicPr>
          <p:cNvPr id="4" name="Picture 3"/>
          <p:cNvPicPr>
            <a:picLocks noChangeAspect="1"/>
          </p:cNvPicPr>
          <p:nvPr/>
        </p:nvPicPr>
        <p:blipFill>
          <a:blip r:embed="rId2"/>
          <a:stretch>
            <a:fillRect/>
          </a:stretch>
        </p:blipFill>
        <p:spPr>
          <a:xfrm>
            <a:off x="4523866" y="2103554"/>
            <a:ext cx="6035563" cy="2316681"/>
          </a:xfrm>
          <a:prstGeom prst="rect">
            <a:avLst/>
          </a:prstGeom>
        </p:spPr>
      </p:pic>
    </p:spTree>
    <p:extLst>
      <p:ext uri="{BB962C8B-B14F-4D97-AF65-F5344CB8AC3E}">
        <p14:creationId xmlns:p14="http://schemas.microsoft.com/office/powerpoint/2010/main" val="125779955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270675-9512-4978-8583-36659256EE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ED605-D96D-4FE4-85F1-E6DE4EAE2026}"/>
              </a:ext>
            </a:extLst>
          </p:cNvPr>
          <p:cNvSpPr>
            <a:spLocks noGrp="1"/>
          </p:cNvSpPr>
          <p:nvPr>
            <p:ph type="title"/>
          </p:nvPr>
        </p:nvSpPr>
        <p:spPr>
          <a:xfrm>
            <a:off x="1141413" y="618518"/>
            <a:ext cx="9905998" cy="1478570"/>
          </a:xfrm>
        </p:spPr>
        <p:txBody>
          <a:bodyPr>
            <a:normAutofit/>
          </a:bodyPr>
          <a:lstStyle/>
          <a:p>
            <a:r>
              <a:rPr lang="en-IN" dirty="0"/>
              <a:t>Challenges and Limitations: </a:t>
            </a:r>
          </a:p>
        </p:txBody>
      </p:sp>
      <p:graphicFrame>
        <p:nvGraphicFramePr>
          <p:cNvPr id="7" name="Content Placeholder 2">
            <a:extLst>
              <a:ext uri="{FF2B5EF4-FFF2-40B4-BE49-F238E27FC236}">
                <a16:creationId xmlns:a16="http://schemas.microsoft.com/office/drawing/2014/main" id="{5A356732-52E3-42EB-9A61-CCFAC379DA9A}"/>
              </a:ext>
            </a:extLst>
          </p:cNvPr>
          <p:cNvGraphicFramePr>
            <a:graphicFrameLocks noGrp="1"/>
          </p:cNvGraphicFramePr>
          <p:nvPr>
            <p:ph idx="1"/>
            <p:extLst>
              <p:ext uri="{D42A27DB-BD31-4B8C-83A1-F6EECF244321}">
                <p14:modId xmlns:p14="http://schemas.microsoft.com/office/powerpoint/2010/main" val="2830977321"/>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254242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06AE2E-B17B-43A3-84F8-9C0FE9466C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FFB8CF-3E94-42D7-849C-841E7744B2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3"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8"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Subtitle 2"/>
          <p:cNvSpPr>
            <a:spLocks noGrp="1"/>
          </p:cNvSpPr>
          <p:nvPr>
            <p:ph type="subTitle" idx="1"/>
          </p:nvPr>
        </p:nvSpPr>
        <p:spPr>
          <a:xfrm>
            <a:off x="1104900" y="4596951"/>
            <a:ext cx="2716939" cy="878763"/>
          </a:xfrm>
        </p:spPr>
        <p:txBody>
          <a:bodyPr>
            <a:normAutofit/>
          </a:bodyPr>
          <a:lstStyle/>
          <a:p>
            <a:pPr>
              <a:lnSpc>
                <a:spcPct val="110000"/>
              </a:lnSpc>
            </a:pPr>
            <a:endParaRPr lang="en-US" sz="1500" dirty="0">
              <a:solidFill>
                <a:schemeClr val="bg2"/>
              </a:solidFill>
            </a:endParaRPr>
          </a:p>
        </p:txBody>
      </p:sp>
      <p:sp useBgFill="1">
        <p:nvSpPr>
          <p:cNvPr id="70"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srcRect l="27244" t="11361" r="29351" b="16416"/>
          <a:stretch/>
        </p:blipFill>
        <p:spPr>
          <a:xfrm>
            <a:off x="1983272" y="1059916"/>
            <a:ext cx="4968538" cy="4704297"/>
          </a:xfrm>
          <a:prstGeom prst="rect">
            <a:avLst/>
          </a:prstGeom>
        </p:spPr>
      </p:pic>
    </p:spTree>
    <p:extLst>
      <p:ext uri="{BB962C8B-B14F-4D97-AF65-F5344CB8AC3E}">
        <p14:creationId xmlns:p14="http://schemas.microsoft.com/office/powerpoint/2010/main" val="3943916145"/>
      </p:ext>
    </p:extLst>
  </p:cSld>
  <p:clrMapOvr>
    <a:overrideClrMapping bg1="lt1" tx1="dk1" bg2="lt2" tx2="dk2" accent1="accent1" accent2="accent2" accent3="accent3" accent4="accent4" accent5="accent5" accent6="accent6" hlink="hlink" folHlink="folHlink"/>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BE7BC52-D2F4-4A30-BE71-AD8B59535197}"/>
              </a:ext>
            </a:extLst>
          </p:cNvPr>
          <p:cNvSpPr>
            <a:spLocks noGrp="1"/>
          </p:cNvSpPr>
          <p:nvPr>
            <p:ph type="title"/>
          </p:nvPr>
        </p:nvSpPr>
        <p:spPr>
          <a:xfrm>
            <a:off x="1141413" y="1082673"/>
            <a:ext cx="2869416" cy="4708528"/>
          </a:xfrm>
        </p:spPr>
        <p:txBody>
          <a:bodyPr>
            <a:normAutofit/>
          </a:bodyPr>
          <a:lstStyle/>
          <a:p>
            <a:pPr algn="r"/>
            <a:r>
              <a:rPr lang="en-US" sz="3100" b="1"/>
              <a:t>Introduction</a:t>
            </a:r>
            <a:endParaRPr lang="en-IN" sz="3100"/>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19774B-79FE-4AB5-8B1C-F38D1AB7E5DE}"/>
              </a:ext>
            </a:extLst>
          </p:cNvPr>
          <p:cNvSpPr>
            <a:spLocks noGrp="1"/>
          </p:cNvSpPr>
          <p:nvPr>
            <p:ph idx="1"/>
          </p:nvPr>
        </p:nvSpPr>
        <p:spPr>
          <a:xfrm>
            <a:off x="5297763" y="1082672"/>
            <a:ext cx="5751237" cy="5000627"/>
          </a:xfrm>
        </p:spPr>
        <p:txBody>
          <a:bodyPr anchor="ctr">
            <a:normAutofit/>
          </a:bodyPr>
          <a:lstStyle/>
          <a:p>
            <a:pPr>
              <a:lnSpc>
                <a:spcPct val="110000"/>
              </a:lnSpc>
            </a:pPr>
            <a:r>
              <a:rPr lang="en-US" sz="1500" b="0" i="0" u="none" strike="noStrike" baseline="0" dirty="0">
                <a:latin typeface="Times New Roman" panose="02020603050405020304" pitchFamily="18" charset="0"/>
              </a:rPr>
              <a:t>With advancements in Technology and people being more conscious about their health than ever, technical advancements in the field of medicine are inevitable. People are switching towards </a:t>
            </a:r>
            <a:r>
              <a:rPr lang="en-US" sz="1500" b="0" i="0" u="none" strike="noStrike" baseline="0" dirty="0" smtClean="0">
                <a:latin typeface="Times New Roman" panose="02020603050405020304" pitchFamily="18" charset="0"/>
              </a:rPr>
              <a:t>devices their </a:t>
            </a:r>
            <a:r>
              <a:rPr lang="en-US" sz="1500" b="0" i="0" u="none" strike="noStrike" baseline="0" dirty="0">
                <a:latin typeface="Times New Roman" panose="02020603050405020304" pitchFamily="18" charset="0"/>
              </a:rPr>
              <a:t>health </a:t>
            </a:r>
            <a:r>
              <a:rPr lang="en-US" sz="1500" b="0" i="0" u="none" strike="noStrike" baseline="0" dirty="0" smtClean="0">
                <a:latin typeface="Times New Roman" panose="02020603050405020304" pitchFamily="18" charset="0"/>
              </a:rPr>
              <a:t>related data . </a:t>
            </a:r>
            <a:r>
              <a:rPr lang="en-US" sz="1500" b="0" i="0" u="none" strike="noStrike" baseline="0" dirty="0">
                <a:latin typeface="Times New Roman" panose="02020603050405020304" pitchFamily="18" charset="0"/>
              </a:rPr>
              <a:t>This project looks into the development of a heart rate monitor to keep track of the user’s heart rate. The report presents the development of a heart rate monitor </a:t>
            </a:r>
            <a:r>
              <a:rPr lang="en-US" sz="1500" b="0" i="0" u="none" strike="noStrike" baseline="0" dirty="0" smtClean="0">
                <a:latin typeface="Times New Roman" panose="02020603050405020304" pitchFamily="18" charset="0"/>
              </a:rPr>
              <a:t>The </a:t>
            </a:r>
            <a:r>
              <a:rPr lang="en-US" sz="1500" b="0" i="0" u="none" strike="noStrike" baseline="0" dirty="0">
                <a:latin typeface="Times New Roman" panose="02020603050405020304" pitchFamily="18" charset="0"/>
              </a:rPr>
              <a:t>heart rate monitor developed uses the </a:t>
            </a:r>
            <a:r>
              <a:rPr lang="en-US" sz="1500" b="0" i="0" u="none" strike="noStrike" baseline="0" dirty="0" err="1">
                <a:latin typeface="Times New Roman" panose="02020603050405020304" pitchFamily="18" charset="0"/>
              </a:rPr>
              <a:t>photoplethysmography</a:t>
            </a:r>
            <a:r>
              <a:rPr lang="en-US" sz="1500" b="0" i="0" u="none" strike="noStrike" baseline="0" dirty="0">
                <a:latin typeface="Times New Roman" panose="02020603050405020304" pitchFamily="18" charset="0"/>
              </a:rPr>
              <a:t> (PPG) principle to calculate the heart beats per minute. </a:t>
            </a:r>
          </a:p>
          <a:p>
            <a:pPr>
              <a:lnSpc>
                <a:spcPct val="110000"/>
              </a:lnSpc>
            </a:pPr>
            <a:r>
              <a:rPr lang="en-US" sz="1500" b="0" i="0" u="none" strike="noStrike" baseline="0" dirty="0">
                <a:latin typeface="Times New Roman" panose="02020603050405020304" pitchFamily="18" charset="0"/>
              </a:rPr>
              <a:t>The PPG module developed is then interfaced with an Arduino Uno board responsible for calculating the beats per minute. It then </a:t>
            </a:r>
            <a:r>
              <a:rPr lang="en-US" sz="1500" b="0" i="0" u="none" strike="noStrike" baseline="0" dirty="0" smtClean="0">
                <a:latin typeface="Times New Roman" panose="02020603050405020304" pitchFamily="18" charset="0"/>
              </a:rPr>
              <a:t>displays the </a:t>
            </a:r>
            <a:r>
              <a:rPr lang="en-US" sz="1500" b="0" i="0" u="none" strike="noStrike" baseline="0" dirty="0">
                <a:latin typeface="Times New Roman" panose="02020603050405020304" pitchFamily="18" charset="0"/>
              </a:rPr>
              <a:t>serial </a:t>
            </a:r>
            <a:r>
              <a:rPr lang="en-US" sz="1500" b="0" i="0" u="none" strike="noStrike" baseline="0" dirty="0" smtClean="0">
                <a:latin typeface="Times New Roman" panose="02020603050405020304" pitchFamily="18" charset="0"/>
              </a:rPr>
              <a:t>data</a:t>
            </a:r>
            <a:r>
              <a:rPr lang="en-US" sz="1500" b="0" i="0" u="none" strike="noStrike" dirty="0" smtClean="0">
                <a:latin typeface="Times New Roman" panose="02020603050405020304" pitchFamily="18" charset="0"/>
              </a:rPr>
              <a:t> in the serial plotter .</a:t>
            </a:r>
            <a:r>
              <a:rPr lang="en-US" sz="1500" b="0" i="0" u="none" strike="noStrike" baseline="0" dirty="0" smtClean="0">
                <a:latin typeface="Times New Roman" panose="02020603050405020304" pitchFamily="18" charset="0"/>
              </a:rPr>
              <a:t>The </a:t>
            </a:r>
            <a:r>
              <a:rPr lang="en-US" sz="1500" b="0" i="0" u="none" strike="noStrike" baseline="0" dirty="0">
                <a:latin typeface="Times New Roman" panose="02020603050405020304" pitchFamily="18" charset="0"/>
              </a:rPr>
              <a:t>results show that the heart rate is successfully transferred </a:t>
            </a:r>
            <a:r>
              <a:rPr lang="en-US" sz="1500" b="0" i="0" u="none" strike="noStrike" baseline="0" dirty="0" smtClean="0">
                <a:latin typeface="Times New Roman" panose="02020603050405020304" pitchFamily="18" charset="0"/>
              </a:rPr>
              <a:t>and </a:t>
            </a:r>
            <a:r>
              <a:rPr lang="en-US" sz="1500" b="0" i="0" u="none" strike="noStrike" baseline="0" dirty="0">
                <a:latin typeface="Times New Roman" panose="02020603050405020304" pitchFamily="18" charset="0"/>
              </a:rPr>
              <a:t>could be helpful in emergency or monitoring situations. </a:t>
            </a:r>
            <a:endParaRPr lang="en-IN" sz="1500" dirty="0"/>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665670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alphaModFix amt="35000"/>
            <a:extLst>
              <a:ext uri="{28A0092B-C50C-407E-A947-70E740481C1C}">
                <a14:useLocalDpi xmlns:a14="http://schemas.microsoft.com/office/drawing/2010/main" val="0"/>
              </a:ext>
            </a:extLst>
          </a:blip>
          <a:srcRect r="11318" b="1"/>
          <a:stretch/>
        </p:blipFill>
        <p:spPr>
          <a:xfrm>
            <a:off x="10653" y="10"/>
            <a:ext cx="6080027" cy="6855960"/>
          </a:xfrm>
          <a:prstGeom prst="rect">
            <a:avLst/>
          </a:prstGeom>
        </p:spPr>
      </p:pic>
      <p:pic>
        <p:nvPicPr>
          <p:cNvPr id="6" name="Picture 5">
            <a:extLst>
              <a:ext uri="{FF2B5EF4-FFF2-40B4-BE49-F238E27FC236}">
                <a16:creationId xmlns:a16="http://schemas.microsoft.com/office/drawing/2014/main" id="{463FF21C-0B88-4BBB-AE57-7E0921869A29}"/>
              </a:ext>
            </a:extLst>
          </p:cNvPr>
          <p:cNvPicPr>
            <a:picLocks noChangeAspect="1"/>
          </p:cNvPicPr>
          <p:nvPr/>
        </p:nvPicPr>
        <p:blipFill rotWithShape="1">
          <a:blip r:embed="rId4">
            <a:alphaModFix amt="35000"/>
          </a:blip>
          <a:srcRect l="21623" r="27740"/>
          <a:stretch/>
        </p:blipFill>
        <p:spPr>
          <a:xfrm>
            <a:off x="6090672" y="2030"/>
            <a:ext cx="6090674" cy="6855970"/>
          </a:xfrm>
          <a:prstGeom prst="rect">
            <a:avLst/>
          </a:prstGeom>
        </p:spPr>
      </p:pic>
      <p:sp>
        <p:nvSpPr>
          <p:cNvPr id="2" name="Title 1"/>
          <p:cNvSpPr>
            <a:spLocks noGrp="1"/>
          </p:cNvSpPr>
          <p:nvPr>
            <p:ph type="title"/>
          </p:nvPr>
        </p:nvSpPr>
        <p:spPr/>
        <p:txBody>
          <a:bodyPr>
            <a:normAutofit/>
          </a:bodyPr>
          <a:lstStyle/>
          <a:p>
            <a:r>
              <a:rPr lang="en-IN" b="1" u="sng" dirty="0">
                <a:latin typeface="Georgia" pitchFamily="18" charset="0"/>
              </a:rPr>
              <a:t>Measurements  of Heart Rate</a:t>
            </a:r>
          </a:p>
        </p:txBody>
      </p:sp>
      <p:sp>
        <p:nvSpPr>
          <p:cNvPr id="3" name="Content Placeholder 2"/>
          <p:cNvSpPr>
            <a:spLocks noGrp="1"/>
          </p:cNvSpPr>
          <p:nvPr>
            <p:ph idx="1"/>
          </p:nvPr>
        </p:nvSpPr>
        <p:spPr/>
        <p:txBody>
          <a:bodyPr>
            <a:normAutofit fontScale="92500" lnSpcReduction="10000"/>
          </a:bodyPr>
          <a:lstStyle/>
          <a:p>
            <a:r>
              <a:rPr lang="en-US" dirty="0"/>
              <a:t>Stethoscope </a:t>
            </a:r>
          </a:p>
          <a:p>
            <a:pPr marL="0" indent="0">
              <a:buNone/>
            </a:pPr>
            <a:r>
              <a:rPr lang="en-US" dirty="0"/>
              <a:t>                   -is inaccurate.</a:t>
            </a:r>
            <a:endParaRPr lang="en-IN" i="1" dirty="0"/>
          </a:p>
          <a:p>
            <a:pPr>
              <a:buNone/>
            </a:pPr>
            <a:r>
              <a:rPr lang="en-IN" dirty="0"/>
              <a:t>                   - is also a prediction based</a:t>
            </a:r>
          </a:p>
          <a:p>
            <a:pPr>
              <a:buNone/>
            </a:pPr>
            <a:r>
              <a:rPr lang="en-IN" dirty="0"/>
              <a:t>                      system.</a:t>
            </a:r>
          </a:p>
          <a:p>
            <a:r>
              <a:rPr lang="en-IN" dirty="0"/>
              <a:t>Electrocardiogram</a:t>
            </a:r>
          </a:p>
          <a:p>
            <a:pPr marL="0" indent="0">
              <a:buNone/>
            </a:pPr>
            <a:r>
              <a:rPr lang="en-IN" dirty="0"/>
              <a:t>	-Costly</a:t>
            </a:r>
          </a:p>
          <a:p>
            <a:pPr marL="0" indent="0">
              <a:buNone/>
            </a:pPr>
            <a:r>
              <a:rPr lang="en-IN" dirty="0"/>
              <a:t>	-Not user Friendly</a:t>
            </a:r>
          </a:p>
          <a:p>
            <a:pPr>
              <a:buNone/>
            </a:pPr>
            <a:endParaRPr lang="en-IN" dirty="0"/>
          </a:p>
          <a:p>
            <a:pPr>
              <a:buNone/>
            </a:pPr>
            <a:endParaRPr lang="en-IN" dirty="0"/>
          </a:p>
          <a:p>
            <a:pPr>
              <a:buNone/>
            </a:pPr>
            <a:endParaRPr lang="en-IN" dirty="0"/>
          </a:p>
          <a:p>
            <a:pPr>
              <a:buNone/>
            </a:pPr>
            <a:endParaRPr lang="en-IN"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2" name="Rectangle 51">
            <a:extLst>
              <a:ext uri="{FF2B5EF4-FFF2-40B4-BE49-F238E27FC236}">
                <a16:creationId xmlns:a16="http://schemas.microsoft.com/office/drawing/2014/main" id="{2EEF4763-EB4A-4A35-89EB-AD2763B48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1413" y="618518"/>
            <a:ext cx="9905998" cy="1478570"/>
          </a:xfrm>
        </p:spPr>
        <p:txBody>
          <a:bodyPr vert="horz" lIns="91440" tIns="45720" rIns="91440" bIns="45720" rtlCol="0" anchor="ctr">
            <a:normAutofit/>
          </a:bodyPr>
          <a:lstStyle/>
          <a:p>
            <a:r>
              <a:rPr lang="en-US" b="1" u="sng"/>
              <a:t>Why Microcontroller Arduino UNO and not Microprocessor?</a:t>
            </a:r>
          </a:p>
        </p:txBody>
      </p:sp>
      <p:graphicFrame>
        <p:nvGraphicFramePr>
          <p:cNvPr id="5" name="Content Placeholder 2">
            <a:extLst>
              <a:ext uri="{FF2B5EF4-FFF2-40B4-BE49-F238E27FC236}">
                <a16:creationId xmlns:a16="http://schemas.microsoft.com/office/drawing/2014/main" id="{56365433-EFEF-4A17-9791-D6324BDE729C}"/>
              </a:ext>
            </a:extLst>
          </p:cNvPr>
          <p:cNvGraphicFramePr>
            <a:graphicFrameLocks noGrp="1"/>
          </p:cNvGraphicFramePr>
          <p:nvPr>
            <p:ph sz="half" idx="1"/>
            <p:extLst>
              <p:ext uri="{D42A27DB-BD31-4B8C-83A1-F6EECF244321}">
                <p14:modId xmlns:p14="http://schemas.microsoft.com/office/powerpoint/2010/main" val="1815969850"/>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414"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7415" name="Group 73">
            <a:extLst>
              <a:ext uri="{FF2B5EF4-FFF2-40B4-BE49-F238E27FC236}">
                <a16:creationId xmlns:a16="http://schemas.microsoft.com/office/drawing/2014/main" id="{96FA2727-C33B-44D1-885B-76DC0424E57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75" name="Group 74">
              <a:extLst>
                <a:ext uri="{FF2B5EF4-FFF2-40B4-BE49-F238E27FC236}">
                  <a16:creationId xmlns:a16="http://schemas.microsoft.com/office/drawing/2014/main" id="{4A64FD4C-29BA-46E7-AE31-AB38BB69429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8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9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0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1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76" name="Group 75">
              <a:extLst>
                <a:ext uri="{FF2B5EF4-FFF2-40B4-BE49-F238E27FC236}">
                  <a16:creationId xmlns:a16="http://schemas.microsoft.com/office/drawing/2014/main" id="{DB1B0C3F-D935-4306-B5B1-6AA63588112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2" name="Title 1"/>
          <p:cNvSpPr>
            <a:spLocks noGrp="1"/>
          </p:cNvSpPr>
          <p:nvPr>
            <p:ph type="title"/>
          </p:nvPr>
        </p:nvSpPr>
        <p:spPr>
          <a:xfrm>
            <a:off x="914407" y="99710"/>
            <a:ext cx="9905998" cy="1478570"/>
          </a:xfrm>
        </p:spPr>
        <p:txBody>
          <a:bodyPr vert="horz" lIns="91440" tIns="45720" rIns="91440" bIns="45720" rtlCol="0" anchor="ctr">
            <a:normAutofit/>
          </a:bodyPr>
          <a:lstStyle/>
          <a:p>
            <a:r>
              <a:rPr lang="en-US" b="1" u="sng"/>
              <a:t>Objective</a:t>
            </a:r>
          </a:p>
        </p:txBody>
      </p:sp>
      <p:graphicFrame>
        <p:nvGraphicFramePr>
          <p:cNvPr id="17416" name="Content Placeholder 2">
            <a:extLst>
              <a:ext uri="{FF2B5EF4-FFF2-40B4-BE49-F238E27FC236}">
                <a16:creationId xmlns:a16="http://schemas.microsoft.com/office/drawing/2014/main" id="{AE599FEA-E633-4012-9ADC-75A4872F50FF}"/>
              </a:ext>
            </a:extLst>
          </p:cNvPr>
          <p:cNvGraphicFramePr>
            <a:graphicFrameLocks noGrp="1"/>
          </p:cNvGraphicFramePr>
          <p:nvPr>
            <p:ph sz="half" idx="1"/>
            <p:extLst>
              <p:ext uri="{D42A27DB-BD31-4B8C-83A1-F6EECF244321}">
                <p14:modId xmlns:p14="http://schemas.microsoft.com/office/powerpoint/2010/main" val="1973713431"/>
              </p:ext>
            </p:extLst>
          </p:nvPr>
        </p:nvGraphicFramePr>
        <p:xfrm>
          <a:off x="722313" y="1928814"/>
          <a:ext cx="10904537" cy="44878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4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 name="Rectangle 2"/>
          <p:cNvSpPr/>
          <p:nvPr/>
        </p:nvSpPr>
        <p:spPr>
          <a:xfrm>
            <a:off x="8280400" y="4859074"/>
            <a:ext cx="2330449" cy="847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448674" y="4760649"/>
            <a:ext cx="2930525" cy="9337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USING THE BUILT IN SERIAL MONITOR TO DISPLAY THE DATA</a:t>
            </a:r>
            <a:endParaRPr lang="en-US" sz="1600"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E978A47D-4F17-40FE-AB70-7AF78A9575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BE3A7E-6A3F-401E-A025-BBB8FDB8DD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b="1" u="sng"/>
              <a:t>Proposed System</a:t>
            </a:r>
          </a:p>
        </p:txBody>
      </p:sp>
      <p:cxnSp>
        <p:nvCxnSpPr>
          <p:cNvPr id="82" name="Straight Connector 81">
            <a:extLst>
              <a:ext uri="{FF2B5EF4-FFF2-40B4-BE49-F238E27FC236}">
                <a16:creationId xmlns:a16="http://schemas.microsoft.com/office/drawing/2014/main" id="{085ECEC0-FF5D-4348-92C7-1EA7C61E770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284383" y="627063"/>
            <a:ext cx="5751237" cy="4708528"/>
          </a:xfrm>
        </p:spPr>
        <p:txBody>
          <a:bodyPr vert="horz" lIns="91440" tIns="45720" rIns="91440" bIns="45720" rtlCol="0" anchor="ctr">
            <a:normAutofit/>
          </a:bodyPr>
          <a:lstStyle/>
          <a:p>
            <a:pPr marL="0" indent="0">
              <a:buNone/>
            </a:pPr>
            <a:r>
              <a:rPr lang="en-US" sz="1800" dirty="0"/>
              <a:t> </a:t>
            </a:r>
          </a:p>
          <a:p>
            <a:pPr marL="0" indent="0">
              <a:buNone/>
            </a:pPr>
            <a:r>
              <a:rPr lang="en-US" sz="1800" dirty="0"/>
              <a:t>We proposed a heartbeat monitoring system which receives  the signal from the Heartbeat Sensor and Calculate the heart-beat’s per minute(BPM)  on Arduino Uno device and it display’s it  </a:t>
            </a:r>
            <a:r>
              <a:rPr lang="en-US" sz="1800" dirty="0" smtClean="0"/>
              <a:t>on serial plotter</a:t>
            </a:r>
            <a:endParaRPr lang="en-US" sz="1800" dirty="0"/>
          </a:p>
        </p:txBody>
      </p:sp>
      <p:grpSp>
        <p:nvGrpSpPr>
          <p:cNvPr id="84" name="Group 83">
            <a:extLst>
              <a:ext uri="{FF2B5EF4-FFF2-40B4-BE49-F238E27FC236}">
                <a16:creationId xmlns:a16="http://schemas.microsoft.com/office/drawing/2014/main" id="{F4E035BE-9FF4-43D3-BC25-CF582D7FF8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53993318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7" y="356907"/>
            <a:ext cx="8756073" cy="1169478"/>
          </a:xfrm>
        </p:spPr>
        <p:txBody>
          <a:bodyPr>
            <a:normAutofit/>
          </a:bodyPr>
          <a:lstStyle/>
          <a:p>
            <a:r>
              <a:rPr lang="en-US" b="1" u="sng" dirty="0"/>
              <a:t>REQUIREMENTS </a:t>
            </a:r>
            <a:r>
              <a:rPr lang="en-US" dirty="0"/>
              <a:t/>
            </a:r>
            <a:br>
              <a:rPr lang="en-US" dirty="0"/>
            </a:br>
            <a:endParaRPr lang="en-US" dirty="0"/>
          </a:p>
        </p:txBody>
      </p:sp>
      <p:sp>
        <p:nvSpPr>
          <p:cNvPr id="3" name="Content Placeholder 2"/>
          <p:cNvSpPr>
            <a:spLocks noGrp="1"/>
          </p:cNvSpPr>
          <p:nvPr>
            <p:ph sz="half" idx="1"/>
          </p:nvPr>
        </p:nvSpPr>
        <p:spPr>
          <a:xfrm>
            <a:off x="1648691" y="1526385"/>
            <a:ext cx="4447309" cy="4434840"/>
          </a:xfrm>
        </p:spPr>
        <p:txBody>
          <a:bodyPr>
            <a:normAutofit/>
          </a:bodyPr>
          <a:lstStyle/>
          <a:p>
            <a:pPr>
              <a:buFont typeface="Wingdings" panose="05000000000000000000" pitchFamily="2" charset="2"/>
              <a:buChar char="q"/>
            </a:pPr>
            <a:r>
              <a:rPr lang="en-US" u="sng" dirty="0"/>
              <a:t>Hardware Requirements :</a:t>
            </a:r>
          </a:p>
          <a:p>
            <a:pPr marL="0" indent="0">
              <a:buNone/>
            </a:pPr>
            <a:endParaRPr lang="en-US" dirty="0"/>
          </a:p>
          <a:p>
            <a:pPr marL="0" indent="0">
              <a:buNone/>
            </a:pPr>
            <a:r>
              <a:rPr lang="en-US" b="1" dirty="0"/>
              <a:t>1. Arduino uno </a:t>
            </a:r>
            <a:endParaRPr lang="en-US" dirty="0"/>
          </a:p>
          <a:p>
            <a:pPr marL="0" indent="0">
              <a:buNone/>
            </a:pPr>
            <a:r>
              <a:rPr lang="en-US" b="1" dirty="0"/>
              <a:t>2. Heart beat sensor. </a:t>
            </a:r>
            <a:endParaRPr lang="en-US" dirty="0"/>
          </a:p>
          <a:p>
            <a:pPr marL="0" indent="0">
              <a:buNone/>
            </a:pPr>
            <a:r>
              <a:rPr lang="en-US" b="1" dirty="0"/>
              <a:t>3</a:t>
            </a:r>
            <a:r>
              <a:rPr lang="en-US" b="1" dirty="0" smtClean="0"/>
              <a:t>. </a:t>
            </a:r>
            <a:r>
              <a:rPr lang="en-US" b="1" dirty="0"/>
              <a:t>Jumper wires </a:t>
            </a:r>
            <a:endParaRPr lang="en-US" dirty="0"/>
          </a:p>
          <a:p>
            <a:pPr marL="0" indent="0">
              <a:buNone/>
            </a:pPr>
            <a:r>
              <a:rPr lang="en-US" b="1" dirty="0" smtClean="0"/>
              <a:t>4. </a:t>
            </a:r>
            <a:r>
              <a:rPr lang="en-US" b="1" dirty="0"/>
              <a:t>USB cable </a:t>
            </a:r>
            <a:endParaRPr lang="en-US" dirty="0"/>
          </a:p>
          <a:p>
            <a:pPr marL="0" indent="0">
              <a:buNone/>
            </a:pPr>
            <a:endParaRPr lang="en-US" dirty="0"/>
          </a:p>
        </p:txBody>
      </p:sp>
      <p:sp>
        <p:nvSpPr>
          <p:cNvPr id="5" name="TextBox 4"/>
          <p:cNvSpPr txBox="1"/>
          <p:nvPr/>
        </p:nvSpPr>
        <p:spPr>
          <a:xfrm>
            <a:off x="6556662" y="1526385"/>
            <a:ext cx="3851564" cy="1384995"/>
          </a:xfrm>
          <a:prstGeom prst="rect">
            <a:avLst/>
          </a:prstGeom>
          <a:noFill/>
        </p:spPr>
        <p:txBody>
          <a:bodyPr wrap="square" rtlCol="0">
            <a:spAutoFit/>
          </a:bodyPr>
          <a:lstStyle/>
          <a:p>
            <a:pPr marL="342900" indent="-342900">
              <a:buFont typeface="Wingdings" panose="05000000000000000000" pitchFamily="2" charset="2"/>
              <a:buChar char="q"/>
            </a:pPr>
            <a:r>
              <a:rPr lang="en-US" sz="2000" u="sng" dirty="0"/>
              <a:t>Software Requirements </a:t>
            </a:r>
            <a:r>
              <a:rPr lang="en-US" sz="2000" b="1" dirty="0"/>
              <a:t>:</a:t>
            </a:r>
            <a:endParaRPr lang="en-US" sz="2000" dirty="0"/>
          </a:p>
          <a:p>
            <a:endParaRPr lang="en-US" sz="2400" dirty="0"/>
          </a:p>
          <a:p>
            <a:endParaRPr lang="en-US" sz="2000" b="1" dirty="0"/>
          </a:p>
          <a:p>
            <a:r>
              <a:rPr lang="en-US" sz="2000" b="1" dirty="0"/>
              <a:t>1.Arduino IDE </a:t>
            </a:r>
          </a:p>
        </p:txBody>
      </p:sp>
    </p:spTree>
    <p:extLst>
      <p:ext uri="{BB962C8B-B14F-4D97-AF65-F5344CB8AC3E}">
        <p14:creationId xmlns:p14="http://schemas.microsoft.com/office/powerpoint/2010/main" val="56873245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9612" y="875211"/>
            <a:ext cx="8899837" cy="3939540"/>
          </a:xfrm>
          <a:prstGeom prst="rect">
            <a:avLst/>
          </a:prstGeom>
        </p:spPr>
        <p:txBody>
          <a:bodyPr wrap="square">
            <a:spAutoFit/>
          </a:bodyPr>
          <a:lstStyle/>
          <a:p>
            <a:r>
              <a:rPr lang="en-US" sz="2400" b="1" dirty="0"/>
              <a:t>Photoplethysmography:-</a:t>
            </a:r>
          </a:p>
          <a:p>
            <a:endParaRPr lang="en-US" dirty="0"/>
          </a:p>
          <a:p>
            <a:r>
              <a:rPr lang="en-US" sz="1600" dirty="0"/>
              <a:t>Photoplethysmography is a derivative of plethysmography technique, where in a simple</a:t>
            </a:r>
          </a:p>
          <a:p>
            <a:r>
              <a:rPr lang="en-US" sz="1600" dirty="0"/>
              <a:t>optical setup can help detect volume changes in peripheral blood circulation.</a:t>
            </a:r>
          </a:p>
          <a:p>
            <a:endParaRPr lang="en-US" sz="1600" dirty="0"/>
          </a:p>
          <a:p>
            <a:r>
              <a:rPr lang="en-US" sz="1600" dirty="0"/>
              <a:t> John Allen describes this technique as a non-invasive method since it makes measurements at the skin surface.</a:t>
            </a:r>
          </a:p>
          <a:p>
            <a:r>
              <a:rPr lang="en-US" sz="1600" dirty="0"/>
              <a:t> </a:t>
            </a:r>
          </a:p>
          <a:p>
            <a:r>
              <a:rPr lang="en-US" sz="1600" dirty="0"/>
              <a:t>The technology uses optoelectronic components, such as a red or near infrared light</a:t>
            </a:r>
          </a:p>
          <a:p>
            <a:r>
              <a:rPr lang="en-US" sz="1600" dirty="0"/>
              <a:t>source, to illuminate skin and a photodetector to observe the variations in light intensity within the observed area.</a:t>
            </a:r>
          </a:p>
          <a:p>
            <a:endParaRPr lang="en-US" sz="1600" dirty="0"/>
          </a:p>
          <a:p>
            <a:r>
              <a:rPr lang="en-US" sz="1600" dirty="0"/>
              <a:t> Usually, a red or near infrared source of light is used to illuminate skin. This</a:t>
            </a:r>
          </a:p>
          <a:p>
            <a:r>
              <a:rPr lang="en-US" sz="1600" dirty="0"/>
              <a:t>light then travels through tissues and is absorbed by pigments, bones, and blood. The PPG sensors optically observe changes in blood flow volume by detecting changes in light intensity.</a:t>
            </a:r>
          </a:p>
        </p:txBody>
      </p:sp>
      <p:pic>
        <p:nvPicPr>
          <p:cNvPr id="2" name="Picture 1"/>
          <p:cNvPicPr>
            <a:picLocks noChangeAspect="1"/>
          </p:cNvPicPr>
          <p:nvPr/>
        </p:nvPicPr>
        <p:blipFill>
          <a:blip r:embed="rId2"/>
          <a:stretch>
            <a:fillRect/>
          </a:stretch>
        </p:blipFill>
        <p:spPr>
          <a:xfrm>
            <a:off x="9739449" y="3852068"/>
            <a:ext cx="2194561" cy="2537121"/>
          </a:xfrm>
          <a:prstGeom prst="rect">
            <a:avLst/>
          </a:prstGeom>
        </p:spPr>
      </p:pic>
      <p:pic>
        <p:nvPicPr>
          <p:cNvPr id="3" name="Picture 2"/>
          <p:cNvPicPr>
            <a:picLocks noChangeAspect="1"/>
          </p:cNvPicPr>
          <p:nvPr/>
        </p:nvPicPr>
        <p:blipFill>
          <a:blip r:embed="rId3"/>
          <a:stretch>
            <a:fillRect/>
          </a:stretch>
        </p:blipFill>
        <p:spPr>
          <a:xfrm>
            <a:off x="8921627" y="79442"/>
            <a:ext cx="3052269" cy="2198188"/>
          </a:xfrm>
          <a:prstGeom prst="rect">
            <a:avLst/>
          </a:prstGeom>
        </p:spPr>
      </p:pic>
    </p:spTree>
    <p:extLst>
      <p:ext uri="{BB962C8B-B14F-4D97-AF65-F5344CB8AC3E}">
        <p14:creationId xmlns:p14="http://schemas.microsoft.com/office/powerpoint/2010/main" val="3855015820"/>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www.w3.org/XML/1998/namespace"/>
    <ds:schemaRef ds:uri="http://purl.org/dc/elements/1.1/"/>
    <ds:schemaRef ds:uri="http://schemas.microsoft.com/office/infopath/2007/PartnerControls"/>
    <ds:schemaRef ds:uri="4873beb7-5857-4685-be1f-d57550cc96cc"/>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2130</TotalTime>
  <Words>1417</Words>
  <Application>Microsoft Office PowerPoint</Application>
  <PresentationFormat>Widescreen</PresentationFormat>
  <Paragraphs>150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Euphemia</vt:lpstr>
      <vt:lpstr>Georgia</vt:lpstr>
      <vt:lpstr>Times New Roman</vt:lpstr>
      <vt:lpstr>Trebuchet MS</vt:lpstr>
      <vt:lpstr>Tw Cen MT</vt:lpstr>
      <vt:lpstr>Wingdings</vt:lpstr>
      <vt:lpstr>Circuit</vt:lpstr>
      <vt:lpstr>        HEALTH MONITORING DEVICE USING ARDUINO</vt:lpstr>
      <vt:lpstr>Outline</vt:lpstr>
      <vt:lpstr>Introduction</vt:lpstr>
      <vt:lpstr>Measurements  of Heart Rate</vt:lpstr>
      <vt:lpstr>Why Microcontroller Arduino UNO and not Microprocessor?</vt:lpstr>
      <vt:lpstr>Objective</vt:lpstr>
      <vt:lpstr>Proposed System</vt:lpstr>
      <vt:lpstr>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flow: </vt:lpstr>
      <vt:lpstr>PowerPoint Presentation</vt:lpstr>
      <vt:lpstr>Circuit diagram</vt:lpstr>
      <vt:lpstr>Average Heart Rate</vt:lpstr>
      <vt:lpstr>Applications of Arduino based health monitoring system</vt:lpstr>
      <vt:lpstr>Challenges and Limitations: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SHALINI</dc:creator>
  <cp:lastModifiedBy>Prateek konduru</cp:lastModifiedBy>
  <cp:revision>251</cp:revision>
  <dcterms:created xsi:type="dcterms:W3CDTF">2017-11-03T13:54:19Z</dcterms:created>
  <dcterms:modified xsi:type="dcterms:W3CDTF">2021-09-01T06:16:35Z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