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38162" y="2274838"/>
            <a:ext cx="10844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</a:t>
            </a:r>
            <a:r>
              <a:rPr lang="en-IN" sz="2400" dirty="0"/>
              <a:t>VAISHNAVI </a:t>
            </a:r>
            <a:r>
              <a:rPr lang="en-US" sz="2400" dirty="0"/>
              <a:t>.M</a:t>
            </a:r>
          </a:p>
          <a:p>
            <a:r>
              <a:rPr lang="en-US" sz="2400" dirty="0"/>
              <a:t>REGISTER NO		:3122181</a:t>
            </a:r>
            <a:r>
              <a:rPr lang="en-IN" sz="2400" dirty="0"/>
              <a:t>69</a:t>
            </a:r>
            <a:r>
              <a:rPr lang="en-US" sz="2400" dirty="0"/>
              <a:t>		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(General)</a:t>
            </a:r>
          </a:p>
          <a:p>
            <a:r>
              <a:rPr lang="en-US" sz="2400" dirty="0"/>
              <a:t>COLLEGE		:St. Anne’s Arts And Science College</a:t>
            </a:r>
          </a:p>
          <a:p>
            <a:r>
              <a:rPr lang="en-US" sz="2400" dirty="0"/>
              <a:t>NM ID(username)     :</a:t>
            </a:r>
            <a:r>
              <a:rPr lang="en-IN" sz="2400" dirty="0"/>
              <a:t>6E6AA6716673C27856A4176B9F9145FB</a:t>
            </a:r>
            <a:r>
              <a:rPr lang="en-US" sz="2400" dirty="0"/>
              <a:t>				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332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subashini0050@gmail.com</cp:lastModifiedBy>
  <cp:revision>50</cp:revision>
  <dcterms:created xsi:type="dcterms:W3CDTF">2024-03-29T15:07:22Z</dcterms:created>
  <dcterms:modified xsi:type="dcterms:W3CDTF">2024-08-30T16:16:17Z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