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4.xml" ContentType="application/vnd.openxmlformats-officedocument.presentationml.tags+xml"/>
  <Override PartName="/ppt/notesSlides/notesSlide1.xml" ContentType="application/vnd.openxmlformats-officedocument.presentationml.notesSlide+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notesSlides/notesSlide3.xml" ContentType="application/vnd.openxmlformats-officedocument.presentationml.notesSlide+xml"/>
  <Override PartName="/ppt/tags/tag17.xml" ContentType="application/vnd.openxmlformats-officedocument.presentationml.tags+xml"/>
  <Override PartName="/ppt/notesSlides/notesSlide4.xml" ContentType="application/vnd.openxmlformats-officedocument.presentationml.notesSlide+xml"/>
  <Override PartName="/ppt/tags/tag18.xml" ContentType="application/vnd.openxmlformats-officedocument.presentationml.tags+xml"/>
  <Override PartName="/ppt/notesSlides/notesSlide5.xml" ContentType="application/vnd.openxmlformats-officedocument.presentationml.notesSlide+xml"/>
  <Override PartName="/ppt/tags/tag19.xml" ContentType="application/vnd.openxmlformats-officedocument.presentationml.tags+xml"/>
  <Override PartName="/ppt/notesSlides/notesSlide6.xml" ContentType="application/vnd.openxmlformats-officedocument.presentationml.notesSlide+xml"/>
  <Override PartName="/ppt/tags/tag20.xml" ContentType="application/vnd.openxmlformats-officedocument.presentationml.tags+xml"/>
  <Override PartName="/ppt/notesSlides/notesSlide7.xml" ContentType="application/vnd.openxmlformats-officedocument.presentationml.notesSlide+xml"/>
  <Override PartName="/ppt/tags/tag21.xml" ContentType="application/vnd.openxmlformats-officedocument.presentationml.tags+xml"/>
  <Override PartName="/ppt/notesSlides/notesSlide8.xml" ContentType="application/vnd.openxmlformats-officedocument.presentationml.notesSlide+xml"/>
  <Override PartName="/ppt/tags/tag22.xml" ContentType="application/vnd.openxmlformats-officedocument.presentationml.tags+xml"/>
  <Override PartName="/ppt/notesSlides/notesSlide9.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tags/tag23.xml" ContentType="application/vnd.openxmlformats-officedocument.presentationml.tags+xml"/>
  <Override PartName="/ppt/notesSlides/notesSlide10.xml" ContentType="application/vnd.openxmlformats-officedocument.presentationml.notesSlide+xml"/>
  <Override PartName="/ppt/tags/tag24.xml" ContentType="application/vnd.openxmlformats-officedocument.presentationml.tags+xml"/>
  <Override PartName="/ppt/notesSlides/notesSlide11.xml" ContentType="application/vnd.openxmlformats-officedocument.presentationml.notesSlide+xml"/>
  <Override PartName="/ppt/tags/tag25.xml" ContentType="application/vnd.openxmlformats-officedocument.presentationml.tags+xml"/>
  <Override PartName="/ppt/notesSlides/notesSlide12.xml" ContentType="application/vnd.openxmlformats-officedocument.presentationml.notesSlide+xml"/>
  <Override PartName="/ppt/tags/tag26.xml" ContentType="application/vnd.openxmlformats-officedocument.presentationml.tags+xml"/>
  <Override PartName="/ppt/notesSlides/notesSlide13.xml" ContentType="application/vnd.openxmlformats-officedocument.presentationml.notesSlide+xml"/>
  <Override PartName="/ppt/tags/tag27.xml" ContentType="application/vnd.openxmlformats-officedocument.presentationml.tags+xml"/>
  <Override PartName="/ppt/notesSlides/notesSlide14.xml" ContentType="application/vnd.openxmlformats-officedocument.presentationml.notesSlide+xml"/>
  <Override PartName="/ppt/tags/tag28.xml" ContentType="application/vnd.openxmlformats-officedocument.presentationml.tags+xml"/>
  <Override PartName="/ppt/notesSlides/notesSlide15.xml" ContentType="application/vnd.openxmlformats-officedocument.presentationml.notesSlide+xml"/>
  <Override PartName="/ppt/tags/tag29.xml" ContentType="application/vnd.openxmlformats-officedocument.presentationml.tags+xml"/>
  <Override PartName="/ppt/notesSlides/notesSlide16.xml" ContentType="application/vnd.openxmlformats-officedocument.presentationml.notesSlide+xml"/>
  <Override PartName="/ppt/tags/tag30.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257" r:id="rId2"/>
    <p:sldId id="258" r:id="rId3"/>
    <p:sldId id="277" r:id="rId4"/>
    <p:sldId id="260" r:id="rId5"/>
    <p:sldId id="278" r:id="rId6"/>
    <p:sldId id="279" r:id="rId7"/>
    <p:sldId id="262" r:id="rId8"/>
    <p:sldId id="263" r:id="rId9"/>
    <p:sldId id="264" r:id="rId10"/>
    <p:sldId id="265" r:id="rId11"/>
    <p:sldId id="275" r:id="rId12"/>
    <p:sldId id="276" r:id="rId13"/>
    <p:sldId id="280" r:id="rId14"/>
    <p:sldId id="281" r:id="rId15"/>
    <p:sldId id="282" r:id="rId16"/>
    <p:sldId id="283" r:id="rId17"/>
    <p:sldId id="284" r:id="rId18"/>
    <p:sldId id="273" r:id="rId19"/>
    <p:sldId id="268" r:id="rId20"/>
    <p:sldId id="289" r:id="rId21"/>
    <p:sldId id="290" r:id="rId22"/>
    <p:sldId id="267" r:id="rId23"/>
    <p:sldId id="256" r:id="rId24"/>
    <p:sldId id="274" r:id="rId25"/>
    <p:sldId id="272" r:id="rId26"/>
  </p:sldIdLst>
  <p:sldSz cx="9144000" cy="6858000" type="screen4x3"/>
  <p:notesSz cx="6858000" cy="9144000"/>
  <p:custDataLst>
    <p:tags r:id="rId29"/>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71" d="100"/>
          <a:sy n="71" d="100"/>
        </p:scale>
        <p:origin x="-1434" y="-270"/>
      </p:cViewPr>
      <p:guideLst>
        <p:guide orient="horz" pos="3884"/>
        <p:guide orient="horz" pos="913"/>
        <p:guide pos="226"/>
        <p:guide pos="5534"/>
        <p:guide pos="2812"/>
        <p:guide pos="2948"/>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99" d="100"/>
          <a:sy n="99" d="100"/>
        </p:scale>
        <p:origin x="-3540" y="-108"/>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2478948248362269E-2"/>
          <c:y val="3.7460875984251969E-2"/>
          <c:w val="0.76945643723801205"/>
          <c:h val="0.83784645669291336"/>
        </c:manualLayout>
      </c:layout>
      <c:barChart>
        <c:barDir val="col"/>
        <c:grouping val="clustered"/>
        <c:varyColors val="0"/>
        <c:ser>
          <c:idx val="0"/>
          <c:order val="0"/>
          <c:tx>
            <c:strRef>
              <c:f>Tabelle1!$B$1</c:f>
              <c:strCache>
                <c:ptCount val="1"/>
                <c:pt idx="0">
                  <c:v>Datenreihe 1</c:v>
                </c:pt>
              </c:strCache>
            </c:strRef>
          </c:tx>
          <c:spPr>
            <a:gradFill>
              <a:gsLst>
                <a:gs pos="100000">
                  <a:schemeClr val="accent5"/>
                </a:gs>
                <a:gs pos="0">
                  <a:schemeClr val="accent6"/>
                </a:gs>
              </a:gsLst>
              <a:lin ang="5400000" scaled="0"/>
            </a:gradFill>
          </c:spPr>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ser>
        <c:ser>
          <c:idx val="1"/>
          <c:order val="1"/>
          <c:tx>
            <c:strRef>
              <c:f>Tabelle1!$C$1</c:f>
              <c:strCache>
                <c:ptCount val="1"/>
                <c:pt idx="0">
                  <c:v>Datenreihe 2</c:v>
                </c:pt>
              </c:strCache>
            </c:strRef>
          </c:tx>
          <c:spPr>
            <a:gradFill>
              <a:gsLst>
                <a:gs pos="100000">
                  <a:schemeClr val="accent1"/>
                </a:gs>
                <a:gs pos="0">
                  <a:schemeClr val="accent2"/>
                </a:gs>
              </a:gsLst>
              <a:lin ang="5400000" scaled="0"/>
            </a:gradFill>
          </c:spPr>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ser>
        <c:ser>
          <c:idx val="2"/>
          <c:order val="2"/>
          <c:tx>
            <c:strRef>
              <c:f>Tabelle1!$D$1</c:f>
              <c:strCache>
                <c:ptCount val="1"/>
                <c:pt idx="0">
                  <c:v>Datenreihe 3</c:v>
                </c:pt>
              </c:strCache>
            </c:strRef>
          </c:tx>
          <c:spPr>
            <a:gradFill>
              <a:gsLst>
                <a:gs pos="100000">
                  <a:srgbClr val="FABE00"/>
                </a:gs>
                <a:gs pos="0">
                  <a:srgbClr val="F07823"/>
                </a:gs>
              </a:gsLst>
              <a:lin ang="5400000" scaled="0"/>
            </a:gradFill>
          </c:spPr>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overlap val="-20"/>
        <c:axId val="217075712"/>
        <c:axId val="220067328"/>
      </c:barChart>
      <c:catAx>
        <c:axId val="217075712"/>
        <c:scaling>
          <c:orientation val="minMax"/>
        </c:scaling>
        <c:delete val="0"/>
        <c:axPos val="b"/>
        <c:majorTickMark val="none"/>
        <c:minorTickMark val="none"/>
        <c:tickLblPos val="nextTo"/>
        <c:spPr>
          <a:ln>
            <a:solidFill>
              <a:schemeClr val="tx1"/>
            </a:solidFill>
          </a:ln>
        </c:spPr>
        <c:crossAx val="220067328"/>
        <c:crosses val="autoZero"/>
        <c:auto val="1"/>
        <c:lblAlgn val="ctr"/>
        <c:lblOffset val="100"/>
        <c:noMultiLvlLbl val="0"/>
      </c:catAx>
      <c:valAx>
        <c:axId val="220067328"/>
        <c:scaling>
          <c:orientation val="minMax"/>
        </c:scaling>
        <c:delete val="0"/>
        <c:axPos val="l"/>
        <c:majorGridlines>
          <c:spPr>
            <a:ln>
              <a:solidFill>
                <a:schemeClr val="bg1">
                  <a:lumMod val="85000"/>
                </a:schemeClr>
              </a:solidFill>
            </a:ln>
          </c:spPr>
        </c:majorGridlines>
        <c:numFmt formatCode="General" sourceLinked="1"/>
        <c:majorTickMark val="none"/>
        <c:minorTickMark val="none"/>
        <c:tickLblPos val="nextTo"/>
        <c:spPr>
          <a:ln>
            <a:noFill/>
          </a:ln>
        </c:spPr>
        <c:crossAx val="217075712"/>
        <c:crosses val="autoZero"/>
        <c:crossBetween val="between"/>
      </c:valAx>
    </c:plotArea>
    <c:legend>
      <c:legendPos val="r"/>
      <c:layout>
        <c:manualLayout>
          <c:xMode val="edge"/>
          <c:yMode val="edge"/>
          <c:x val="0.81810092209794372"/>
          <c:y val="2.9272391732283465E-2"/>
          <c:w val="0.14348640728739498"/>
          <c:h val="0.21486540354330708"/>
        </c:manualLayout>
      </c:layout>
      <c:overlay val="0"/>
    </c:legend>
    <c:plotVisOnly val="1"/>
    <c:dispBlanksAs val="gap"/>
    <c:showDLblsOverMax val="0"/>
  </c:chart>
  <c:txPr>
    <a:bodyPr/>
    <a:lstStyle/>
    <a:p>
      <a:pPr>
        <a:defRPr sz="1400">
          <a:solidFill>
            <a:schemeClr val="bg2"/>
          </a:solidFill>
        </a:defRPr>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1166848883928647E-2"/>
          <c:y val="3.7460875984251969E-2"/>
          <c:w val="0.71076853660244566"/>
          <c:h val="0.9190964566929134"/>
        </c:manualLayout>
      </c:layout>
      <c:barChart>
        <c:barDir val="bar"/>
        <c:grouping val="clustered"/>
        <c:varyColors val="0"/>
        <c:ser>
          <c:idx val="0"/>
          <c:order val="0"/>
          <c:tx>
            <c:strRef>
              <c:f>Tabelle1!$B$1</c:f>
              <c:strCache>
                <c:ptCount val="1"/>
                <c:pt idx="0">
                  <c:v>Umsätze</c:v>
                </c:pt>
              </c:strCache>
            </c:strRef>
          </c:tx>
          <c:spPr>
            <a:gradFill>
              <a:gsLst>
                <a:gs pos="0">
                  <a:schemeClr val="accent5"/>
                </a:gs>
                <a:gs pos="100000">
                  <a:schemeClr val="accent6"/>
                </a:gs>
              </a:gsLst>
              <a:lin ang="0" scaled="0"/>
            </a:gradFill>
          </c:spPr>
          <c:invertIfNegative val="0"/>
          <c:dLbls>
            <c:showLegendKey val="0"/>
            <c:showVal val="1"/>
            <c:showCatName val="0"/>
            <c:showSerName val="0"/>
            <c:showPercent val="0"/>
            <c:showBubbleSize val="0"/>
            <c:showLeaderLines val="0"/>
          </c:dLbls>
          <c:cat>
            <c:strRef>
              <c:f>Tabelle1!$A$2:$A$5</c:f>
              <c:strCache>
                <c:ptCount val="4"/>
                <c:pt idx="0">
                  <c:v>1. Qrtl.</c:v>
                </c:pt>
                <c:pt idx="1">
                  <c:v>2. Qrtl.</c:v>
                </c:pt>
                <c:pt idx="2">
                  <c:v>3. Qrtl.</c:v>
                </c:pt>
                <c:pt idx="3">
                  <c:v>4. Qrtl.</c:v>
                </c:pt>
              </c:strCache>
            </c:strRef>
          </c:cat>
          <c:val>
            <c:numRef>
              <c:f>Tabelle1!$B$2:$B$5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dLbls>
        <c:gapWidth val="150"/>
        <c:axId val="222374912"/>
        <c:axId val="222438144"/>
      </c:barChart>
      <c:catAx>
        <c:axId val="222374912"/>
        <c:scaling>
          <c:orientation val="minMax"/>
        </c:scaling>
        <c:delete val="0"/>
        <c:axPos val="l"/>
        <c:majorTickMark val="none"/>
        <c:minorTickMark val="none"/>
        <c:tickLblPos val="nextTo"/>
        <c:spPr>
          <a:ln>
            <a:solidFill>
              <a:schemeClr val="tx1"/>
            </a:solidFill>
          </a:ln>
        </c:spPr>
        <c:crossAx val="222438144"/>
        <c:crosses val="autoZero"/>
        <c:auto val="1"/>
        <c:lblAlgn val="ctr"/>
        <c:lblOffset val="100"/>
        <c:noMultiLvlLbl val="0"/>
      </c:catAx>
      <c:valAx>
        <c:axId val="222438144"/>
        <c:scaling>
          <c:orientation val="minMax"/>
        </c:scaling>
        <c:delete val="1"/>
        <c:axPos val="b"/>
        <c:numFmt formatCode="General" sourceLinked="1"/>
        <c:majorTickMark val="none"/>
        <c:minorTickMark val="none"/>
        <c:tickLblPos val="nextTo"/>
        <c:crossAx val="222374912"/>
        <c:crosses val="autoZero"/>
        <c:crossBetween val="between"/>
      </c:valAx>
    </c:plotArea>
    <c:legend>
      <c:legendPos val="r"/>
      <c:layout>
        <c:manualLayout>
          <c:xMode val="edge"/>
          <c:yMode val="edge"/>
          <c:x val="0.81810092209794372"/>
          <c:y val="2.9272391732283465E-2"/>
          <c:w val="0.10670830075362944"/>
          <c:h val="7.1621801181102368E-2"/>
        </c:manualLayout>
      </c:layout>
      <c:overlay val="0"/>
    </c:legend>
    <c:plotVisOnly val="1"/>
    <c:dispBlanksAs val="gap"/>
    <c:showDLblsOverMax val="0"/>
  </c:chart>
  <c:txPr>
    <a:bodyPr/>
    <a:lstStyle/>
    <a:p>
      <a:pPr>
        <a:defRPr sz="1400">
          <a:solidFill>
            <a:schemeClr val="bg2"/>
          </a:solidFill>
        </a:defRPr>
      </a:pPr>
      <a:endParaRPr lang="de-DE"/>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126320818421912"/>
          <c:y val="0.12496087598425197"/>
          <c:w val="0.86125033310389787"/>
          <c:h val="0.85972145669291333"/>
        </c:manualLayout>
      </c:layout>
      <c:barChart>
        <c:barDir val="bar"/>
        <c:grouping val="stacked"/>
        <c:varyColors val="0"/>
        <c:ser>
          <c:idx val="0"/>
          <c:order val="0"/>
          <c:tx>
            <c:strRef>
              <c:f>Tabelle1!$B$1</c:f>
              <c:strCache>
                <c:ptCount val="1"/>
                <c:pt idx="0">
                  <c:v>Datenreihe 1</c:v>
                </c:pt>
              </c:strCache>
            </c:strRef>
          </c:tx>
          <c:spPr>
            <a:solidFill>
              <a:schemeClr val="accent5"/>
            </a:solidFill>
          </c:spPr>
          <c:invertIfNegative val="0"/>
          <c:dLbls>
            <c:numFmt formatCode="#,##0.0" sourceLinked="0"/>
            <c:txPr>
              <a:bodyPr/>
              <a:lstStyle/>
              <a:p>
                <a:pPr>
                  <a:defRPr>
                    <a:solidFill>
                      <a:schemeClr val="bg1"/>
                    </a:solidFill>
                  </a:defRPr>
                </a:pPr>
                <a:endParaRPr lang="de-DE"/>
              </a:p>
            </c:txPr>
            <c:showLegendKey val="0"/>
            <c:showVal val="1"/>
            <c:showCatName val="0"/>
            <c:showSerName val="0"/>
            <c:showPercent val="0"/>
            <c:showBubbleSize val="0"/>
            <c:showLeaderLines val="0"/>
          </c:dLbls>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ser>
        <c:ser>
          <c:idx val="1"/>
          <c:order val="1"/>
          <c:tx>
            <c:strRef>
              <c:f>Tabelle1!$C$1</c:f>
              <c:strCache>
                <c:ptCount val="1"/>
                <c:pt idx="0">
                  <c:v>Datenreihe 2</c:v>
                </c:pt>
              </c:strCache>
            </c:strRef>
          </c:tx>
          <c:spPr>
            <a:solidFill>
              <a:schemeClr val="accent6"/>
            </a:solidFill>
          </c:spPr>
          <c:invertIfNegative val="0"/>
          <c:dLbls>
            <c:numFmt formatCode="#,##0.0" sourceLinked="0"/>
            <c:txPr>
              <a:bodyPr/>
              <a:lstStyle/>
              <a:p>
                <a:pPr>
                  <a:defRPr>
                    <a:solidFill>
                      <a:schemeClr val="bg1"/>
                    </a:solidFill>
                  </a:defRPr>
                </a:pPr>
                <a:endParaRPr lang="de-DE"/>
              </a:p>
            </c:txPr>
            <c:showLegendKey val="0"/>
            <c:showVal val="1"/>
            <c:showCatName val="0"/>
            <c:showSerName val="0"/>
            <c:showPercent val="0"/>
            <c:showBubbleSize val="0"/>
            <c:showLeaderLines val="0"/>
          </c:dLbls>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ser>
        <c:ser>
          <c:idx val="2"/>
          <c:order val="2"/>
          <c:tx>
            <c:strRef>
              <c:f>Tabelle1!$D$1</c:f>
              <c:strCache>
                <c:ptCount val="1"/>
                <c:pt idx="0">
                  <c:v>Datenreihe 3</c:v>
                </c:pt>
              </c:strCache>
            </c:strRef>
          </c:tx>
          <c:spPr>
            <a:solidFill>
              <a:schemeClr val="accent4"/>
            </a:solidFill>
          </c:spPr>
          <c:invertIfNegative val="0"/>
          <c:dLbls>
            <c:numFmt formatCode="#,##0.0" sourceLinked="0"/>
            <c:txPr>
              <a:bodyPr/>
              <a:lstStyle/>
              <a:p>
                <a:pPr>
                  <a:defRPr>
                    <a:solidFill>
                      <a:schemeClr val="bg1"/>
                    </a:solidFill>
                  </a:defRPr>
                </a:pPr>
                <a:endParaRPr lang="de-DE"/>
              </a:p>
            </c:txPr>
            <c:showLegendKey val="0"/>
            <c:showVal val="1"/>
            <c:showCatName val="0"/>
            <c:showSerName val="0"/>
            <c:showPercent val="0"/>
            <c:showBubbleSize val="0"/>
            <c:showLeaderLines val="0"/>
          </c:dLbls>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2</c:v>
                </c:pt>
                <c:pt idx="3">
                  <c:v>5</c:v>
                </c:pt>
              </c:numCache>
            </c:numRef>
          </c:val>
        </c:ser>
        <c:ser>
          <c:idx val="3"/>
          <c:order val="3"/>
          <c:tx>
            <c:strRef>
              <c:f>Tabelle1!$E$1</c:f>
              <c:strCache>
                <c:ptCount val="1"/>
                <c:pt idx="0">
                  <c:v>Datenreihe 4</c:v>
                </c:pt>
              </c:strCache>
            </c:strRef>
          </c:tx>
          <c:spPr>
            <a:solidFill>
              <a:schemeClr val="accent2"/>
            </a:solidFill>
          </c:spPr>
          <c:invertIfNegative val="0"/>
          <c:dLbls>
            <c:txPr>
              <a:bodyPr/>
              <a:lstStyle/>
              <a:p>
                <a:pPr>
                  <a:defRPr>
                    <a:solidFill>
                      <a:schemeClr val="bg1"/>
                    </a:solidFill>
                  </a:defRPr>
                </a:pPr>
                <a:endParaRPr lang="de-DE"/>
              </a:p>
            </c:txPr>
            <c:showLegendKey val="0"/>
            <c:showVal val="1"/>
            <c:showCatName val="0"/>
            <c:showSerName val="0"/>
            <c:showPercent val="0"/>
            <c:showBubbleSize val="0"/>
            <c:showLeaderLines val="0"/>
          </c:dLbls>
          <c:cat>
            <c:strRef>
              <c:f>Tabelle1!$A$2:$A$5</c:f>
              <c:strCache>
                <c:ptCount val="4"/>
                <c:pt idx="0">
                  <c:v>Kategorie 1</c:v>
                </c:pt>
                <c:pt idx="1">
                  <c:v>Kategorie 2</c:v>
                </c:pt>
                <c:pt idx="2">
                  <c:v>Kategorie 3</c:v>
                </c:pt>
                <c:pt idx="3">
                  <c:v>Kategorie 4</c:v>
                </c:pt>
              </c:strCache>
            </c:strRef>
          </c:cat>
          <c:val>
            <c:numRef>
              <c:f>Tabelle1!$E$2:$E$5</c:f>
              <c:numCache>
                <c:formatCode>General</c:formatCode>
                <c:ptCount val="4"/>
                <c:pt idx="0">
                  <c:v>3.6</c:v>
                </c:pt>
                <c:pt idx="1">
                  <c:v>2</c:v>
                </c:pt>
                <c:pt idx="3">
                  <c:v>4.0999999999999996</c:v>
                </c:pt>
              </c:numCache>
            </c:numRef>
          </c:val>
        </c:ser>
        <c:ser>
          <c:idx val="4"/>
          <c:order val="4"/>
          <c:tx>
            <c:strRef>
              <c:f>Tabelle1!$F$1</c:f>
              <c:strCache>
                <c:ptCount val="1"/>
                <c:pt idx="0">
                  <c:v>Datenreihe 5</c:v>
                </c:pt>
              </c:strCache>
            </c:strRef>
          </c:tx>
          <c:spPr>
            <a:solidFill>
              <a:schemeClr val="accent3"/>
            </a:solidFill>
          </c:spPr>
          <c:invertIfNegative val="0"/>
          <c:dLbls>
            <c:numFmt formatCode="#,##0.0" sourceLinked="0"/>
            <c:txPr>
              <a:bodyPr/>
              <a:lstStyle/>
              <a:p>
                <a:pPr>
                  <a:defRPr>
                    <a:solidFill>
                      <a:schemeClr val="bg1"/>
                    </a:solidFill>
                  </a:defRPr>
                </a:pPr>
                <a:endParaRPr lang="de-DE"/>
              </a:p>
            </c:txPr>
            <c:showLegendKey val="0"/>
            <c:showVal val="1"/>
            <c:showCatName val="0"/>
            <c:showSerName val="0"/>
            <c:showPercent val="0"/>
            <c:showBubbleSize val="0"/>
            <c:showLeaderLines val="0"/>
          </c:dLbls>
          <c:cat>
            <c:strRef>
              <c:f>Tabelle1!$A$2:$A$5</c:f>
              <c:strCache>
                <c:ptCount val="4"/>
                <c:pt idx="0">
                  <c:v>Kategorie 1</c:v>
                </c:pt>
                <c:pt idx="1">
                  <c:v>Kategorie 2</c:v>
                </c:pt>
                <c:pt idx="2">
                  <c:v>Kategorie 3</c:v>
                </c:pt>
                <c:pt idx="3">
                  <c:v>Kategorie 4</c:v>
                </c:pt>
              </c:strCache>
            </c:strRef>
          </c:cat>
          <c:val>
            <c:numRef>
              <c:f>Tabelle1!$F$2:$F$5</c:f>
              <c:numCache>
                <c:formatCode>General</c:formatCode>
                <c:ptCount val="4"/>
                <c:pt idx="0">
                  <c:v>1.2</c:v>
                </c:pt>
                <c:pt idx="2">
                  <c:v>2.2999999999999998</c:v>
                </c:pt>
                <c:pt idx="3">
                  <c:v>0.7</c:v>
                </c:pt>
              </c:numCache>
            </c:numRef>
          </c:val>
        </c:ser>
        <c:ser>
          <c:idx val="5"/>
          <c:order val="5"/>
          <c:tx>
            <c:strRef>
              <c:f>Tabelle1!$G$1</c:f>
              <c:strCache>
                <c:ptCount val="1"/>
                <c:pt idx="0">
                  <c:v>Datenreihe 6</c:v>
                </c:pt>
              </c:strCache>
            </c:strRef>
          </c:tx>
          <c:spPr>
            <a:solidFill>
              <a:schemeClr val="tx2"/>
            </a:solidFill>
          </c:spPr>
          <c:invertIfNegative val="0"/>
          <c:dLbls>
            <c:numFmt formatCode="#,##0.0" sourceLinked="0"/>
            <c:txPr>
              <a:bodyPr/>
              <a:lstStyle/>
              <a:p>
                <a:pPr>
                  <a:defRPr>
                    <a:solidFill>
                      <a:schemeClr val="bg1"/>
                    </a:solidFill>
                  </a:defRPr>
                </a:pPr>
                <a:endParaRPr lang="de-DE"/>
              </a:p>
            </c:txPr>
            <c:showLegendKey val="0"/>
            <c:showVal val="1"/>
            <c:showCatName val="0"/>
            <c:showSerName val="0"/>
            <c:showPercent val="0"/>
            <c:showBubbleSize val="0"/>
            <c:showLeaderLines val="0"/>
          </c:dLbls>
          <c:cat>
            <c:strRef>
              <c:f>Tabelle1!$A$2:$A$5</c:f>
              <c:strCache>
                <c:ptCount val="4"/>
                <c:pt idx="0">
                  <c:v>Kategorie 1</c:v>
                </c:pt>
                <c:pt idx="1">
                  <c:v>Kategorie 2</c:v>
                </c:pt>
                <c:pt idx="2">
                  <c:v>Kategorie 3</c:v>
                </c:pt>
                <c:pt idx="3">
                  <c:v>Kategorie 4</c:v>
                </c:pt>
              </c:strCache>
            </c:strRef>
          </c:cat>
          <c:val>
            <c:numRef>
              <c:f>Tabelle1!$G$2:$G$5</c:f>
              <c:numCache>
                <c:formatCode>General</c:formatCode>
                <c:ptCount val="4"/>
                <c:pt idx="0">
                  <c:v>2.2999999999999998</c:v>
                </c:pt>
                <c:pt idx="2">
                  <c:v>4.5</c:v>
                </c:pt>
                <c:pt idx="3">
                  <c:v>1</c:v>
                </c:pt>
              </c:numCache>
            </c:numRef>
          </c:val>
        </c:ser>
        <c:dLbls>
          <c:showLegendKey val="0"/>
          <c:showVal val="0"/>
          <c:showCatName val="0"/>
          <c:showSerName val="0"/>
          <c:showPercent val="0"/>
          <c:showBubbleSize val="0"/>
        </c:dLbls>
        <c:gapWidth val="150"/>
        <c:overlap val="100"/>
        <c:axId val="233217024"/>
        <c:axId val="234591360"/>
      </c:barChart>
      <c:catAx>
        <c:axId val="233217024"/>
        <c:scaling>
          <c:orientation val="minMax"/>
        </c:scaling>
        <c:delete val="0"/>
        <c:axPos val="l"/>
        <c:majorTickMark val="none"/>
        <c:minorTickMark val="none"/>
        <c:tickLblPos val="nextTo"/>
        <c:spPr>
          <a:ln>
            <a:solidFill>
              <a:schemeClr val="tx1"/>
            </a:solidFill>
          </a:ln>
        </c:spPr>
        <c:txPr>
          <a:bodyPr/>
          <a:lstStyle/>
          <a:p>
            <a:pPr>
              <a:defRPr>
                <a:solidFill>
                  <a:schemeClr val="bg2"/>
                </a:solidFill>
              </a:defRPr>
            </a:pPr>
            <a:endParaRPr lang="de-DE"/>
          </a:p>
        </c:txPr>
        <c:crossAx val="234591360"/>
        <c:crosses val="autoZero"/>
        <c:auto val="1"/>
        <c:lblAlgn val="ctr"/>
        <c:lblOffset val="100"/>
        <c:noMultiLvlLbl val="0"/>
      </c:catAx>
      <c:valAx>
        <c:axId val="234591360"/>
        <c:scaling>
          <c:orientation val="minMax"/>
        </c:scaling>
        <c:delete val="1"/>
        <c:axPos val="b"/>
        <c:numFmt formatCode="General" sourceLinked="1"/>
        <c:majorTickMark val="none"/>
        <c:minorTickMark val="none"/>
        <c:tickLblPos val="nextTo"/>
        <c:crossAx val="233217024"/>
        <c:crosses val="autoZero"/>
        <c:crossBetween val="between"/>
      </c:valAx>
    </c:plotArea>
    <c:legend>
      <c:legendPos val="r"/>
      <c:layout>
        <c:manualLayout>
          <c:xMode val="edge"/>
          <c:yMode val="edge"/>
          <c:x val="9.8476709505794795E-4"/>
          <c:y val="2.9272391732283465E-2"/>
          <c:w val="0.99822301141564385"/>
          <c:h val="7.6605807086614158E-2"/>
        </c:manualLayout>
      </c:layout>
      <c:overlay val="0"/>
      <c:txPr>
        <a:bodyPr/>
        <a:lstStyle/>
        <a:p>
          <a:pPr>
            <a:defRPr>
              <a:solidFill>
                <a:schemeClr val="bg2"/>
              </a:solidFill>
            </a:defRPr>
          </a:pPr>
          <a:endParaRPr lang="de-DE"/>
        </a:p>
      </c:txPr>
    </c:legend>
    <c:plotVisOnly val="1"/>
    <c:dispBlanksAs val="gap"/>
    <c:showDLblsOverMax val="0"/>
  </c:chart>
  <c:txPr>
    <a:bodyPr/>
    <a:lstStyle/>
    <a:p>
      <a:pPr>
        <a:defRPr sz="1400"/>
      </a:pPr>
      <a:endParaRPr lang="de-DE"/>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82588948071807E-3"/>
          <c:y val="5.4414124015748029E-2"/>
          <c:w val="0.76644680130798315"/>
          <c:h val="0.85972145669291333"/>
        </c:manualLayout>
      </c:layout>
      <c:lineChart>
        <c:grouping val="standard"/>
        <c:varyColors val="0"/>
        <c:ser>
          <c:idx val="0"/>
          <c:order val="0"/>
          <c:tx>
            <c:strRef>
              <c:f>Tabelle1!$B$1</c:f>
              <c:strCache>
                <c:ptCount val="1"/>
                <c:pt idx="0">
                  <c:v>Datenreihe 1</c:v>
                </c:pt>
              </c:strCache>
            </c:strRef>
          </c:tx>
          <c:spPr>
            <a:ln>
              <a:solidFill>
                <a:schemeClr val="accent5"/>
              </a:solidFill>
            </a:ln>
          </c:spPr>
          <c:marker>
            <c:symbol val="none"/>
          </c:marker>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smooth val="0"/>
        </c:ser>
        <c:ser>
          <c:idx val="1"/>
          <c:order val="1"/>
          <c:tx>
            <c:strRef>
              <c:f>Tabelle1!$C$1</c:f>
              <c:strCache>
                <c:ptCount val="1"/>
                <c:pt idx="0">
                  <c:v>Datenreihe 2</c:v>
                </c:pt>
              </c:strCache>
            </c:strRef>
          </c:tx>
          <c:spPr>
            <a:ln>
              <a:solidFill>
                <a:schemeClr val="accent6"/>
              </a:solidFill>
            </a:ln>
          </c:spPr>
          <c:marker>
            <c:symbol val="none"/>
          </c:marker>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smooth val="0"/>
        </c:ser>
        <c:ser>
          <c:idx val="2"/>
          <c:order val="2"/>
          <c:tx>
            <c:strRef>
              <c:f>Tabelle1!$D$1</c:f>
              <c:strCache>
                <c:ptCount val="1"/>
                <c:pt idx="0">
                  <c:v>Datenreihe 3</c:v>
                </c:pt>
              </c:strCache>
            </c:strRef>
          </c:tx>
          <c:spPr>
            <a:ln>
              <a:solidFill>
                <a:schemeClr val="accent4"/>
              </a:solidFill>
            </a:ln>
          </c:spPr>
          <c:marker>
            <c:symbol val="none"/>
          </c:marker>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2</c:v>
                </c:pt>
                <c:pt idx="3">
                  <c:v>5</c:v>
                </c:pt>
              </c:numCache>
            </c:numRef>
          </c:val>
          <c:smooth val="0"/>
        </c:ser>
        <c:dLbls>
          <c:showLegendKey val="0"/>
          <c:showVal val="0"/>
          <c:showCatName val="0"/>
          <c:showSerName val="0"/>
          <c:showPercent val="0"/>
          <c:showBubbleSize val="0"/>
        </c:dLbls>
        <c:marker val="1"/>
        <c:smooth val="0"/>
        <c:axId val="158026368"/>
        <c:axId val="158040448"/>
      </c:lineChart>
      <c:catAx>
        <c:axId val="158026368"/>
        <c:scaling>
          <c:orientation val="minMax"/>
        </c:scaling>
        <c:delete val="0"/>
        <c:axPos val="b"/>
        <c:majorTickMark val="none"/>
        <c:minorTickMark val="none"/>
        <c:tickLblPos val="nextTo"/>
        <c:spPr>
          <a:ln>
            <a:solidFill>
              <a:schemeClr val="tx1"/>
            </a:solidFill>
          </a:ln>
        </c:spPr>
        <c:crossAx val="158040448"/>
        <c:crosses val="autoZero"/>
        <c:auto val="1"/>
        <c:lblAlgn val="ctr"/>
        <c:lblOffset val="100"/>
        <c:noMultiLvlLbl val="0"/>
      </c:catAx>
      <c:valAx>
        <c:axId val="158040448"/>
        <c:scaling>
          <c:orientation val="minMax"/>
        </c:scaling>
        <c:delete val="0"/>
        <c:axPos val="l"/>
        <c:majorGridlines>
          <c:spPr>
            <a:ln>
              <a:solidFill>
                <a:schemeClr val="bg1">
                  <a:lumMod val="75000"/>
                </a:schemeClr>
              </a:solidFill>
            </a:ln>
          </c:spPr>
        </c:majorGridlines>
        <c:numFmt formatCode="General" sourceLinked="1"/>
        <c:majorTickMark val="none"/>
        <c:minorTickMark val="none"/>
        <c:tickLblPos val="nextTo"/>
        <c:spPr>
          <a:ln>
            <a:noFill/>
          </a:ln>
        </c:spPr>
        <c:crossAx val="158026368"/>
        <c:crosses val="autoZero"/>
        <c:crossBetween val="between"/>
      </c:valAx>
    </c:plotArea>
    <c:legend>
      <c:legendPos val="r"/>
      <c:layout>
        <c:manualLayout>
          <c:xMode val="edge"/>
          <c:yMode val="edge"/>
          <c:x val="0.8279220513773291"/>
          <c:y val="2.9272391732283465E-2"/>
          <c:w val="0.15645651627057763"/>
          <c:h val="0.21486540354330708"/>
        </c:manualLayout>
      </c:layout>
      <c:overlay val="0"/>
    </c:legend>
    <c:plotVisOnly val="1"/>
    <c:dispBlanksAs val="gap"/>
    <c:showDLblsOverMax val="0"/>
  </c:chart>
  <c:txPr>
    <a:bodyPr/>
    <a:lstStyle/>
    <a:p>
      <a:pPr>
        <a:defRPr sz="1400">
          <a:solidFill>
            <a:schemeClr val="bg2"/>
          </a:solidFill>
        </a:defRPr>
      </a:pPr>
      <a:endParaRPr lang="de-DE"/>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82588948071807E-3"/>
          <c:y val="5.4414124015748029E-2"/>
          <c:w val="0.76644680130798315"/>
          <c:h val="0.85972145669291333"/>
        </c:manualLayout>
      </c:layout>
      <c:doughnutChart>
        <c:varyColors val="1"/>
        <c:ser>
          <c:idx val="0"/>
          <c:order val="0"/>
          <c:tx>
            <c:strRef>
              <c:f>Tabelle1!$B$1</c:f>
              <c:strCache>
                <c:ptCount val="1"/>
                <c:pt idx="0">
                  <c:v>Datenreihe 1</c:v>
                </c:pt>
              </c:strCache>
            </c:strRef>
          </c:tx>
          <c:spPr>
            <a:ln w="38100">
              <a:solidFill>
                <a:schemeClr val="bg1"/>
              </a:solidFill>
            </a:ln>
          </c:spPr>
          <c:dPt>
            <c:idx val="0"/>
            <c:bubble3D val="0"/>
            <c:spPr>
              <a:solidFill>
                <a:schemeClr val="accent6"/>
              </a:solidFill>
              <a:ln w="38100">
                <a:solidFill>
                  <a:schemeClr val="bg1"/>
                </a:solidFill>
              </a:ln>
            </c:spPr>
          </c:dPt>
          <c:dPt>
            <c:idx val="1"/>
            <c:bubble3D val="0"/>
            <c:spPr>
              <a:solidFill>
                <a:schemeClr val="tx2"/>
              </a:solidFill>
              <a:ln w="38100">
                <a:solidFill>
                  <a:schemeClr val="bg1"/>
                </a:solidFill>
              </a:ln>
            </c:spPr>
          </c:dPt>
          <c:dPt>
            <c:idx val="2"/>
            <c:bubble3D val="0"/>
            <c:spPr>
              <a:solidFill>
                <a:schemeClr val="accent1"/>
              </a:solidFill>
              <a:ln w="38100">
                <a:solidFill>
                  <a:schemeClr val="bg1"/>
                </a:solidFill>
              </a:ln>
            </c:spPr>
          </c:dPt>
          <c:dPt>
            <c:idx val="3"/>
            <c:bubble3D val="0"/>
            <c:spPr>
              <a:solidFill>
                <a:schemeClr val="accent2"/>
              </a:solidFill>
              <a:ln w="38100">
                <a:solidFill>
                  <a:schemeClr val="bg1"/>
                </a:solidFill>
              </a:ln>
            </c:spPr>
          </c:dPt>
          <c:dPt>
            <c:idx val="4"/>
            <c:bubble3D val="0"/>
            <c:spPr>
              <a:solidFill>
                <a:schemeClr val="accent3"/>
              </a:solidFill>
              <a:ln w="38100">
                <a:solidFill>
                  <a:schemeClr val="bg1"/>
                </a:solidFill>
              </a:ln>
            </c:spPr>
          </c:dPt>
          <c:dPt>
            <c:idx val="5"/>
            <c:bubble3D val="0"/>
            <c:spPr>
              <a:solidFill>
                <a:schemeClr val="accent4"/>
              </a:solidFill>
              <a:ln w="38100">
                <a:solidFill>
                  <a:schemeClr val="bg1"/>
                </a:solidFill>
              </a:ln>
            </c:spPr>
          </c:dPt>
          <c:dPt>
            <c:idx val="6"/>
            <c:bubble3D val="0"/>
            <c:spPr>
              <a:solidFill>
                <a:schemeClr val="accent5"/>
              </a:solidFill>
              <a:ln w="38100">
                <a:solidFill>
                  <a:schemeClr val="bg1"/>
                </a:solidFill>
              </a:ln>
            </c:spPr>
          </c:dPt>
          <c:dPt>
            <c:idx val="7"/>
            <c:bubble3D val="0"/>
            <c:spPr>
              <a:solidFill>
                <a:schemeClr val="bg2"/>
              </a:solidFill>
              <a:ln w="38100">
                <a:solidFill>
                  <a:schemeClr val="bg1"/>
                </a:solidFill>
              </a:ln>
            </c:spPr>
          </c:dPt>
          <c:dLbls>
            <c:numFmt formatCode="0%" sourceLinked="0"/>
            <c:txPr>
              <a:bodyPr/>
              <a:lstStyle/>
              <a:p>
                <a:pPr>
                  <a:defRPr>
                    <a:solidFill>
                      <a:schemeClr val="bg1"/>
                    </a:solidFill>
                  </a:defRPr>
                </a:pPr>
                <a:endParaRPr lang="de-DE"/>
              </a:p>
            </c:txPr>
            <c:showLegendKey val="0"/>
            <c:showVal val="1"/>
            <c:showCatName val="0"/>
            <c:showSerName val="0"/>
            <c:showPercent val="0"/>
            <c:showBubbleSize val="0"/>
            <c:showLeaderLines val="1"/>
          </c:dLbls>
          <c:cat>
            <c:strRef>
              <c:f>Tabelle1!$A$2:$A$9</c:f>
              <c:strCache>
                <c:ptCount val="8"/>
                <c:pt idx="0">
                  <c:v>1. Punkt</c:v>
                </c:pt>
                <c:pt idx="1">
                  <c:v>2. Punkt</c:v>
                </c:pt>
                <c:pt idx="2">
                  <c:v>3. Punkt</c:v>
                </c:pt>
                <c:pt idx="3">
                  <c:v>4. Punkt</c:v>
                </c:pt>
                <c:pt idx="4">
                  <c:v>5. Punkt</c:v>
                </c:pt>
                <c:pt idx="5">
                  <c:v>6. Punkt</c:v>
                </c:pt>
                <c:pt idx="6">
                  <c:v>7. Punkt</c:v>
                </c:pt>
                <c:pt idx="7">
                  <c:v>8. Punkt</c:v>
                </c:pt>
              </c:strCache>
            </c:strRef>
          </c:cat>
          <c:val>
            <c:numRef>
              <c:f>Tabelle1!$B$2:$B$9</c:f>
              <c:numCache>
                <c:formatCode>0%</c:formatCode>
                <c:ptCount val="8"/>
                <c:pt idx="0">
                  <c:v>0.44</c:v>
                </c:pt>
                <c:pt idx="1">
                  <c:v>0.17</c:v>
                </c:pt>
                <c:pt idx="2">
                  <c:v>0.08</c:v>
                </c:pt>
                <c:pt idx="3">
                  <c:v>7.0000000000000007E-2</c:v>
                </c:pt>
                <c:pt idx="4">
                  <c:v>0.06</c:v>
                </c:pt>
                <c:pt idx="5">
                  <c:v>0.06</c:v>
                </c:pt>
                <c:pt idx="6">
                  <c:v>0.06</c:v>
                </c:pt>
                <c:pt idx="7">
                  <c:v>0.06</c:v>
                </c:pt>
              </c:numCache>
            </c:numRef>
          </c:val>
        </c:ser>
        <c:dLbls>
          <c:showLegendKey val="0"/>
          <c:showVal val="0"/>
          <c:showCatName val="0"/>
          <c:showSerName val="0"/>
          <c:showPercent val="0"/>
          <c:showBubbleSize val="0"/>
          <c:showLeaderLines val="1"/>
        </c:dLbls>
        <c:firstSliceAng val="0"/>
        <c:holeSize val="60"/>
      </c:doughnutChart>
    </c:plotArea>
    <c:legend>
      <c:legendPos val="r"/>
      <c:layout>
        <c:manualLayout>
          <c:xMode val="edge"/>
          <c:yMode val="edge"/>
          <c:x val="0.74542816751444008"/>
          <c:y val="0.21351279527559056"/>
          <c:w val="0.10258521801909316"/>
          <c:h val="0.57297440944881894"/>
        </c:manualLayout>
      </c:layout>
      <c:overlay val="0"/>
      <c:txPr>
        <a:bodyPr/>
        <a:lstStyle/>
        <a:p>
          <a:pPr>
            <a:defRPr>
              <a:solidFill>
                <a:schemeClr val="bg2"/>
              </a:solidFill>
            </a:defRPr>
          </a:pPr>
          <a:endParaRPr lang="de-DE"/>
        </a:p>
      </c:txPr>
    </c:legend>
    <c:plotVisOnly val="1"/>
    <c:dispBlanksAs val="gap"/>
    <c:showDLblsOverMax val="0"/>
  </c:chart>
  <c:txPr>
    <a:bodyPr/>
    <a:lstStyle/>
    <a:p>
      <a:pPr>
        <a:defRPr sz="1400"/>
      </a:pPr>
      <a:endParaRPr lang="de-DE"/>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bwMode="gray">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bwMode="gray">
          <a:xfrm>
            <a:off x="3884613" y="0"/>
            <a:ext cx="2971800" cy="457200"/>
          </a:xfrm>
          <a:prstGeom prst="rect">
            <a:avLst/>
          </a:prstGeom>
        </p:spPr>
        <p:txBody>
          <a:bodyPr vert="horz" lIns="91440" tIns="45720" rIns="91440" bIns="45720" rtlCol="0"/>
          <a:lstStyle>
            <a:lvl1pPr algn="r">
              <a:defRPr sz="1200"/>
            </a:lvl1pPr>
          </a:lstStyle>
          <a:p>
            <a:fld id="{1EDDD7BD-38E0-4069-A1F1-5E09BF7126F4}" type="datetimeFigureOut">
              <a:rPr lang="de-DE" smtClean="0"/>
              <a:t>19.05.2016</a:t>
            </a:fld>
            <a:endParaRPr lang="de-DE"/>
          </a:p>
        </p:txBody>
      </p:sp>
      <p:sp>
        <p:nvSpPr>
          <p:cNvPr id="4" name="Fußzeilenplatzhalter 3"/>
          <p:cNvSpPr>
            <a:spLocks noGrp="1"/>
          </p:cNvSpPr>
          <p:nvPr>
            <p:ph type="ftr" sz="quarter" idx="2"/>
          </p:nvPr>
        </p:nvSpPr>
        <p:spPr bwMode="gray">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bwMode="gray">
          <a:xfrm>
            <a:off x="3884613" y="8685213"/>
            <a:ext cx="2971800" cy="457200"/>
          </a:xfrm>
          <a:prstGeom prst="rect">
            <a:avLst/>
          </a:prstGeom>
        </p:spPr>
        <p:txBody>
          <a:bodyPr vert="horz" lIns="91440" tIns="45720" rIns="91440" bIns="45720" rtlCol="0" anchor="b"/>
          <a:lstStyle>
            <a:lvl1pPr algn="r">
              <a:defRPr sz="1200"/>
            </a:lvl1pPr>
          </a:lstStyle>
          <a:p>
            <a:fld id="{68500FA6-22DA-4EB1-8311-DFD21A59C2F4}" type="slidenum">
              <a:rPr lang="de-DE" smtClean="0"/>
              <a:t>‹Nr.›</a:t>
            </a:fld>
            <a:endParaRPr lang="de-DE"/>
          </a:p>
        </p:txBody>
      </p:sp>
    </p:spTree>
    <p:extLst>
      <p:ext uri="{BB962C8B-B14F-4D97-AF65-F5344CB8AC3E}">
        <p14:creationId xmlns:p14="http://schemas.microsoft.com/office/powerpoint/2010/main" val="4997314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bwMode="gray">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bwMode="gray">
          <a:xfrm>
            <a:off x="3884613" y="0"/>
            <a:ext cx="2971800" cy="457200"/>
          </a:xfrm>
          <a:prstGeom prst="rect">
            <a:avLst/>
          </a:prstGeom>
        </p:spPr>
        <p:txBody>
          <a:bodyPr vert="horz" lIns="91440" tIns="45720" rIns="91440" bIns="45720" rtlCol="0"/>
          <a:lstStyle>
            <a:lvl1pPr algn="r">
              <a:defRPr sz="1200"/>
            </a:lvl1pPr>
          </a:lstStyle>
          <a:p>
            <a:fld id="{76826AB9-D723-40FE-B8F9-D379E1A42843}" type="datetimeFigureOut">
              <a:rPr lang="de-DE" smtClean="0"/>
              <a:pPr/>
              <a:t>19.05.2016</a:t>
            </a:fld>
            <a:endParaRPr lang="de-DE"/>
          </a:p>
        </p:txBody>
      </p:sp>
      <p:sp>
        <p:nvSpPr>
          <p:cNvPr id="4" name="Folienbildplatzhalter 3"/>
          <p:cNvSpPr>
            <a:spLocks noGrp="1" noRot="1" noChangeAspect="1"/>
          </p:cNvSpPr>
          <p:nvPr>
            <p:ph type="sldImg" idx="2"/>
          </p:nvPr>
        </p:nvSpPr>
        <p:spPr bwMode="gray">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bwMode="gray">
          <a:xfrm>
            <a:off x="685800" y="4343400"/>
            <a:ext cx="5486400" cy="4114800"/>
          </a:xfrm>
          <a:prstGeom prst="rect">
            <a:avLst/>
          </a:prstGeom>
        </p:spPr>
        <p:txBody>
          <a:bodyPr vert="horz" lIns="0" tIns="0" rIns="0" bIns="0" rtlCol="0"/>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6" name="Fußzeilenplatzhalter 5"/>
          <p:cNvSpPr>
            <a:spLocks noGrp="1"/>
          </p:cNvSpPr>
          <p:nvPr>
            <p:ph type="ftr" sz="quarter" idx="4"/>
          </p:nvPr>
        </p:nvSpPr>
        <p:spPr bwMode="gray">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bwMode="gray">
          <a:xfrm>
            <a:off x="3884613" y="8685213"/>
            <a:ext cx="2971800" cy="457200"/>
          </a:xfrm>
          <a:prstGeom prst="rect">
            <a:avLst/>
          </a:prstGeom>
        </p:spPr>
        <p:txBody>
          <a:bodyPr vert="horz" lIns="91440" tIns="45720" rIns="91440" bIns="45720" rtlCol="0" anchor="b"/>
          <a:lstStyle>
            <a:lvl1pPr algn="r">
              <a:defRPr sz="1200"/>
            </a:lvl1pPr>
          </a:lstStyle>
          <a:p>
            <a:fld id="{21202C5B-8273-44D3-A022-3A2C86933C74}" type="slidenum">
              <a:rPr lang="de-DE" smtClean="0"/>
              <a:pPr/>
              <a:t>‹Nr.›</a:t>
            </a:fld>
            <a:endParaRPr lang="de-DE"/>
          </a:p>
        </p:txBody>
      </p:sp>
    </p:spTree>
    <p:extLst>
      <p:ext uri="{BB962C8B-B14F-4D97-AF65-F5344CB8AC3E}">
        <p14:creationId xmlns:p14="http://schemas.microsoft.com/office/powerpoint/2010/main" val="1651638823"/>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200"/>
      </a:spcBef>
      <a:spcAft>
        <a:spcPts val="0"/>
      </a:spcAft>
      <a:defRPr sz="1200" b="0" kern="1200">
        <a:solidFill>
          <a:schemeClr val="bg2"/>
        </a:solidFill>
        <a:latin typeface="+mn-lt"/>
        <a:ea typeface="+mn-ea"/>
        <a:cs typeface="+mn-cs"/>
      </a:defRPr>
    </a:lvl1pPr>
    <a:lvl2pPr marL="180000" indent="-180000" algn="l" defTabSz="914400" rtl="0" eaLnBrk="1" latinLnBrk="0" hangingPunct="1">
      <a:spcBef>
        <a:spcPts val="200"/>
      </a:spcBef>
      <a:spcAft>
        <a:spcPts val="0"/>
      </a:spcAft>
      <a:buFont typeface="Calibri" panose="020F0502020204030204" pitchFamily="34" charset="0"/>
      <a:buChar char="▪"/>
      <a:defRPr sz="1200" kern="1200">
        <a:solidFill>
          <a:schemeClr val="bg2"/>
        </a:solidFill>
        <a:latin typeface="+mn-lt"/>
        <a:ea typeface="+mn-ea"/>
        <a:cs typeface="+mn-cs"/>
      </a:defRPr>
    </a:lvl2pPr>
    <a:lvl3pPr marL="360000" indent="-180000" algn="l" defTabSz="914400" rtl="0" eaLnBrk="1" latinLnBrk="0" hangingPunct="1">
      <a:spcBef>
        <a:spcPts val="200"/>
      </a:spcBef>
      <a:buFont typeface="Calibri" panose="020F0502020204030204" pitchFamily="34" charset="0"/>
      <a:buChar char="–"/>
      <a:defRPr sz="1200" kern="1200">
        <a:solidFill>
          <a:schemeClr val="bg2"/>
        </a:solidFill>
        <a:latin typeface="+mn-lt"/>
        <a:ea typeface="+mn-ea"/>
        <a:cs typeface="+mn-cs"/>
      </a:defRPr>
    </a:lvl3pPr>
    <a:lvl4pPr marL="539750" indent="-180000" algn="l" defTabSz="914400" rtl="0" eaLnBrk="1" latinLnBrk="0" hangingPunct="1">
      <a:spcBef>
        <a:spcPts val="200"/>
      </a:spcBef>
      <a:buFont typeface="Calibri" panose="020F0502020204030204" pitchFamily="34" charset="0"/>
      <a:buChar char="–"/>
      <a:defRPr sz="1200" kern="1200">
        <a:solidFill>
          <a:schemeClr val="bg2"/>
        </a:solidFill>
        <a:latin typeface="+mn-lt"/>
        <a:ea typeface="+mn-ea"/>
        <a:cs typeface="+mn-cs"/>
      </a:defRPr>
    </a:lvl4pPr>
    <a:lvl5pPr marL="720000" indent="-180000" algn="l" defTabSz="914400" rtl="0" eaLnBrk="1" latinLnBrk="0" hangingPunct="1">
      <a:spcBef>
        <a:spcPts val="200"/>
      </a:spcBef>
      <a:buFont typeface="Calibri" panose="020F0502020204030204" pitchFamily="34" charset="0"/>
      <a:buChar char="–"/>
      <a:defRPr sz="1200" kern="1200">
        <a:solidFill>
          <a:schemeClr val="bg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1202C5B-8273-44D3-A022-3A2C86933C74}" type="slidenum">
              <a:rPr lang="de-DE" smtClean="0"/>
              <a:t>1</a:t>
            </a:fld>
            <a:endParaRPr lang="de-DE"/>
          </a:p>
        </p:txBody>
      </p:sp>
    </p:spTree>
    <p:extLst>
      <p:ext uri="{BB962C8B-B14F-4D97-AF65-F5344CB8AC3E}">
        <p14:creationId xmlns:p14="http://schemas.microsoft.com/office/powerpoint/2010/main" val="15291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1202C5B-8273-44D3-A022-3A2C86933C74}" type="slidenum">
              <a:rPr lang="de-DE" smtClean="0"/>
              <a:t>18</a:t>
            </a:fld>
            <a:endParaRPr lang="de-DE"/>
          </a:p>
        </p:txBody>
      </p:sp>
    </p:spTree>
    <p:extLst>
      <p:ext uri="{BB962C8B-B14F-4D97-AF65-F5344CB8AC3E}">
        <p14:creationId xmlns:p14="http://schemas.microsoft.com/office/powerpoint/2010/main" val="2488775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1202C5B-8273-44D3-A022-3A2C86933C74}" type="slidenum">
              <a:rPr lang="de-DE" smtClean="0"/>
              <a:t>19</a:t>
            </a:fld>
            <a:endParaRPr lang="de-DE"/>
          </a:p>
        </p:txBody>
      </p:sp>
    </p:spTree>
    <p:extLst>
      <p:ext uri="{BB962C8B-B14F-4D97-AF65-F5344CB8AC3E}">
        <p14:creationId xmlns:p14="http://schemas.microsoft.com/office/powerpoint/2010/main" val="4020941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1202C5B-8273-44D3-A022-3A2C86933C74}" type="slidenum">
              <a:rPr lang="de-DE" smtClean="0"/>
              <a:t>20</a:t>
            </a:fld>
            <a:endParaRPr lang="de-DE"/>
          </a:p>
        </p:txBody>
      </p:sp>
    </p:spTree>
    <p:extLst>
      <p:ext uri="{BB962C8B-B14F-4D97-AF65-F5344CB8AC3E}">
        <p14:creationId xmlns:p14="http://schemas.microsoft.com/office/powerpoint/2010/main" val="1276815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1202C5B-8273-44D3-A022-3A2C86933C74}" type="slidenum">
              <a:rPr lang="de-DE" smtClean="0"/>
              <a:t>21</a:t>
            </a:fld>
            <a:endParaRPr lang="de-DE"/>
          </a:p>
        </p:txBody>
      </p:sp>
    </p:spTree>
    <p:extLst>
      <p:ext uri="{BB962C8B-B14F-4D97-AF65-F5344CB8AC3E}">
        <p14:creationId xmlns:p14="http://schemas.microsoft.com/office/powerpoint/2010/main" val="1558749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1202C5B-8273-44D3-A022-3A2C86933C74}" type="slidenum">
              <a:rPr lang="de-DE" smtClean="0"/>
              <a:t>22</a:t>
            </a:fld>
            <a:endParaRPr lang="de-DE"/>
          </a:p>
        </p:txBody>
      </p:sp>
    </p:spTree>
    <p:extLst>
      <p:ext uri="{BB962C8B-B14F-4D97-AF65-F5344CB8AC3E}">
        <p14:creationId xmlns:p14="http://schemas.microsoft.com/office/powerpoint/2010/main" val="1901420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1202C5B-8273-44D3-A022-3A2C86933C74}" type="slidenum">
              <a:rPr lang="de-DE" smtClean="0"/>
              <a:t>23</a:t>
            </a:fld>
            <a:endParaRPr lang="de-DE"/>
          </a:p>
        </p:txBody>
      </p:sp>
    </p:spTree>
    <p:extLst>
      <p:ext uri="{BB962C8B-B14F-4D97-AF65-F5344CB8AC3E}">
        <p14:creationId xmlns:p14="http://schemas.microsoft.com/office/powerpoint/2010/main" val="26648431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1202C5B-8273-44D3-A022-3A2C86933C74}" type="slidenum">
              <a:rPr lang="de-DE" smtClean="0"/>
              <a:t>24</a:t>
            </a:fld>
            <a:endParaRPr lang="de-DE"/>
          </a:p>
        </p:txBody>
      </p:sp>
    </p:spTree>
    <p:extLst>
      <p:ext uri="{BB962C8B-B14F-4D97-AF65-F5344CB8AC3E}">
        <p14:creationId xmlns:p14="http://schemas.microsoft.com/office/powerpoint/2010/main" val="8481891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1202C5B-8273-44D3-A022-3A2C86933C74}" type="slidenum">
              <a:rPr lang="de-DE" smtClean="0"/>
              <a:t>25</a:t>
            </a:fld>
            <a:endParaRPr lang="de-DE"/>
          </a:p>
        </p:txBody>
      </p:sp>
    </p:spTree>
    <p:extLst>
      <p:ext uri="{BB962C8B-B14F-4D97-AF65-F5344CB8AC3E}">
        <p14:creationId xmlns:p14="http://schemas.microsoft.com/office/powerpoint/2010/main" val="1238048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1202C5B-8273-44D3-A022-3A2C86933C74}" type="slidenum">
              <a:rPr lang="de-DE" smtClean="0"/>
              <a:t>2</a:t>
            </a:fld>
            <a:endParaRPr lang="de-DE"/>
          </a:p>
        </p:txBody>
      </p:sp>
    </p:spTree>
    <p:extLst>
      <p:ext uri="{BB962C8B-B14F-4D97-AF65-F5344CB8AC3E}">
        <p14:creationId xmlns:p14="http://schemas.microsoft.com/office/powerpoint/2010/main" val="811801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1202C5B-8273-44D3-A022-3A2C86933C74}" type="slidenum">
              <a:rPr lang="de-DE" smtClean="0"/>
              <a:t>4</a:t>
            </a:fld>
            <a:endParaRPr lang="de-DE"/>
          </a:p>
        </p:txBody>
      </p:sp>
    </p:spTree>
    <p:extLst>
      <p:ext uri="{BB962C8B-B14F-4D97-AF65-F5344CB8AC3E}">
        <p14:creationId xmlns:p14="http://schemas.microsoft.com/office/powerpoint/2010/main" val="4254302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1202C5B-8273-44D3-A022-3A2C86933C74}" type="slidenum">
              <a:rPr lang="de-DE" smtClean="0"/>
              <a:t>7</a:t>
            </a:fld>
            <a:endParaRPr lang="de-DE"/>
          </a:p>
        </p:txBody>
      </p:sp>
    </p:spTree>
    <p:extLst>
      <p:ext uri="{BB962C8B-B14F-4D97-AF65-F5344CB8AC3E}">
        <p14:creationId xmlns:p14="http://schemas.microsoft.com/office/powerpoint/2010/main" val="322785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1202C5B-8273-44D3-A022-3A2C86933C74}" type="slidenum">
              <a:rPr lang="de-DE" smtClean="0"/>
              <a:t>8</a:t>
            </a:fld>
            <a:endParaRPr lang="de-DE"/>
          </a:p>
        </p:txBody>
      </p:sp>
    </p:spTree>
    <p:extLst>
      <p:ext uri="{BB962C8B-B14F-4D97-AF65-F5344CB8AC3E}">
        <p14:creationId xmlns:p14="http://schemas.microsoft.com/office/powerpoint/2010/main" val="2539171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1202C5B-8273-44D3-A022-3A2C86933C74}" type="slidenum">
              <a:rPr lang="de-DE" smtClean="0"/>
              <a:t>9</a:t>
            </a:fld>
            <a:endParaRPr lang="de-DE"/>
          </a:p>
        </p:txBody>
      </p:sp>
    </p:spTree>
    <p:extLst>
      <p:ext uri="{BB962C8B-B14F-4D97-AF65-F5344CB8AC3E}">
        <p14:creationId xmlns:p14="http://schemas.microsoft.com/office/powerpoint/2010/main" val="3852666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1202C5B-8273-44D3-A022-3A2C86933C74}" type="slidenum">
              <a:rPr lang="de-DE" smtClean="0"/>
              <a:t>10</a:t>
            </a:fld>
            <a:endParaRPr lang="de-DE"/>
          </a:p>
        </p:txBody>
      </p:sp>
    </p:spTree>
    <p:extLst>
      <p:ext uri="{BB962C8B-B14F-4D97-AF65-F5344CB8AC3E}">
        <p14:creationId xmlns:p14="http://schemas.microsoft.com/office/powerpoint/2010/main" val="1423655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1202C5B-8273-44D3-A022-3A2C86933C74}" type="slidenum">
              <a:rPr lang="de-DE" smtClean="0"/>
              <a:t>11</a:t>
            </a:fld>
            <a:endParaRPr lang="de-DE"/>
          </a:p>
        </p:txBody>
      </p:sp>
    </p:spTree>
    <p:extLst>
      <p:ext uri="{BB962C8B-B14F-4D97-AF65-F5344CB8AC3E}">
        <p14:creationId xmlns:p14="http://schemas.microsoft.com/office/powerpoint/2010/main" val="2197719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1202C5B-8273-44D3-A022-3A2C86933C74}" type="slidenum">
              <a:rPr lang="de-DE" smtClean="0"/>
              <a:t>12</a:t>
            </a:fld>
            <a:endParaRPr lang="de-DE"/>
          </a:p>
        </p:txBody>
      </p:sp>
    </p:spTree>
    <p:extLst>
      <p:ext uri="{BB962C8B-B14F-4D97-AF65-F5344CB8AC3E}">
        <p14:creationId xmlns:p14="http://schemas.microsoft.com/office/powerpoint/2010/main" val="343374975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image" Target="../media/image8.png"/><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7.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7.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image" Target="../media/image7.png"/><Relationship Id="rId5" Type="http://schemas.openxmlformats.org/officeDocument/2006/relationships/image" Target="../media/image1.emf"/><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userDrawn="1">
            <p:custDataLst>
              <p:tags r:id="rId2"/>
            </p:custDataLst>
            <p:extLst>
              <p:ext uri="{D42A27DB-BD31-4B8C-83A1-F6EECF244321}">
                <p14:modId xmlns:p14="http://schemas.microsoft.com/office/powerpoint/2010/main" val="265209105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77"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3086" name="Picture 14"/>
          <p:cNvPicPr>
            <a:picLocks noChangeAspect="1" noChangeArrowheads="1"/>
          </p:cNvPicPr>
          <p:nvPr userDrawn="1"/>
        </p:nvPicPr>
        <p:blipFill>
          <a:blip r:embed="rId6">
            <a:extLst>
              <a:ext uri="{28A0092B-C50C-407E-A947-70E740481C1C}">
                <a14:useLocalDpi xmlns:a14="http://schemas.microsoft.com/office/drawing/2010/main" val="0"/>
              </a:ext>
            </a:extLst>
          </a:blip>
          <a:stretch>
            <a:fillRect/>
          </a:stretch>
        </p:blipFill>
        <p:spPr bwMode="gray">
          <a:xfrm>
            <a:off x="163" y="0"/>
            <a:ext cx="9142929"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bwMode="gray">
          <a:xfrm>
            <a:off x="358775" y="3439938"/>
            <a:ext cx="8352000" cy="792000"/>
          </a:xfrm>
        </p:spPr>
        <p:txBody>
          <a:bodyPr>
            <a:noAutofit/>
          </a:bodyPr>
          <a:lstStyle>
            <a:lvl1pPr>
              <a:defRPr sz="2800">
                <a:solidFill>
                  <a:schemeClr val="bg1"/>
                </a:solidFill>
              </a:defRPr>
            </a:lvl1pPr>
          </a:lstStyle>
          <a:p>
            <a:r>
              <a:rPr lang="de-DE" dirty="0" smtClean="0"/>
              <a:t>Mastertitelformat bearbeiten</a:t>
            </a:r>
            <a:endParaRPr lang="de-DE" dirty="0"/>
          </a:p>
        </p:txBody>
      </p:sp>
      <p:sp>
        <p:nvSpPr>
          <p:cNvPr id="3" name="Untertitel 2"/>
          <p:cNvSpPr>
            <a:spLocks noGrp="1"/>
          </p:cNvSpPr>
          <p:nvPr>
            <p:ph type="subTitle" idx="1"/>
          </p:nvPr>
        </p:nvSpPr>
        <p:spPr bwMode="gray">
          <a:xfrm>
            <a:off x="358774" y="4365104"/>
            <a:ext cx="8425694" cy="288032"/>
          </a:xfrm>
        </p:spPr>
        <p:txBody>
          <a:bodyPr>
            <a:noAutofit/>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Master-Untertitelformat bearbeiten</a:t>
            </a:r>
            <a:endParaRPr lang="de-DE" dirty="0"/>
          </a:p>
        </p:txBody>
      </p:sp>
      <p:cxnSp>
        <p:nvCxnSpPr>
          <p:cNvPr id="8" name="Gerade Verbindung 7"/>
          <p:cNvCxnSpPr/>
          <p:nvPr userDrawn="1"/>
        </p:nvCxnSpPr>
        <p:spPr bwMode="gray">
          <a:xfrm flipH="1">
            <a:off x="-360548" y="1449388"/>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Gerade Verbindung 8"/>
          <p:cNvCxnSpPr/>
          <p:nvPr userDrawn="1"/>
        </p:nvCxnSpPr>
        <p:spPr bwMode="gray">
          <a:xfrm flipH="1">
            <a:off x="-360548" y="6165850"/>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bwMode="gray">
          <a:xfrm flipH="1">
            <a:off x="9252520" y="1449388"/>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userDrawn="1"/>
        </p:nvCxnSpPr>
        <p:spPr bwMode="gray">
          <a:xfrm flipH="1">
            <a:off x="9252520" y="6165850"/>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userDrawn="1"/>
        </p:nvCxnSpPr>
        <p:spPr bwMode="gray">
          <a:xfrm rot="16200000" flipH="1">
            <a:off x="8645339" y="-261411"/>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userDrawn="1"/>
        </p:nvCxnSpPr>
        <p:spPr bwMode="gray">
          <a:xfrm rot="16200000" flipH="1">
            <a:off x="4552764" y="-261411"/>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userDrawn="1"/>
        </p:nvCxnSpPr>
        <p:spPr bwMode="gray">
          <a:xfrm rot="16200000" flipH="1">
            <a:off x="4338036" y="-261411"/>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bwMode="gray">
          <a:xfrm rot="16200000" flipH="1">
            <a:off x="232761" y="-261411"/>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userDrawn="1"/>
        </p:nvCxnSpPr>
        <p:spPr bwMode="gray">
          <a:xfrm rot="16200000" flipH="1">
            <a:off x="8645339" y="7119410"/>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userDrawn="1"/>
        </p:nvCxnSpPr>
        <p:spPr bwMode="gray">
          <a:xfrm rot="16200000" flipH="1">
            <a:off x="4552764" y="7119410"/>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bwMode="gray">
          <a:xfrm rot="16200000" flipH="1">
            <a:off x="4338036" y="7119410"/>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userDrawn="1"/>
        </p:nvCxnSpPr>
        <p:spPr bwMode="gray">
          <a:xfrm rot="16200000" flipH="1">
            <a:off x="232761" y="7119410"/>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Grafik 2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832479" y="1897200"/>
            <a:ext cx="3167674" cy="1643790"/>
          </a:xfrm>
          <a:prstGeom prst="rect">
            <a:avLst/>
          </a:prstGeom>
        </p:spPr>
      </p:pic>
      <p:pic>
        <p:nvPicPr>
          <p:cNvPr id="23" name="Grafik 2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43847" y="1897200"/>
            <a:ext cx="4158372" cy="1643791"/>
          </a:xfrm>
          <a:prstGeom prst="rect">
            <a:avLst/>
          </a:prstGeom>
        </p:spPr>
      </p:pic>
    </p:spTree>
    <p:extLst>
      <p:ext uri="{BB962C8B-B14F-4D97-AF65-F5344CB8AC3E}">
        <p14:creationId xmlns:p14="http://schemas.microsoft.com/office/powerpoint/2010/main" val="1639367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extLst>
              <p:ext uri="{D42A27DB-BD31-4B8C-83A1-F6EECF244321}">
                <p14:modId xmlns:p14="http://schemas.microsoft.com/office/powerpoint/2010/main" val="14645494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434"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bwMode="gray"/>
        <p:txBody>
          <a:bodyPr/>
          <a:lstStyle>
            <a:lvl1pPr>
              <a:defRPr/>
            </a:lvl1pPr>
          </a:lstStyle>
          <a:p>
            <a:r>
              <a:rPr lang="de-DE" dirty="0" smtClean="0"/>
              <a:t>Mastertitelformat bearbeiten</a:t>
            </a:r>
            <a:endParaRPr lang="de-DE" dirty="0"/>
          </a:p>
        </p:txBody>
      </p:sp>
      <p:sp>
        <p:nvSpPr>
          <p:cNvPr id="3" name="Datumsplatzhalter 2"/>
          <p:cNvSpPr>
            <a:spLocks noGrp="1"/>
          </p:cNvSpPr>
          <p:nvPr>
            <p:ph type="dt" sz="half" idx="10"/>
          </p:nvPr>
        </p:nvSpPr>
        <p:spPr bwMode="gray"/>
        <p:txBody>
          <a:bodyPr/>
          <a:lstStyle>
            <a:lvl1pPr>
              <a:defRPr/>
            </a:lvl1pPr>
          </a:lstStyle>
          <a:p>
            <a:fld id="{3ECBB946-B349-4111-B520-8CA46255BD6D}" type="datetime1">
              <a:rPr lang="de-DE" smtClean="0"/>
              <a:t>19.05.2016</a:t>
            </a:fld>
            <a:endParaRPr lang="de-DE"/>
          </a:p>
        </p:txBody>
      </p:sp>
      <p:sp>
        <p:nvSpPr>
          <p:cNvPr id="4" name="Fußzeilenplatzhalter 3"/>
          <p:cNvSpPr>
            <a:spLocks noGrp="1"/>
          </p:cNvSpPr>
          <p:nvPr>
            <p:ph type="ftr" sz="quarter" idx="11"/>
          </p:nvPr>
        </p:nvSpPr>
        <p:spPr bwMode="gray"/>
        <p:txBody>
          <a:bodyPr/>
          <a:lstStyle>
            <a:lvl1pPr>
              <a:defRPr/>
            </a:lvl1pPr>
          </a:lstStyle>
          <a:p>
            <a:r>
              <a:rPr lang="de-DE" smtClean="0"/>
              <a:t>Name der Präsentation, Name des Sprechers ©HSB</a:t>
            </a:r>
            <a:endParaRPr lang="de-DE"/>
          </a:p>
        </p:txBody>
      </p:sp>
      <p:sp>
        <p:nvSpPr>
          <p:cNvPr id="5" name="Foliennummernplatzhalter 4"/>
          <p:cNvSpPr>
            <a:spLocks noGrp="1"/>
          </p:cNvSpPr>
          <p:nvPr>
            <p:ph type="sldNum" sz="quarter" idx="12"/>
          </p:nvPr>
        </p:nvSpPr>
        <p:spPr bwMode="gray"/>
        <p:txBody>
          <a:bodyPr/>
          <a:lstStyle>
            <a:lvl1pPr>
              <a:defRPr/>
            </a:lvl1pPr>
          </a:lstStyle>
          <a:p>
            <a:fld id="{58444F55-0981-4E9E-8F6B-2F7546EE58D7}" type="slidenum">
              <a:rPr lang="de-DE" smtClean="0"/>
              <a:pPr/>
              <a:t>‹Nr.›</a:t>
            </a:fld>
            <a:endParaRPr lang="de-DE"/>
          </a:p>
        </p:txBody>
      </p:sp>
    </p:spTree>
    <p:extLst>
      <p:ext uri="{BB962C8B-B14F-4D97-AF65-F5344CB8AC3E}">
        <p14:creationId xmlns:p14="http://schemas.microsoft.com/office/powerpoint/2010/main" val="899106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2"/>
            </p:custDataLst>
            <p:extLst>
              <p:ext uri="{D42A27DB-BD31-4B8C-83A1-F6EECF244321}">
                <p14:modId xmlns:p14="http://schemas.microsoft.com/office/powerpoint/2010/main" val="90610044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458"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Datumsplatzhalter 1"/>
          <p:cNvSpPr>
            <a:spLocks noGrp="1"/>
          </p:cNvSpPr>
          <p:nvPr>
            <p:ph type="dt" sz="half" idx="10"/>
          </p:nvPr>
        </p:nvSpPr>
        <p:spPr bwMode="gray"/>
        <p:txBody>
          <a:bodyPr/>
          <a:lstStyle>
            <a:lvl1pPr>
              <a:defRPr/>
            </a:lvl1pPr>
          </a:lstStyle>
          <a:p>
            <a:fld id="{52EF387A-78F8-42C4-93E2-359FDE5EB187}" type="datetime1">
              <a:rPr lang="de-DE" smtClean="0"/>
              <a:t>19.05.2016</a:t>
            </a:fld>
            <a:endParaRPr lang="de-DE"/>
          </a:p>
        </p:txBody>
      </p:sp>
      <p:sp>
        <p:nvSpPr>
          <p:cNvPr id="3" name="Fußzeilenplatzhalter 2"/>
          <p:cNvSpPr>
            <a:spLocks noGrp="1"/>
          </p:cNvSpPr>
          <p:nvPr>
            <p:ph type="ftr" sz="quarter" idx="11"/>
          </p:nvPr>
        </p:nvSpPr>
        <p:spPr bwMode="gray"/>
        <p:txBody>
          <a:bodyPr/>
          <a:lstStyle>
            <a:lvl1pPr>
              <a:defRPr/>
            </a:lvl1pPr>
          </a:lstStyle>
          <a:p>
            <a:r>
              <a:rPr lang="de-DE" smtClean="0"/>
              <a:t>Name der Präsentation, Name des Sprechers ©HSB</a:t>
            </a:r>
            <a:endParaRPr lang="de-DE"/>
          </a:p>
        </p:txBody>
      </p:sp>
      <p:sp>
        <p:nvSpPr>
          <p:cNvPr id="4" name="Foliennummernplatzhalter 3"/>
          <p:cNvSpPr>
            <a:spLocks noGrp="1"/>
          </p:cNvSpPr>
          <p:nvPr>
            <p:ph type="sldNum" sz="quarter" idx="12"/>
          </p:nvPr>
        </p:nvSpPr>
        <p:spPr bwMode="gray"/>
        <p:txBody>
          <a:bodyPr/>
          <a:lstStyle>
            <a:lvl1pPr>
              <a:defRPr/>
            </a:lvl1pPr>
          </a:lstStyle>
          <a:p>
            <a:fld id="{58444F55-0981-4E9E-8F6B-2F7546EE58D7}" type="slidenum">
              <a:rPr lang="de-DE" smtClean="0"/>
              <a:pPr/>
              <a:t>‹Nr.›</a:t>
            </a:fld>
            <a:endParaRPr lang="de-DE"/>
          </a:p>
        </p:txBody>
      </p:sp>
      <p:cxnSp>
        <p:nvCxnSpPr>
          <p:cNvPr id="12" name="Gerade Verbindung 11"/>
          <p:cNvCxnSpPr/>
          <p:nvPr userDrawn="1"/>
        </p:nvCxnSpPr>
        <p:spPr bwMode="gray">
          <a:xfrm flipH="1">
            <a:off x="-360548" y="1449388"/>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userDrawn="1"/>
        </p:nvCxnSpPr>
        <p:spPr bwMode="gray">
          <a:xfrm flipH="1">
            <a:off x="-360548" y="6165850"/>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userDrawn="1"/>
        </p:nvCxnSpPr>
        <p:spPr bwMode="gray">
          <a:xfrm flipH="1">
            <a:off x="9252520" y="1449388"/>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userDrawn="1"/>
        </p:nvCxnSpPr>
        <p:spPr bwMode="gray">
          <a:xfrm flipH="1">
            <a:off x="9252520" y="6165850"/>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userDrawn="1"/>
        </p:nvCxnSpPr>
        <p:spPr bwMode="gray">
          <a:xfrm rot="16200000" flipH="1">
            <a:off x="8645339" y="-261411"/>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userDrawn="1"/>
        </p:nvCxnSpPr>
        <p:spPr bwMode="gray">
          <a:xfrm rot="16200000" flipH="1">
            <a:off x="4552764" y="-261411"/>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userDrawn="1"/>
        </p:nvCxnSpPr>
        <p:spPr bwMode="gray">
          <a:xfrm rot="16200000" flipH="1">
            <a:off x="4338036" y="-261411"/>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bwMode="gray">
          <a:xfrm rot="16200000" flipH="1">
            <a:off x="232761" y="-261411"/>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userDrawn="1"/>
        </p:nvCxnSpPr>
        <p:spPr bwMode="gray">
          <a:xfrm rot="16200000" flipH="1">
            <a:off x="8645339" y="7119410"/>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 Verbindung 26"/>
          <p:cNvCxnSpPr/>
          <p:nvPr userDrawn="1"/>
        </p:nvCxnSpPr>
        <p:spPr bwMode="gray">
          <a:xfrm rot="16200000" flipH="1">
            <a:off x="4552764" y="7119410"/>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Gerade Verbindung 27"/>
          <p:cNvCxnSpPr/>
          <p:nvPr userDrawn="1"/>
        </p:nvCxnSpPr>
        <p:spPr bwMode="gray">
          <a:xfrm rot="16200000" flipH="1">
            <a:off x="4338036" y="7119410"/>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 Verbindung 28"/>
          <p:cNvCxnSpPr/>
          <p:nvPr userDrawn="1"/>
        </p:nvCxnSpPr>
        <p:spPr bwMode="gray">
          <a:xfrm rot="16200000" flipH="1">
            <a:off x="232761" y="7119410"/>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Grafik 18"/>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495201" y="-28800"/>
            <a:ext cx="1382256" cy="717290"/>
          </a:xfrm>
          <a:prstGeom prst="rect">
            <a:avLst/>
          </a:prstGeom>
        </p:spPr>
      </p:pic>
    </p:spTree>
    <p:extLst>
      <p:ext uri="{BB962C8B-B14F-4D97-AF65-F5344CB8AC3E}">
        <p14:creationId xmlns:p14="http://schemas.microsoft.com/office/powerpoint/2010/main" val="1313473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folie mit Bi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userDrawn="1">
            <p:custDataLst>
              <p:tags r:id="rId2"/>
            </p:custDataLst>
            <p:extLst>
              <p:ext uri="{D42A27DB-BD31-4B8C-83A1-F6EECF244321}">
                <p14:modId xmlns:p14="http://schemas.microsoft.com/office/powerpoint/2010/main" val="395878915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202"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4111" name="Picture 15"/>
          <p:cNvPicPr>
            <a:picLocks noChangeAspect="1" noChangeArrowheads="1"/>
          </p:cNvPicPr>
          <p:nvPr userDrawn="1"/>
        </p:nvPicPr>
        <p:blipFill>
          <a:blip r:embed="rId6">
            <a:extLst>
              <a:ext uri="{28A0092B-C50C-407E-A947-70E740481C1C}">
                <a14:useLocalDpi xmlns:a14="http://schemas.microsoft.com/office/drawing/2010/main" val="0"/>
              </a:ext>
            </a:extLst>
          </a:blip>
          <a:stretch>
            <a:fillRect/>
          </a:stretch>
        </p:blipFill>
        <p:spPr bwMode="gray">
          <a:xfrm>
            <a:off x="164" y="0"/>
            <a:ext cx="9167534" cy="6876455"/>
          </a:xfrm>
          <a:prstGeom prst="rect">
            <a:avLst/>
          </a:prstGeom>
          <a:noFill/>
          <a:extLst>
            <a:ext uri="{909E8E84-426E-40DD-AFC4-6F175D3DCCD1}">
              <a14:hiddenFill xmlns:a14="http://schemas.microsoft.com/office/drawing/2010/main">
                <a:solidFill>
                  <a:srgbClr val="FFFFFF"/>
                </a:solidFill>
              </a14:hiddenFill>
            </a:ext>
          </a:extLst>
        </p:spPr>
      </p:pic>
      <p:sp>
        <p:nvSpPr>
          <p:cNvPr id="5" name="Bildplatzhalter 4"/>
          <p:cNvSpPr>
            <a:spLocks noGrp="1"/>
          </p:cNvSpPr>
          <p:nvPr>
            <p:ph type="pic" sz="quarter" idx="10"/>
          </p:nvPr>
        </p:nvSpPr>
        <p:spPr bwMode="gray">
          <a:xfrm>
            <a:off x="0" y="1574801"/>
            <a:ext cx="9144000" cy="5283200"/>
          </a:xfrm>
          <a:solidFill>
            <a:schemeClr val="bg1">
              <a:lumMod val="85000"/>
            </a:schemeClr>
          </a:solidFill>
        </p:spPr>
        <p:txBody>
          <a:bodyPr/>
          <a:lstStyle>
            <a:lvl1pPr>
              <a:spcBef>
                <a:spcPts val="0"/>
              </a:spcBef>
              <a:spcAft>
                <a:spcPts val="0"/>
              </a:spcAft>
              <a:defRPr/>
            </a:lvl1pPr>
          </a:lstStyle>
          <a:p>
            <a:r>
              <a:rPr lang="de-DE" smtClean="0"/>
              <a:t>Bild auf Platzhalter ziehen oder durch Klicken auf Symbol hinzufügen</a:t>
            </a:r>
            <a:endParaRPr lang="de-DE" dirty="0"/>
          </a:p>
        </p:txBody>
      </p:sp>
      <p:sp>
        <p:nvSpPr>
          <p:cNvPr id="2" name="Titel 1"/>
          <p:cNvSpPr>
            <a:spLocks noGrp="1"/>
          </p:cNvSpPr>
          <p:nvPr>
            <p:ph type="ctrTitle"/>
          </p:nvPr>
        </p:nvSpPr>
        <p:spPr bwMode="gray">
          <a:xfrm>
            <a:off x="359530" y="4545123"/>
            <a:ext cx="8424000" cy="792000"/>
          </a:xfrm>
        </p:spPr>
        <p:txBody>
          <a:bodyPr>
            <a:noAutofit/>
          </a:bodyPr>
          <a:lstStyle>
            <a:lvl1pPr>
              <a:defRPr sz="2800">
                <a:solidFill>
                  <a:schemeClr val="bg2"/>
                </a:solidFill>
              </a:defRPr>
            </a:lvl1pPr>
          </a:lstStyle>
          <a:p>
            <a:r>
              <a:rPr lang="de-DE" dirty="0" smtClean="0"/>
              <a:t>Mastertitelformat bearbeiten</a:t>
            </a:r>
            <a:endParaRPr lang="de-DE" dirty="0"/>
          </a:p>
        </p:txBody>
      </p:sp>
      <p:sp>
        <p:nvSpPr>
          <p:cNvPr id="3" name="Untertitel 2"/>
          <p:cNvSpPr>
            <a:spLocks noGrp="1"/>
          </p:cNvSpPr>
          <p:nvPr>
            <p:ph type="subTitle" idx="1"/>
          </p:nvPr>
        </p:nvSpPr>
        <p:spPr bwMode="gray">
          <a:xfrm>
            <a:off x="359531" y="5470289"/>
            <a:ext cx="8425693" cy="288032"/>
          </a:xfrm>
        </p:spPr>
        <p:txBody>
          <a:bodyPr>
            <a:noAutofit/>
          </a:bodyPr>
          <a:lstStyle>
            <a:lvl1pPr marL="0" indent="0" algn="l">
              <a:buNone/>
              <a:defRPr b="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de-DE" dirty="0"/>
          </a:p>
        </p:txBody>
      </p:sp>
      <p:cxnSp>
        <p:nvCxnSpPr>
          <p:cNvPr id="9" name="Gerade Verbindung 8"/>
          <p:cNvCxnSpPr/>
          <p:nvPr userDrawn="1"/>
        </p:nvCxnSpPr>
        <p:spPr bwMode="gray">
          <a:xfrm flipH="1">
            <a:off x="-360548" y="1449388"/>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bwMode="gray">
          <a:xfrm flipH="1">
            <a:off x="-360548" y="6165850"/>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userDrawn="1"/>
        </p:nvCxnSpPr>
        <p:spPr bwMode="gray">
          <a:xfrm flipH="1">
            <a:off x="9252520" y="1449388"/>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userDrawn="1"/>
        </p:nvCxnSpPr>
        <p:spPr bwMode="gray">
          <a:xfrm flipH="1">
            <a:off x="9252520" y="6165850"/>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userDrawn="1"/>
        </p:nvCxnSpPr>
        <p:spPr bwMode="gray">
          <a:xfrm rot="16200000" flipH="1">
            <a:off x="8645339" y="-261411"/>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userDrawn="1"/>
        </p:nvCxnSpPr>
        <p:spPr bwMode="gray">
          <a:xfrm rot="16200000" flipH="1">
            <a:off x="4552764" y="-261411"/>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bwMode="gray">
          <a:xfrm rot="16200000" flipH="1">
            <a:off x="4338036" y="-261411"/>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userDrawn="1"/>
        </p:nvCxnSpPr>
        <p:spPr bwMode="gray">
          <a:xfrm rot="16200000" flipH="1">
            <a:off x="232761" y="-261411"/>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userDrawn="1"/>
        </p:nvCxnSpPr>
        <p:spPr bwMode="gray">
          <a:xfrm rot="16200000" flipH="1">
            <a:off x="8645339" y="7119410"/>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bwMode="gray">
          <a:xfrm rot="16200000" flipH="1">
            <a:off x="4552764" y="7119410"/>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userDrawn="1"/>
        </p:nvCxnSpPr>
        <p:spPr bwMode="gray">
          <a:xfrm rot="16200000" flipH="1">
            <a:off x="4338036" y="7119410"/>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 Verbindung 21"/>
          <p:cNvCxnSpPr/>
          <p:nvPr userDrawn="1"/>
        </p:nvCxnSpPr>
        <p:spPr bwMode="gray">
          <a:xfrm rot="16200000" flipH="1">
            <a:off x="232761" y="7119410"/>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3" name="Grafik 22"/>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832480" y="129600"/>
            <a:ext cx="3167672" cy="1643790"/>
          </a:xfrm>
          <a:prstGeom prst="rect">
            <a:avLst/>
          </a:prstGeom>
        </p:spPr>
      </p:pic>
      <p:pic>
        <p:nvPicPr>
          <p:cNvPr id="24" name="Grafik 23"/>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43847" y="129600"/>
            <a:ext cx="4158372" cy="1643791"/>
          </a:xfrm>
          <a:prstGeom prst="rect">
            <a:avLst/>
          </a:prstGeom>
        </p:spPr>
      </p:pic>
    </p:spTree>
    <p:extLst>
      <p:ext uri="{BB962C8B-B14F-4D97-AF65-F5344CB8AC3E}">
        <p14:creationId xmlns:p14="http://schemas.microsoft.com/office/powerpoint/2010/main" val="2902964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userDrawn="1">
            <p:custDataLst>
              <p:tags r:id="rId2"/>
            </p:custDataLst>
            <p:extLst>
              <p:ext uri="{D42A27DB-BD31-4B8C-83A1-F6EECF244321}">
                <p14:modId xmlns:p14="http://schemas.microsoft.com/office/powerpoint/2010/main" val="325266549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225"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cxnSp>
        <p:nvCxnSpPr>
          <p:cNvPr id="5" name="Gerade Verbindung 4"/>
          <p:cNvCxnSpPr/>
          <p:nvPr userDrawn="1"/>
        </p:nvCxnSpPr>
        <p:spPr bwMode="gray">
          <a:xfrm flipH="1">
            <a:off x="-360548" y="1449388"/>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Gerade Verbindung 5"/>
          <p:cNvCxnSpPr/>
          <p:nvPr userDrawn="1"/>
        </p:nvCxnSpPr>
        <p:spPr bwMode="gray">
          <a:xfrm flipH="1">
            <a:off x="-360548" y="6165850"/>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Gerade Verbindung 8"/>
          <p:cNvCxnSpPr/>
          <p:nvPr userDrawn="1"/>
        </p:nvCxnSpPr>
        <p:spPr bwMode="gray">
          <a:xfrm flipH="1">
            <a:off x="9252520" y="1449388"/>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Gerade Verbindung 9"/>
          <p:cNvCxnSpPr/>
          <p:nvPr userDrawn="1"/>
        </p:nvCxnSpPr>
        <p:spPr bwMode="gray">
          <a:xfrm flipH="1">
            <a:off x="9252520" y="6165850"/>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Gerade Verbindung 10"/>
          <p:cNvCxnSpPr/>
          <p:nvPr userDrawn="1"/>
        </p:nvCxnSpPr>
        <p:spPr bwMode="gray">
          <a:xfrm rot="16200000" flipH="1">
            <a:off x="8645339" y="-261411"/>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bwMode="gray">
          <a:xfrm rot="16200000" flipH="1">
            <a:off x="4552764" y="-261411"/>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userDrawn="1"/>
        </p:nvCxnSpPr>
        <p:spPr bwMode="gray">
          <a:xfrm rot="16200000" flipH="1">
            <a:off x="4338036" y="-261411"/>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userDrawn="1"/>
        </p:nvCxnSpPr>
        <p:spPr bwMode="gray">
          <a:xfrm rot="16200000" flipH="1">
            <a:off x="232761" y="-261411"/>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userDrawn="1"/>
        </p:nvCxnSpPr>
        <p:spPr bwMode="gray">
          <a:xfrm rot="16200000" flipH="1">
            <a:off x="8645339" y="7119410"/>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userDrawn="1"/>
        </p:nvCxnSpPr>
        <p:spPr bwMode="gray">
          <a:xfrm rot="16200000" flipH="1">
            <a:off x="4552764" y="7119410"/>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bwMode="gray">
          <a:xfrm rot="16200000" flipH="1">
            <a:off x="4338036" y="7119410"/>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userDrawn="1"/>
        </p:nvCxnSpPr>
        <p:spPr bwMode="gray">
          <a:xfrm rot="16200000" flipH="1">
            <a:off x="232761" y="7119410"/>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132" name="Picture 12"/>
          <p:cNvPicPr>
            <a:picLocks noChangeAspect="1" noChangeArrowheads="1"/>
          </p:cNvPicPr>
          <p:nvPr userDrawn="1"/>
        </p:nvPicPr>
        <p:blipFill>
          <a:blip r:embed="rId6">
            <a:extLst>
              <a:ext uri="{28A0092B-C50C-407E-A947-70E740481C1C}">
                <a14:useLocalDpi xmlns:a14="http://schemas.microsoft.com/office/drawing/2010/main" val="0"/>
              </a:ext>
            </a:extLst>
          </a:blip>
          <a:stretch>
            <a:fillRect/>
          </a:stretch>
        </p:blipFill>
        <p:spPr bwMode="gray">
          <a:xfrm>
            <a:off x="164" y="0"/>
            <a:ext cx="9143672" cy="6858557"/>
          </a:xfrm>
          <a:prstGeom prst="rect">
            <a:avLst/>
          </a:prstGeom>
          <a:noFill/>
          <a:extLst>
            <a:ext uri="{909E8E84-426E-40DD-AFC4-6F175D3DCCD1}">
              <a14:hiddenFill xmlns:a14="http://schemas.microsoft.com/office/drawing/2010/main">
                <a:solidFill>
                  <a:srgbClr val="FFFFFF"/>
                </a:solidFill>
              </a14:hiddenFill>
            </a:ext>
          </a:extLst>
        </p:spPr>
      </p:pic>
      <p:sp>
        <p:nvSpPr>
          <p:cNvPr id="8" name="Textfeld 7"/>
          <p:cNvSpPr txBox="1"/>
          <p:nvPr userDrawn="1"/>
        </p:nvSpPr>
        <p:spPr bwMode="gray">
          <a:xfrm>
            <a:off x="358775" y="656692"/>
            <a:ext cx="1044873" cy="430887"/>
          </a:xfrm>
          <a:prstGeom prst="rect">
            <a:avLst/>
          </a:prstGeom>
          <a:noFill/>
        </p:spPr>
        <p:txBody>
          <a:bodyPr wrap="square" lIns="0" tIns="0" rIns="0" bIns="0" rtlCol="0">
            <a:noAutofit/>
          </a:bodyPr>
          <a:lstStyle/>
          <a:p>
            <a:r>
              <a:rPr lang="de-DE" sz="2800" dirty="0" smtClean="0">
                <a:solidFill>
                  <a:schemeClr val="bg1"/>
                </a:solidFill>
              </a:rPr>
              <a:t>Inhalt</a:t>
            </a:r>
            <a:endParaRPr lang="de-DE" sz="2800" dirty="0">
              <a:solidFill>
                <a:schemeClr val="bg1"/>
              </a:solidFill>
            </a:endParaRPr>
          </a:p>
        </p:txBody>
      </p:sp>
      <p:sp>
        <p:nvSpPr>
          <p:cNvPr id="24" name="Inhaltsplatzhalter 23"/>
          <p:cNvSpPr>
            <a:spLocks noGrp="1"/>
          </p:cNvSpPr>
          <p:nvPr>
            <p:ph sz="quarter" idx="10"/>
          </p:nvPr>
        </p:nvSpPr>
        <p:spPr>
          <a:xfrm>
            <a:off x="358775" y="1376362"/>
            <a:ext cx="8424000" cy="4789487"/>
          </a:xfrm>
        </p:spPr>
        <p:txBody>
          <a:bodyPr>
            <a:noAutofit/>
          </a:bodyPr>
          <a:lstStyle>
            <a:lvl1pPr marL="360000" indent="-360000">
              <a:buFont typeface="Wingdings" charset="2"/>
              <a:buAutoNum type="arabicPlain"/>
              <a:defRPr>
                <a:solidFill>
                  <a:srgbClr val="FFFFFF"/>
                </a:solidFill>
              </a:defRPr>
            </a:lvl1pPr>
            <a:lvl2pPr marL="360363" indent="179388">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de-DE" dirty="0" smtClean="0"/>
              <a:t>Mastertextformat bearbeiten</a:t>
            </a:r>
          </a:p>
          <a:p>
            <a:pPr lvl="1"/>
            <a:r>
              <a:rPr lang="de-DE" dirty="0" smtClean="0"/>
              <a:t>Zweite Ebene</a:t>
            </a:r>
          </a:p>
        </p:txBody>
      </p:sp>
      <p:pic>
        <p:nvPicPr>
          <p:cNvPr id="20" name="Grafik 1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495200" y="-28800"/>
            <a:ext cx="1382258" cy="717290"/>
          </a:xfrm>
          <a:prstGeom prst="rect">
            <a:avLst/>
          </a:prstGeom>
        </p:spPr>
      </p:pic>
    </p:spTree>
    <p:extLst>
      <p:ext uri="{BB962C8B-B14F-4D97-AF65-F5344CB8AC3E}">
        <p14:creationId xmlns:p14="http://schemas.microsoft.com/office/powerpoint/2010/main" val="137161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Kapiteltrennfolie">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userDrawn="1">
            <p:custDataLst>
              <p:tags r:id="rId2"/>
            </p:custDataLst>
            <p:extLst>
              <p:ext uri="{D42A27DB-BD31-4B8C-83A1-F6EECF244321}">
                <p14:modId xmlns:p14="http://schemas.microsoft.com/office/powerpoint/2010/main" val="117391004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46"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12"/>
          <p:cNvPicPr>
            <a:picLocks noChangeAspect="1" noChangeArrowheads="1"/>
          </p:cNvPicPr>
          <p:nvPr userDrawn="1"/>
        </p:nvPicPr>
        <p:blipFill>
          <a:blip r:embed="rId6">
            <a:extLst>
              <a:ext uri="{28A0092B-C50C-407E-A947-70E740481C1C}">
                <a14:useLocalDpi xmlns:a14="http://schemas.microsoft.com/office/drawing/2010/main" val="0"/>
              </a:ext>
            </a:extLst>
          </a:blip>
          <a:stretch>
            <a:fillRect/>
          </a:stretch>
        </p:blipFill>
        <p:spPr bwMode="gray">
          <a:xfrm>
            <a:off x="164" y="0"/>
            <a:ext cx="9143672" cy="6858557"/>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bwMode="gray">
          <a:xfrm>
            <a:off x="363994" y="1952836"/>
            <a:ext cx="8424000" cy="792088"/>
          </a:xfrm>
        </p:spPr>
        <p:txBody>
          <a:bodyPr anchor="b">
            <a:noAutofit/>
          </a:bodyPr>
          <a:lstStyle>
            <a:lvl1pPr algn="l">
              <a:defRPr sz="2800" b="0" cap="none" baseline="0">
                <a:solidFill>
                  <a:schemeClr val="bg1"/>
                </a:solidFill>
              </a:defRPr>
            </a:lvl1pPr>
          </a:lstStyle>
          <a:p>
            <a:r>
              <a:rPr lang="de-DE" dirty="0" smtClean="0"/>
              <a:t>Mastertitelformat bearbeiten</a:t>
            </a:r>
            <a:endParaRPr lang="de-DE" dirty="0"/>
          </a:p>
        </p:txBody>
      </p:sp>
      <p:sp>
        <p:nvSpPr>
          <p:cNvPr id="3" name="Textplatzhalter 2"/>
          <p:cNvSpPr>
            <a:spLocks noGrp="1"/>
          </p:cNvSpPr>
          <p:nvPr>
            <p:ph type="body" idx="1"/>
          </p:nvPr>
        </p:nvSpPr>
        <p:spPr bwMode="gray">
          <a:xfrm>
            <a:off x="358775" y="2816931"/>
            <a:ext cx="8424000" cy="684000"/>
          </a:xfrm>
        </p:spPr>
        <p:txBody>
          <a:bodyPr anchor="t">
            <a:noAutofit/>
          </a:bodyPr>
          <a:lstStyle>
            <a:lvl1pPr marL="0" indent="0">
              <a:buNone/>
              <a:defRPr sz="2000" b="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dirty="0" smtClean="0"/>
              <a:t>Mastertextformat bearbeiten</a:t>
            </a:r>
          </a:p>
        </p:txBody>
      </p:sp>
      <p:cxnSp>
        <p:nvCxnSpPr>
          <p:cNvPr id="9" name="Gerade Verbindung 8"/>
          <p:cNvCxnSpPr/>
          <p:nvPr userDrawn="1"/>
        </p:nvCxnSpPr>
        <p:spPr bwMode="gray">
          <a:xfrm flipH="1">
            <a:off x="-360548" y="1449388"/>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Gerade Verbindung 10"/>
          <p:cNvCxnSpPr/>
          <p:nvPr userDrawn="1"/>
        </p:nvCxnSpPr>
        <p:spPr bwMode="gray">
          <a:xfrm flipH="1">
            <a:off x="-360548" y="6165850"/>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bwMode="gray">
          <a:xfrm flipH="1">
            <a:off x="9252520" y="1449388"/>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userDrawn="1"/>
        </p:nvCxnSpPr>
        <p:spPr bwMode="gray">
          <a:xfrm flipH="1">
            <a:off x="9252520" y="6165850"/>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userDrawn="1"/>
        </p:nvCxnSpPr>
        <p:spPr bwMode="gray">
          <a:xfrm rot="16200000" flipH="1">
            <a:off x="8645339" y="-261411"/>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userDrawn="1"/>
        </p:nvCxnSpPr>
        <p:spPr bwMode="gray">
          <a:xfrm rot="16200000" flipH="1">
            <a:off x="4552764" y="-261411"/>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userDrawn="1"/>
        </p:nvCxnSpPr>
        <p:spPr bwMode="gray">
          <a:xfrm rot="16200000" flipH="1">
            <a:off x="4338036" y="-261411"/>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bwMode="gray">
          <a:xfrm rot="16200000" flipH="1">
            <a:off x="232761" y="-261411"/>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userDrawn="1"/>
        </p:nvCxnSpPr>
        <p:spPr bwMode="gray">
          <a:xfrm rot="16200000" flipH="1">
            <a:off x="8645339" y="7119410"/>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userDrawn="1"/>
        </p:nvCxnSpPr>
        <p:spPr bwMode="gray">
          <a:xfrm rot="16200000" flipH="1">
            <a:off x="4552764" y="7119410"/>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bwMode="gray">
          <a:xfrm rot="16200000" flipH="1">
            <a:off x="4338036" y="7119410"/>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userDrawn="1"/>
        </p:nvCxnSpPr>
        <p:spPr bwMode="gray">
          <a:xfrm rot="16200000" flipH="1">
            <a:off x="232761" y="7119410"/>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Grafik 2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495200" y="-28800"/>
            <a:ext cx="1382258" cy="717290"/>
          </a:xfrm>
          <a:prstGeom prst="rect">
            <a:avLst/>
          </a:prstGeom>
        </p:spPr>
      </p:pic>
    </p:spTree>
    <p:extLst>
      <p:ext uri="{BB962C8B-B14F-4D97-AF65-F5344CB8AC3E}">
        <p14:creationId xmlns:p14="http://schemas.microsoft.com/office/powerpoint/2010/main" val="423015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Text">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2"/>
            </p:custDataLst>
            <p:extLst>
              <p:ext uri="{D42A27DB-BD31-4B8C-83A1-F6EECF244321}">
                <p14:modId xmlns:p14="http://schemas.microsoft.com/office/powerpoint/2010/main" val="293347941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262"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Datumsplatzhalter 3"/>
          <p:cNvSpPr>
            <a:spLocks noGrp="1"/>
          </p:cNvSpPr>
          <p:nvPr>
            <p:ph type="dt" sz="half" idx="10"/>
          </p:nvPr>
        </p:nvSpPr>
        <p:spPr bwMode="gray"/>
        <p:txBody>
          <a:bodyPr/>
          <a:lstStyle>
            <a:lvl1pPr>
              <a:defRPr/>
            </a:lvl1pPr>
          </a:lstStyle>
          <a:p>
            <a:fld id="{BC8289AA-7A97-4F9F-8C01-5AA8FC2FD58E}" type="datetime1">
              <a:rPr lang="de-DE" smtClean="0"/>
              <a:t>19.05.2016</a:t>
            </a:fld>
            <a:endParaRPr lang="de-DE"/>
          </a:p>
        </p:txBody>
      </p:sp>
      <p:sp>
        <p:nvSpPr>
          <p:cNvPr id="5" name="Fußzeilenplatzhalter 4"/>
          <p:cNvSpPr>
            <a:spLocks noGrp="1"/>
          </p:cNvSpPr>
          <p:nvPr>
            <p:ph type="ftr" sz="quarter" idx="11"/>
          </p:nvPr>
        </p:nvSpPr>
        <p:spPr bwMode="gray"/>
        <p:txBody>
          <a:bodyPr/>
          <a:lstStyle>
            <a:lvl1pPr>
              <a:defRPr/>
            </a:lvl1pPr>
          </a:lstStyle>
          <a:p>
            <a:r>
              <a:rPr lang="de-DE" smtClean="0"/>
              <a:t>Name der Präsentation, Name des Sprechers ©HSB</a:t>
            </a:r>
            <a:endParaRPr lang="de-DE"/>
          </a:p>
        </p:txBody>
      </p:sp>
      <p:sp>
        <p:nvSpPr>
          <p:cNvPr id="6" name="Foliennummernplatzhalter 5"/>
          <p:cNvSpPr>
            <a:spLocks noGrp="1"/>
          </p:cNvSpPr>
          <p:nvPr>
            <p:ph type="sldNum" sz="quarter" idx="12"/>
          </p:nvPr>
        </p:nvSpPr>
        <p:spPr bwMode="gray"/>
        <p:txBody>
          <a:bodyPr/>
          <a:lstStyle>
            <a:lvl1pPr>
              <a:defRPr/>
            </a:lvl1pPr>
          </a:lstStyle>
          <a:p>
            <a:fld id="{58444F55-0981-4E9E-8F6B-2F7546EE58D7}" type="slidenum">
              <a:rPr lang="de-DE" smtClean="0"/>
              <a:pPr/>
              <a:t>‹Nr.›</a:t>
            </a:fld>
            <a:endParaRPr lang="de-DE"/>
          </a:p>
        </p:txBody>
      </p:sp>
      <p:sp>
        <p:nvSpPr>
          <p:cNvPr id="7" name="Titel 6"/>
          <p:cNvSpPr>
            <a:spLocks noGrp="1"/>
          </p:cNvSpPr>
          <p:nvPr>
            <p:ph type="title"/>
          </p:nvPr>
        </p:nvSpPr>
        <p:spPr/>
        <p:txBody>
          <a:bodyPr/>
          <a:lstStyle/>
          <a:p>
            <a:r>
              <a:rPr lang="de-DE" dirty="0" smtClean="0"/>
              <a:t>Titelmasterformat durch Klicken bearbeiten</a:t>
            </a:r>
            <a:endParaRPr lang="de-DE" dirty="0"/>
          </a:p>
        </p:txBody>
      </p:sp>
      <p:sp>
        <p:nvSpPr>
          <p:cNvPr id="11" name="Textplatzhalter 10"/>
          <p:cNvSpPr>
            <a:spLocks noGrp="1"/>
          </p:cNvSpPr>
          <p:nvPr>
            <p:ph type="body" sz="quarter" idx="13"/>
          </p:nvPr>
        </p:nvSpPr>
        <p:spPr>
          <a:xfrm>
            <a:off x="358775" y="1376363"/>
            <a:ext cx="8424000" cy="4789487"/>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1154324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Zweispaltiger Text">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2"/>
            </p:custDataLst>
            <p:extLst>
              <p:ext uri="{D42A27DB-BD31-4B8C-83A1-F6EECF244321}">
                <p14:modId xmlns:p14="http://schemas.microsoft.com/office/powerpoint/2010/main" val="88103177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362"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Datumsplatzhalter 4"/>
          <p:cNvSpPr>
            <a:spLocks noGrp="1"/>
          </p:cNvSpPr>
          <p:nvPr>
            <p:ph type="dt" sz="half" idx="10"/>
          </p:nvPr>
        </p:nvSpPr>
        <p:spPr bwMode="gray"/>
        <p:txBody>
          <a:bodyPr/>
          <a:lstStyle>
            <a:lvl1pPr>
              <a:defRPr/>
            </a:lvl1pPr>
          </a:lstStyle>
          <a:p>
            <a:fld id="{C4CDA627-EEB5-454C-B60B-D5F84BFEC932}" type="datetime1">
              <a:rPr lang="de-DE" smtClean="0"/>
              <a:t>19.05.2016</a:t>
            </a:fld>
            <a:endParaRPr lang="de-DE"/>
          </a:p>
        </p:txBody>
      </p:sp>
      <p:sp>
        <p:nvSpPr>
          <p:cNvPr id="6" name="Fußzeilenplatzhalter 5"/>
          <p:cNvSpPr>
            <a:spLocks noGrp="1"/>
          </p:cNvSpPr>
          <p:nvPr>
            <p:ph type="ftr" sz="quarter" idx="11"/>
          </p:nvPr>
        </p:nvSpPr>
        <p:spPr bwMode="gray"/>
        <p:txBody>
          <a:bodyPr/>
          <a:lstStyle>
            <a:lvl1pPr>
              <a:defRPr/>
            </a:lvl1pPr>
          </a:lstStyle>
          <a:p>
            <a:r>
              <a:rPr lang="de-DE" smtClean="0"/>
              <a:t>Name der Präsentation, Name des Sprechers ©HSB</a:t>
            </a:r>
            <a:endParaRPr lang="de-DE"/>
          </a:p>
        </p:txBody>
      </p:sp>
      <p:sp>
        <p:nvSpPr>
          <p:cNvPr id="7" name="Foliennummernplatzhalter 6"/>
          <p:cNvSpPr>
            <a:spLocks noGrp="1"/>
          </p:cNvSpPr>
          <p:nvPr>
            <p:ph type="sldNum" sz="quarter" idx="12"/>
          </p:nvPr>
        </p:nvSpPr>
        <p:spPr bwMode="gray"/>
        <p:txBody>
          <a:bodyPr/>
          <a:lstStyle>
            <a:lvl1pPr>
              <a:defRPr/>
            </a:lvl1pPr>
          </a:lstStyle>
          <a:p>
            <a:fld id="{58444F55-0981-4E9E-8F6B-2F7546EE58D7}" type="slidenum">
              <a:rPr lang="de-DE" smtClean="0"/>
              <a:pPr/>
              <a:t>‹Nr.›</a:t>
            </a:fld>
            <a:endParaRPr lang="de-DE"/>
          </a:p>
        </p:txBody>
      </p:sp>
      <p:sp>
        <p:nvSpPr>
          <p:cNvPr id="11" name="Textplatzhalter 10"/>
          <p:cNvSpPr>
            <a:spLocks noGrp="1"/>
          </p:cNvSpPr>
          <p:nvPr>
            <p:ph type="body" sz="quarter" idx="15"/>
          </p:nvPr>
        </p:nvSpPr>
        <p:spPr>
          <a:xfrm>
            <a:off x="358775" y="1376363"/>
            <a:ext cx="4105275" cy="4789487"/>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3" name="Textplatzhalter 10"/>
          <p:cNvSpPr>
            <a:spLocks noGrp="1"/>
          </p:cNvSpPr>
          <p:nvPr>
            <p:ph type="body" sz="quarter" idx="16"/>
          </p:nvPr>
        </p:nvSpPr>
        <p:spPr>
          <a:xfrm>
            <a:off x="4679950" y="1376363"/>
            <a:ext cx="4105275" cy="4789487"/>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Titel 3"/>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529119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und Bi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2"/>
            </p:custDataLst>
            <p:extLst>
              <p:ext uri="{D42A27DB-BD31-4B8C-83A1-F6EECF244321}">
                <p14:modId xmlns:p14="http://schemas.microsoft.com/office/powerpoint/2010/main" val="316274985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386"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bwMode="gray"/>
        <p:txBody>
          <a:bodyPr/>
          <a:lstStyle>
            <a:lvl1pPr>
              <a:defRPr/>
            </a:lvl1pPr>
          </a:lstStyle>
          <a:p>
            <a:r>
              <a:rPr lang="de-DE" smtClean="0"/>
              <a:t>Mastertitelformat bearbeiten</a:t>
            </a:r>
            <a:endParaRPr lang="de-DE"/>
          </a:p>
        </p:txBody>
      </p:sp>
      <p:sp>
        <p:nvSpPr>
          <p:cNvPr id="5" name="Datumsplatzhalter 4"/>
          <p:cNvSpPr>
            <a:spLocks noGrp="1"/>
          </p:cNvSpPr>
          <p:nvPr>
            <p:ph type="dt" sz="half" idx="10"/>
          </p:nvPr>
        </p:nvSpPr>
        <p:spPr bwMode="gray"/>
        <p:txBody>
          <a:bodyPr/>
          <a:lstStyle>
            <a:lvl1pPr>
              <a:defRPr/>
            </a:lvl1pPr>
          </a:lstStyle>
          <a:p>
            <a:fld id="{7B3047B0-6FDD-44A5-9DFF-A6698701F02F}" type="datetime1">
              <a:rPr lang="de-DE" smtClean="0"/>
              <a:t>19.05.2016</a:t>
            </a:fld>
            <a:endParaRPr lang="de-DE"/>
          </a:p>
        </p:txBody>
      </p:sp>
      <p:sp>
        <p:nvSpPr>
          <p:cNvPr id="6" name="Fußzeilenplatzhalter 5"/>
          <p:cNvSpPr>
            <a:spLocks noGrp="1"/>
          </p:cNvSpPr>
          <p:nvPr>
            <p:ph type="ftr" sz="quarter" idx="11"/>
          </p:nvPr>
        </p:nvSpPr>
        <p:spPr bwMode="gray"/>
        <p:txBody>
          <a:bodyPr/>
          <a:lstStyle>
            <a:lvl1pPr>
              <a:defRPr/>
            </a:lvl1pPr>
          </a:lstStyle>
          <a:p>
            <a:r>
              <a:rPr lang="de-DE" smtClean="0"/>
              <a:t>Name der Präsentation, Name des Sprechers ©HSB</a:t>
            </a:r>
            <a:endParaRPr lang="de-DE"/>
          </a:p>
        </p:txBody>
      </p:sp>
      <p:sp>
        <p:nvSpPr>
          <p:cNvPr id="7" name="Foliennummernplatzhalter 6"/>
          <p:cNvSpPr>
            <a:spLocks noGrp="1"/>
          </p:cNvSpPr>
          <p:nvPr>
            <p:ph type="sldNum" sz="quarter" idx="12"/>
          </p:nvPr>
        </p:nvSpPr>
        <p:spPr bwMode="gray"/>
        <p:txBody>
          <a:bodyPr/>
          <a:lstStyle>
            <a:lvl1pPr>
              <a:defRPr/>
            </a:lvl1pPr>
          </a:lstStyle>
          <a:p>
            <a:fld id="{58444F55-0981-4E9E-8F6B-2F7546EE58D7}" type="slidenum">
              <a:rPr lang="de-DE" smtClean="0"/>
              <a:pPr/>
              <a:t>‹Nr.›</a:t>
            </a:fld>
            <a:endParaRPr lang="de-DE"/>
          </a:p>
        </p:txBody>
      </p:sp>
      <p:sp>
        <p:nvSpPr>
          <p:cNvPr id="4" name="Bildplatzhalter 3"/>
          <p:cNvSpPr>
            <a:spLocks noGrp="1"/>
          </p:cNvSpPr>
          <p:nvPr>
            <p:ph type="pic" sz="quarter" idx="15"/>
          </p:nvPr>
        </p:nvSpPr>
        <p:spPr bwMode="gray">
          <a:xfrm>
            <a:off x="4679950" y="1449388"/>
            <a:ext cx="4105275" cy="4716462"/>
          </a:xfrm>
          <a:solidFill>
            <a:schemeClr val="bg1">
              <a:lumMod val="85000"/>
            </a:schemeClr>
          </a:solidFill>
        </p:spPr>
        <p:txBody>
          <a:bodyPr/>
          <a:lstStyle>
            <a:lvl1pPr>
              <a:spcBef>
                <a:spcPts val="0"/>
              </a:spcBef>
              <a:spcAft>
                <a:spcPts val="0"/>
              </a:spcAft>
              <a:defRPr/>
            </a:lvl1pPr>
          </a:lstStyle>
          <a:p>
            <a:r>
              <a:rPr lang="de-DE" dirty="0" smtClean="0"/>
              <a:t>Bild auf Platzhalter ziehen oder durch Klicken auf Symbol hinzufügen</a:t>
            </a:r>
            <a:endParaRPr lang="de-DE" dirty="0"/>
          </a:p>
        </p:txBody>
      </p:sp>
      <p:sp>
        <p:nvSpPr>
          <p:cNvPr id="9" name="Textplatzhalter 10"/>
          <p:cNvSpPr>
            <a:spLocks noGrp="1"/>
          </p:cNvSpPr>
          <p:nvPr>
            <p:ph type="body" sz="quarter" idx="16"/>
          </p:nvPr>
        </p:nvSpPr>
        <p:spPr>
          <a:xfrm>
            <a:off x="358775" y="1376363"/>
            <a:ext cx="4105275" cy="4789487"/>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465199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ollflächiges Bild">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2"/>
            </p:custDataLst>
            <p:extLst>
              <p:ext uri="{D42A27DB-BD31-4B8C-83A1-F6EECF244321}">
                <p14:modId xmlns:p14="http://schemas.microsoft.com/office/powerpoint/2010/main" val="199996209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408"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Bildplatzhalter 3"/>
          <p:cNvSpPr>
            <a:spLocks noGrp="1"/>
          </p:cNvSpPr>
          <p:nvPr>
            <p:ph type="pic" sz="quarter" idx="16"/>
          </p:nvPr>
        </p:nvSpPr>
        <p:spPr bwMode="gray">
          <a:xfrm>
            <a:off x="620" y="590550"/>
            <a:ext cx="9143380" cy="6267450"/>
          </a:xfrm>
          <a:solidFill>
            <a:schemeClr val="bg1">
              <a:lumMod val="85000"/>
            </a:schemeClr>
          </a:solidFill>
        </p:spPr>
        <p:txBody>
          <a:bodyPr/>
          <a:lstStyle>
            <a:lvl1pPr>
              <a:spcBef>
                <a:spcPts val="0"/>
              </a:spcBef>
              <a:defRPr/>
            </a:lvl1pPr>
          </a:lstStyle>
          <a:p>
            <a:r>
              <a:rPr lang="de-DE" smtClean="0"/>
              <a:t>Bild auf Platzhalter ziehen oder durch Klicken auf Symbol hinzufügen</a:t>
            </a:r>
            <a:endParaRPr lang="de-DE"/>
          </a:p>
        </p:txBody>
      </p:sp>
    </p:spTree>
    <p:extLst>
      <p:ext uri="{BB962C8B-B14F-4D97-AF65-F5344CB8AC3E}">
        <p14:creationId xmlns:p14="http://schemas.microsoft.com/office/powerpoint/2010/main" val="2062639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Zitat">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2"/>
            </p:custDataLst>
            <p:extLst>
              <p:ext uri="{D42A27DB-BD31-4B8C-83A1-F6EECF244321}">
                <p14:modId xmlns:p14="http://schemas.microsoft.com/office/powerpoint/2010/main" val="558825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81"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6" name="Picture 12"/>
          <p:cNvPicPr>
            <a:picLocks noChangeAspect="1" noChangeArrowheads="1"/>
          </p:cNvPicPr>
          <p:nvPr userDrawn="1"/>
        </p:nvPicPr>
        <p:blipFill>
          <a:blip r:embed="rId6">
            <a:extLst>
              <a:ext uri="{28A0092B-C50C-407E-A947-70E740481C1C}">
                <a14:useLocalDpi xmlns:a14="http://schemas.microsoft.com/office/drawing/2010/main" val="0"/>
              </a:ext>
            </a:extLst>
          </a:blip>
          <a:stretch>
            <a:fillRect/>
          </a:stretch>
        </p:blipFill>
        <p:spPr bwMode="gray">
          <a:xfrm>
            <a:off x="164" y="0"/>
            <a:ext cx="9143672" cy="6858557"/>
          </a:xfrm>
          <a:prstGeom prst="rect">
            <a:avLst/>
          </a:prstGeom>
          <a:noFill/>
          <a:extLst>
            <a:ext uri="{909E8E84-426E-40DD-AFC4-6F175D3DCCD1}">
              <a14:hiddenFill xmlns:a14="http://schemas.microsoft.com/office/drawing/2010/main">
                <a:solidFill>
                  <a:srgbClr val="FFFFFF"/>
                </a:solidFill>
              </a14:hiddenFill>
            </a:ext>
          </a:extLst>
        </p:spPr>
      </p:pic>
      <p:sp>
        <p:nvSpPr>
          <p:cNvPr id="5" name="Textplatzhalter 4"/>
          <p:cNvSpPr>
            <a:spLocks noGrp="1"/>
          </p:cNvSpPr>
          <p:nvPr>
            <p:ph type="body" sz="quarter" idx="10" hasCustomPrompt="1"/>
          </p:nvPr>
        </p:nvSpPr>
        <p:spPr bwMode="gray">
          <a:xfrm>
            <a:off x="358776" y="2852936"/>
            <a:ext cx="8426450" cy="2124236"/>
          </a:xfrm>
        </p:spPr>
        <p:txBody>
          <a:bodyPr>
            <a:noAutofit/>
          </a:bodyPr>
          <a:lstStyle>
            <a:lvl1pPr marL="0" indent="0" algn="ctr">
              <a:spcAft>
                <a:spcPts val="0"/>
              </a:spcAft>
              <a:buFont typeface="Arial" panose="020B0604020202020204" pitchFamily="34" charset="0"/>
              <a:buNone/>
              <a:defRPr sz="2800" b="0">
                <a:solidFill>
                  <a:schemeClr val="bg1"/>
                </a:solidFill>
              </a:defRPr>
            </a:lvl1pPr>
            <a:lvl2pPr marL="0" indent="0" algn="ctr">
              <a:spcAft>
                <a:spcPts val="0"/>
              </a:spcAft>
              <a:buFont typeface="Arial" panose="020B0604020202020204" pitchFamily="34" charset="0"/>
              <a:buNone/>
              <a:defRPr sz="1600" b="0">
                <a:solidFill>
                  <a:schemeClr val="bg1"/>
                </a:solidFill>
              </a:defRPr>
            </a:lvl2pPr>
            <a:lvl3pPr marL="0" indent="0" algn="l">
              <a:spcAft>
                <a:spcPts val="0"/>
              </a:spcAft>
              <a:buNone/>
              <a:defRPr sz="1600" b="0">
                <a:solidFill>
                  <a:schemeClr val="bg1"/>
                </a:solidFill>
              </a:defRPr>
            </a:lvl3pPr>
            <a:lvl4pPr marL="0" indent="0" algn="l">
              <a:spcAft>
                <a:spcPts val="0"/>
              </a:spcAft>
              <a:buNone/>
              <a:defRPr sz="1600" b="0">
                <a:solidFill>
                  <a:schemeClr val="bg1"/>
                </a:solidFill>
              </a:defRPr>
            </a:lvl4pPr>
            <a:lvl5pPr marL="0" indent="0" algn="l">
              <a:spcAft>
                <a:spcPts val="0"/>
              </a:spcAft>
              <a:buNone/>
              <a:defRPr sz="1600" b="0">
                <a:solidFill>
                  <a:schemeClr val="bg1"/>
                </a:solidFill>
              </a:defRPr>
            </a:lvl5pPr>
          </a:lstStyle>
          <a:p>
            <a:pPr lvl="0"/>
            <a:r>
              <a:rPr lang="de-DE" dirty="0" smtClean="0"/>
              <a:t>Zitat bearbeiten</a:t>
            </a:r>
          </a:p>
          <a:p>
            <a:pPr lvl="1"/>
            <a:r>
              <a:rPr lang="de-DE" dirty="0" smtClean="0"/>
              <a:t>Zitat 16pt</a:t>
            </a:r>
          </a:p>
        </p:txBody>
      </p:sp>
      <p:cxnSp>
        <p:nvCxnSpPr>
          <p:cNvPr id="7" name="Gerade Verbindung 6"/>
          <p:cNvCxnSpPr/>
          <p:nvPr userDrawn="1"/>
        </p:nvCxnSpPr>
        <p:spPr bwMode="gray">
          <a:xfrm flipH="1">
            <a:off x="-360548" y="1449388"/>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 Verbindung 7"/>
          <p:cNvCxnSpPr/>
          <p:nvPr userDrawn="1"/>
        </p:nvCxnSpPr>
        <p:spPr bwMode="gray">
          <a:xfrm flipH="1">
            <a:off x="-360548" y="6165850"/>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Gerade Verbindung 8"/>
          <p:cNvCxnSpPr/>
          <p:nvPr userDrawn="1"/>
        </p:nvCxnSpPr>
        <p:spPr bwMode="gray">
          <a:xfrm flipH="1">
            <a:off x="9252520" y="1449388"/>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Gerade Verbindung 9"/>
          <p:cNvCxnSpPr/>
          <p:nvPr userDrawn="1"/>
        </p:nvCxnSpPr>
        <p:spPr bwMode="gray">
          <a:xfrm flipH="1">
            <a:off x="9252520" y="6165850"/>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Gerade Verbindung 10"/>
          <p:cNvCxnSpPr/>
          <p:nvPr userDrawn="1"/>
        </p:nvCxnSpPr>
        <p:spPr bwMode="gray">
          <a:xfrm rot="16200000" flipH="1">
            <a:off x="8645339" y="-261411"/>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bwMode="gray">
          <a:xfrm rot="16200000" flipH="1">
            <a:off x="4552764" y="-261411"/>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userDrawn="1"/>
        </p:nvCxnSpPr>
        <p:spPr bwMode="gray">
          <a:xfrm rot="16200000" flipH="1">
            <a:off x="4338036" y="-261411"/>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userDrawn="1"/>
        </p:nvCxnSpPr>
        <p:spPr bwMode="gray">
          <a:xfrm rot="16200000" flipH="1">
            <a:off x="232761" y="-261411"/>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userDrawn="1"/>
        </p:nvCxnSpPr>
        <p:spPr bwMode="gray">
          <a:xfrm rot="16200000" flipH="1">
            <a:off x="8645339" y="7119410"/>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userDrawn="1"/>
        </p:nvCxnSpPr>
        <p:spPr bwMode="gray">
          <a:xfrm rot="16200000" flipH="1">
            <a:off x="4552764" y="7119410"/>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bwMode="gray">
          <a:xfrm rot="16200000" flipH="1">
            <a:off x="4338036" y="7119410"/>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userDrawn="1"/>
        </p:nvCxnSpPr>
        <p:spPr bwMode="gray">
          <a:xfrm rot="16200000" flipH="1">
            <a:off x="232761" y="7119410"/>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Grafik 1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495200" y="-28800"/>
            <a:ext cx="1382258" cy="717290"/>
          </a:xfrm>
          <a:prstGeom prst="rect">
            <a:avLst/>
          </a:prstGeom>
        </p:spPr>
      </p:pic>
    </p:spTree>
    <p:extLst>
      <p:ext uri="{BB962C8B-B14F-4D97-AF65-F5344CB8AC3E}">
        <p14:creationId xmlns:p14="http://schemas.microsoft.com/office/powerpoint/2010/main" val="879567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4"/>
            </p:custDataLst>
            <p:extLst>
              <p:ext uri="{D42A27DB-BD31-4B8C-83A1-F6EECF244321}">
                <p14:modId xmlns:p14="http://schemas.microsoft.com/office/powerpoint/2010/main" val="116263335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58" name="think-cell Folie" r:id="rId15" imgW="270" imgH="270" progId="TCLayout.ActiveDocument.1">
                  <p:embed/>
                </p:oleObj>
              </mc:Choice>
              <mc:Fallback>
                <p:oleObj name="think-cell Folie" r:id="rId15" imgW="270" imgH="270" progId="TCLayout.ActiveDocument.1">
                  <p:embed/>
                  <p:pic>
                    <p:nvPicPr>
                      <p:cNvPr id="0" name=""/>
                      <p:cNvPicPr/>
                      <p:nvPr/>
                    </p:nvPicPr>
                    <p:blipFill>
                      <a:blip r:embed="rId16"/>
                      <a:stretch>
                        <a:fillRect/>
                      </a:stretch>
                    </p:blipFill>
                    <p:spPr>
                      <a:xfrm>
                        <a:off x="1588" y="1588"/>
                        <a:ext cx="1587" cy="1587"/>
                      </a:xfrm>
                      <a:prstGeom prst="rect">
                        <a:avLst/>
                      </a:prstGeom>
                    </p:spPr>
                  </p:pic>
                </p:oleObj>
              </mc:Fallback>
            </mc:AlternateContent>
          </a:graphicData>
        </a:graphic>
      </p:graphicFrame>
      <p:pic>
        <p:nvPicPr>
          <p:cNvPr id="10" name="Picture 2"/>
          <p:cNvPicPr>
            <a:picLocks noChangeAspect="1" noChangeArrowheads="1"/>
          </p:cNvPicPr>
          <p:nvPr/>
        </p:nvPicPr>
        <p:blipFill>
          <a:blip r:embed="rId17">
            <a:extLst>
              <a:ext uri="{28A0092B-C50C-407E-A947-70E740481C1C}">
                <a14:useLocalDpi xmlns:a14="http://schemas.microsoft.com/office/drawing/2010/main" val="0"/>
              </a:ext>
            </a:extLst>
          </a:blip>
          <a:stretch>
            <a:fillRect/>
          </a:stretch>
        </p:blipFill>
        <p:spPr bwMode="gray">
          <a:xfrm>
            <a:off x="165" y="0"/>
            <a:ext cx="9143672" cy="6858557"/>
          </a:xfrm>
          <a:prstGeom prst="rect">
            <a:avLst/>
          </a:prstGeom>
          <a:noFill/>
          <a:extLst>
            <a:ext uri="{909E8E84-426E-40DD-AFC4-6F175D3DCCD1}">
              <a14:hiddenFill xmlns:a14="http://schemas.microsoft.com/office/drawing/2010/main">
                <a:solidFill>
                  <a:srgbClr val="FFFFFF"/>
                </a:solidFill>
              </a14:hiddenFill>
            </a:ext>
          </a:extLst>
        </p:spPr>
      </p:pic>
      <p:sp>
        <p:nvSpPr>
          <p:cNvPr id="4" name="Datumsplatzhalter 3"/>
          <p:cNvSpPr>
            <a:spLocks noGrp="1"/>
          </p:cNvSpPr>
          <p:nvPr>
            <p:ph type="dt" sz="half" idx="2"/>
          </p:nvPr>
        </p:nvSpPr>
        <p:spPr bwMode="gray">
          <a:xfrm>
            <a:off x="7416316" y="6392354"/>
            <a:ext cx="765448" cy="168994"/>
          </a:xfrm>
          <a:prstGeom prst="rect">
            <a:avLst/>
          </a:prstGeom>
        </p:spPr>
        <p:txBody>
          <a:bodyPr vert="horz" lIns="0" tIns="0" rIns="0" bIns="0" rtlCol="0" anchor="ctr"/>
          <a:lstStyle>
            <a:lvl1pPr algn="r">
              <a:defRPr sz="1000">
                <a:solidFill>
                  <a:schemeClr val="bg2"/>
                </a:solidFill>
              </a:defRPr>
            </a:lvl1pPr>
          </a:lstStyle>
          <a:p>
            <a:fld id="{FE582ABC-A94A-4F29-B221-081250888D52}" type="datetime1">
              <a:rPr lang="de-DE" smtClean="0"/>
              <a:t>19.05.2016</a:t>
            </a:fld>
            <a:endParaRPr lang="de-DE"/>
          </a:p>
        </p:txBody>
      </p:sp>
      <p:sp>
        <p:nvSpPr>
          <p:cNvPr id="5" name="Fußzeilenplatzhalter 4"/>
          <p:cNvSpPr>
            <a:spLocks noGrp="1"/>
          </p:cNvSpPr>
          <p:nvPr>
            <p:ph type="ftr" sz="quarter" idx="3"/>
          </p:nvPr>
        </p:nvSpPr>
        <p:spPr bwMode="gray">
          <a:xfrm>
            <a:off x="358774" y="6392354"/>
            <a:ext cx="6805514" cy="168994"/>
          </a:xfrm>
          <a:prstGeom prst="rect">
            <a:avLst/>
          </a:prstGeom>
        </p:spPr>
        <p:txBody>
          <a:bodyPr vert="horz" lIns="0" tIns="0" rIns="0" bIns="0" rtlCol="0" anchor="ctr"/>
          <a:lstStyle>
            <a:lvl1pPr algn="l">
              <a:defRPr sz="1000">
                <a:solidFill>
                  <a:schemeClr val="bg2"/>
                </a:solidFill>
              </a:defRPr>
            </a:lvl1pPr>
          </a:lstStyle>
          <a:p>
            <a:r>
              <a:rPr lang="de-DE" dirty="0" smtClean="0"/>
              <a:t>Name der Präsentation, Name des Sprechers ©HSB</a:t>
            </a:r>
            <a:endParaRPr lang="de-DE" dirty="0"/>
          </a:p>
        </p:txBody>
      </p:sp>
      <p:sp>
        <p:nvSpPr>
          <p:cNvPr id="6" name="Foliennummernplatzhalter 5"/>
          <p:cNvSpPr>
            <a:spLocks noGrp="1"/>
          </p:cNvSpPr>
          <p:nvPr>
            <p:ph type="sldNum" sz="quarter" idx="4"/>
          </p:nvPr>
        </p:nvSpPr>
        <p:spPr bwMode="gray">
          <a:xfrm>
            <a:off x="8388423" y="6392354"/>
            <a:ext cx="391989" cy="168994"/>
          </a:xfrm>
          <a:prstGeom prst="rect">
            <a:avLst/>
          </a:prstGeom>
        </p:spPr>
        <p:txBody>
          <a:bodyPr vert="horz" lIns="0" tIns="0" rIns="0" bIns="0" rtlCol="0" anchor="ctr"/>
          <a:lstStyle>
            <a:lvl1pPr algn="r">
              <a:defRPr sz="1000">
                <a:solidFill>
                  <a:schemeClr val="bg2"/>
                </a:solidFill>
              </a:defRPr>
            </a:lvl1pPr>
          </a:lstStyle>
          <a:p>
            <a:fld id="{58444F55-0981-4E9E-8F6B-2F7546EE58D7}" type="slidenum">
              <a:rPr lang="de-DE" smtClean="0"/>
              <a:pPr/>
              <a:t>‹Nr.›</a:t>
            </a:fld>
            <a:endParaRPr lang="de-DE" dirty="0"/>
          </a:p>
        </p:txBody>
      </p:sp>
      <p:sp>
        <p:nvSpPr>
          <p:cNvPr id="3" name="Textplatzhalter 2"/>
          <p:cNvSpPr>
            <a:spLocks noGrp="1"/>
          </p:cNvSpPr>
          <p:nvPr>
            <p:ph type="body" idx="1"/>
          </p:nvPr>
        </p:nvSpPr>
        <p:spPr bwMode="gray">
          <a:xfrm>
            <a:off x="358775" y="1376363"/>
            <a:ext cx="8425694" cy="4789487"/>
          </a:xfrm>
          <a:prstGeom prst="rect">
            <a:avLst/>
          </a:prstGeom>
        </p:spPr>
        <p:txBody>
          <a:bodyPr vert="horz" lIns="0" tIns="0" rIns="0" bIns="0" rtlCol="0" anchor="t">
            <a:no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
        <p:nvSpPr>
          <p:cNvPr id="2" name="Titelplatzhalter 1"/>
          <p:cNvSpPr>
            <a:spLocks noGrp="1"/>
          </p:cNvSpPr>
          <p:nvPr>
            <p:ph type="title"/>
          </p:nvPr>
        </p:nvSpPr>
        <p:spPr bwMode="gray">
          <a:xfrm>
            <a:off x="358775" y="584684"/>
            <a:ext cx="8424000" cy="612000"/>
          </a:xfrm>
          <a:prstGeom prst="rect">
            <a:avLst/>
          </a:prstGeom>
        </p:spPr>
        <p:txBody>
          <a:bodyPr vert="horz" lIns="0" tIns="0" rIns="0" bIns="0" rtlCol="0" anchor="t">
            <a:noAutofit/>
          </a:bodyPr>
          <a:lstStyle/>
          <a:p>
            <a:r>
              <a:rPr lang="de-DE" dirty="0" smtClean="0"/>
              <a:t>Titelmasterformat durch Klicken bearbeiten</a:t>
            </a:r>
            <a:endParaRPr lang="de-DE" dirty="0"/>
          </a:p>
        </p:txBody>
      </p:sp>
      <p:cxnSp>
        <p:nvCxnSpPr>
          <p:cNvPr id="11" name="Gerade Verbindung 10"/>
          <p:cNvCxnSpPr/>
          <p:nvPr/>
        </p:nvCxnSpPr>
        <p:spPr bwMode="gray">
          <a:xfrm flipH="1">
            <a:off x="-360548" y="1449388"/>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p:nvCxnSpPr>
        <p:spPr bwMode="gray">
          <a:xfrm flipH="1">
            <a:off x="-360548" y="6165850"/>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p:nvCxnSpPr>
        <p:spPr bwMode="gray">
          <a:xfrm flipH="1">
            <a:off x="9252520" y="1449388"/>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p:nvCxnSpPr>
        <p:spPr bwMode="gray">
          <a:xfrm flipH="1">
            <a:off x="9252520" y="6165850"/>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p:nvCxnSpPr>
        <p:spPr bwMode="gray">
          <a:xfrm rot="16200000" flipH="1">
            <a:off x="8645339" y="-261411"/>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p:nvCxnSpPr>
        <p:spPr bwMode="gray">
          <a:xfrm rot="16200000" flipH="1">
            <a:off x="4552764" y="-261411"/>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p:nvCxnSpPr>
        <p:spPr bwMode="gray">
          <a:xfrm rot="16200000" flipH="1">
            <a:off x="4338036" y="-261411"/>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p:nvCxnSpPr>
        <p:spPr bwMode="gray">
          <a:xfrm rot="16200000" flipH="1">
            <a:off x="232761" y="-261411"/>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p:nvCxnSpPr>
        <p:spPr bwMode="gray">
          <a:xfrm rot="16200000" flipH="1">
            <a:off x="8645339" y="7119410"/>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p:nvCxnSpPr>
        <p:spPr bwMode="gray">
          <a:xfrm rot="16200000" flipH="1">
            <a:off x="4552764" y="7119410"/>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p:nvCxnSpPr>
        <p:spPr bwMode="gray">
          <a:xfrm rot="16200000" flipH="1">
            <a:off x="4338036" y="7119410"/>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 Verbindung 21"/>
          <p:cNvCxnSpPr/>
          <p:nvPr/>
        </p:nvCxnSpPr>
        <p:spPr bwMode="gray">
          <a:xfrm rot="16200000" flipH="1">
            <a:off x="232761" y="7119410"/>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3" name="Grafik 22"/>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7495200" y="-28800"/>
            <a:ext cx="1382258" cy="717290"/>
          </a:xfrm>
          <a:prstGeom prst="rect">
            <a:avLst/>
          </a:prstGeom>
        </p:spPr>
      </p:pic>
    </p:spTree>
    <p:extLst>
      <p:ext uri="{BB962C8B-B14F-4D97-AF65-F5344CB8AC3E}">
        <p14:creationId xmlns:p14="http://schemas.microsoft.com/office/powerpoint/2010/main" val="272084830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1" r:id="rId4"/>
    <p:sldLayoutId id="2147483650" r:id="rId5"/>
    <p:sldLayoutId id="2147483652" r:id="rId6"/>
    <p:sldLayoutId id="2147483662" r:id="rId7"/>
    <p:sldLayoutId id="2147483663" r:id="rId8"/>
    <p:sldLayoutId id="2147483664" r:id="rId9"/>
    <p:sldLayoutId id="2147483654" r:id="rId10"/>
    <p:sldLayoutId id="2147483655" r:id="rId11"/>
  </p:sldLayoutIdLst>
  <p:hf hdr="0"/>
  <p:txStyles>
    <p:titleStyle>
      <a:lvl1pPr algn="l" defTabSz="914400" rtl="0" eaLnBrk="1" latinLnBrk="0" hangingPunct="1">
        <a:spcBef>
          <a:spcPct val="0"/>
        </a:spcBef>
        <a:buNone/>
        <a:defRPr sz="2000" kern="1200">
          <a:solidFill>
            <a:schemeClr val="bg2"/>
          </a:solidFill>
          <a:latin typeface="+mj-lt"/>
          <a:ea typeface="+mj-ea"/>
          <a:cs typeface="+mj-cs"/>
        </a:defRPr>
      </a:lvl1pPr>
    </p:titleStyle>
    <p:bodyStyle>
      <a:lvl1pPr marL="0" indent="0" algn="l" defTabSz="914400" rtl="0" eaLnBrk="1" latinLnBrk="0" hangingPunct="1">
        <a:spcBef>
          <a:spcPts val="200"/>
        </a:spcBef>
        <a:spcAft>
          <a:spcPts val="0"/>
        </a:spcAft>
        <a:buFont typeface="Arial" panose="020B0604020202020204" pitchFamily="34" charset="0"/>
        <a:buNone/>
        <a:defRPr sz="1600" b="0" kern="1200">
          <a:solidFill>
            <a:schemeClr val="bg2"/>
          </a:solidFill>
          <a:latin typeface="+mj-lt"/>
          <a:ea typeface="+mn-ea"/>
          <a:cs typeface="+mn-cs"/>
        </a:defRPr>
      </a:lvl1pPr>
      <a:lvl2pPr marL="180975" indent="-180975" algn="l" defTabSz="914400" rtl="0" eaLnBrk="1" latinLnBrk="0" hangingPunct="1">
        <a:spcBef>
          <a:spcPts val="200"/>
        </a:spcBef>
        <a:spcAft>
          <a:spcPts val="0"/>
        </a:spcAft>
        <a:buFont typeface="Wingdings" charset="2"/>
        <a:buChar char="§"/>
        <a:defRPr sz="1600" kern="1200">
          <a:solidFill>
            <a:schemeClr val="bg2"/>
          </a:solidFill>
          <a:latin typeface="+mj-lt"/>
          <a:ea typeface="+mn-ea"/>
          <a:cs typeface="+mn-cs"/>
        </a:defRPr>
      </a:lvl2pPr>
      <a:lvl3pPr marL="363538" indent="-182563" algn="l" defTabSz="914400" rtl="0" eaLnBrk="1" latinLnBrk="0" hangingPunct="1">
        <a:spcBef>
          <a:spcPts val="200"/>
        </a:spcBef>
        <a:spcAft>
          <a:spcPts val="0"/>
        </a:spcAft>
        <a:buFont typeface="Symbol" charset="2"/>
        <a:buChar char="-"/>
        <a:defRPr sz="1600" kern="1200">
          <a:solidFill>
            <a:schemeClr val="bg2"/>
          </a:solidFill>
          <a:latin typeface="+mj-lt"/>
          <a:ea typeface="+mn-ea"/>
          <a:cs typeface="+mn-cs"/>
        </a:defRPr>
      </a:lvl3pPr>
      <a:lvl4pPr marL="541338" indent="-179388" algn="l" defTabSz="914400" rtl="0" eaLnBrk="1" latinLnBrk="0" hangingPunct="1">
        <a:spcBef>
          <a:spcPts val="200"/>
        </a:spcBef>
        <a:spcAft>
          <a:spcPts val="0"/>
        </a:spcAft>
        <a:buFont typeface="Symbol" charset="2"/>
        <a:buChar char="-"/>
        <a:defRPr sz="1600" kern="1200">
          <a:solidFill>
            <a:schemeClr val="bg2"/>
          </a:solidFill>
          <a:latin typeface="+mj-lt"/>
          <a:ea typeface="+mn-ea"/>
          <a:cs typeface="+mn-cs"/>
        </a:defRPr>
      </a:lvl4pPr>
      <a:lvl5pPr marL="714375" indent="-180975" algn="l" defTabSz="914400" rtl="0" eaLnBrk="1" latinLnBrk="0" hangingPunct="1">
        <a:spcBef>
          <a:spcPts val="200"/>
        </a:spcBef>
        <a:spcAft>
          <a:spcPts val="0"/>
        </a:spcAft>
        <a:buFont typeface="Symbol" charset="2"/>
        <a:buChar char="-"/>
        <a:defRPr sz="1600" kern="1200">
          <a:solidFill>
            <a:schemeClr val="bg2"/>
          </a:solidFill>
          <a:latin typeface="+mj-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0.xml"/><Relationship Id="rId1" Type="http://schemas.openxmlformats.org/officeDocument/2006/relationships/vmlDrawing" Target="../drawings/vmlDrawing19.vml"/><Relationship Id="rId6" Type="http://schemas.openxmlformats.org/officeDocument/2006/relationships/image" Target="../media/image1.emf"/><Relationship Id="rId5" Type="http://schemas.openxmlformats.org/officeDocument/2006/relationships/oleObject" Target="../embeddings/oleObject19.bin"/><Relationship Id="rId4"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1.xml"/><Relationship Id="rId1" Type="http://schemas.openxmlformats.org/officeDocument/2006/relationships/vmlDrawing" Target="../drawings/vmlDrawing20.vml"/><Relationship Id="rId6" Type="http://schemas.openxmlformats.org/officeDocument/2006/relationships/image" Target="../media/image1.emf"/><Relationship Id="rId5" Type="http://schemas.openxmlformats.org/officeDocument/2006/relationships/oleObject" Target="../embeddings/oleObject20.bin"/><Relationship Id="rId4"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2.xml"/><Relationship Id="rId1" Type="http://schemas.openxmlformats.org/officeDocument/2006/relationships/vmlDrawing" Target="../drawings/vmlDrawing21.vml"/><Relationship Id="rId6" Type="http://schemas.openxmlformats.org/officeDocument/2006/relationships/image" Target="../media/image1.emf"/><Relationship Id="rId5" Type="http://schemas.openxmlformats.org/officeDocument/2006/relationships/oleObject" Target="../embeddings/oleObject21.bin"/><Relationship Id="rId4"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Layout" Target="../slideLayouts/slideLayout6.xml"/><Relationship Id="rId7" Type="http://schemas.openxmlformats.org/officeDocument/2006/relationships/image" Target="../media/image14.jpg"/><Relationship Id="rId2" Type="http://schemas.openxmlformats.org/officeDocument/2006/relationships/tags" Target="../tags/tag23.xml"/><Relationship Id="rId1" Type="http://schemas.openxmlformats.org/officeDocument/2006/relationships/vmlDrawing" Target="../drawings/vmlDrawing22.vml"/><Relationship Id="rId6" Type="http://schemas.openxmlformats.org/officeDocument/2006/relationships/image" Target="../media/image1.emf"/><Relationship Id="rId5" Type="http://schemas.openxmlformats.org/officeDocument/2006/relationships/oleObject" Target="../embeddings/oleObject22.bin"/><Relationship Id="rId4"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6.png"/><Relationship Id="rId2" Type="http://schemas.openxmlformats.org/officeDocument/2006/relationships/tags" Target="../tags/tag24.xml"/><Relationship Id="rId1" Type="http://schemas.openxmlformats.org/officeDocument/2006/relationships/vmlDrawing" Target="../drawings/vmlDrawing23.vml"/><Relationship Id="rId6" Type="http://schemas.openxmlformats.org/officeDocument/2006/relationships/image" Target="../media/image1.emf"/><Relationship Id="rId5" Type="http://schemas.openxmlformats.org/officeDocument/2006/relationships/oleObject" Target="../embeddings/oleObject23.bin"/><Relationship Id="rId4"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2.xml"/><Relationship Id="rId7" Type="http://schemas.openxmlformats.org/officeDocument/2006/relationships/image" Target="../media/image9.jpg"/><Relationship Id="rId2" Type="http://schemas.openxmlformats.org/officeDocument/2006/relationships/tags" Target="../tags/tag1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11.xml"/><Relationship Id="rId7" Type="http://schemas.openxmlformats.org/officeDocument/2006/relationships/image" Target="../media/image17.png"/><Relationship Id="rId2" Type="http://schemas.openxmlformats.org/officeDocument/2006/relationships/tags" Target="../tags/tag25.xml"/><Relationship Id="rId1" Type="http://schemas.openxmlformats.org/officeDocument/2006/relationships/vmlDrawing" Target="../drawings/vmlDrawing24.vml"/><Relationship Id="rId6" Type="http://schemas.openxmlformats.org/officeDocument/2006/relationships/image" Target="../media/image1.emf"/><Relationship Id="rId5" Type="http://schemas.openxmlformats.org/officeDocument/2006/relationships/oleObject" Target="../embeddings/oleObject24.bin"/><Relationship Id="rId4" Type="http://schemas.openxmlformats.org/officeDocument/2006/relationships/notesSlide" Target="../notesSlides/notesSlide12.xml"/><Relationship Id="rId9" Type="http://schemas.openxmlformats.org/officeDocument/2006/relationships/image" Target="../media/image10.png"/></Relationships>
</file>

<file path=ppt/slides/_rels/slide2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11.xml"/><Relationship Id="rId7" Type="http://schemas.openxmlformats.org/officeDocument/2006/relationships/image" Target="../media/image17.png"/><Relationship Id="rId2" Type="http://schemas.openxmlformats.org/officeDocument/2006/relationships/tags" Target="../tags/tag26.xml"/><Relationship Id="rId1" Type="http://schemas.openxmlformats.org/officeDocument/2006/relationships/vmlDrawing" Target="../drawings/vmlDrawing25.vml"/><Relationship Id="rId6" Type="http://schemas.openxmlformats.org/officeDocument/2006/relationships/image" Target="../media/image1.emf"/><Relationship Id="rId5" Type="http://schemas.openxmlformats.org/officeDocument/2006/relationships/oleObject" Target="../embeddings/oleObject25.bin"/><Relationship Id="rId4" Type="http://schemas.openxmlformats.org/officeDocument/2006/relationships/notesSlide" Target="../notesSlides/notesSlide13.xml"/><Relationship Id="rId9"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7.xml"/><Relationship Id="rId1" Type="http://schemas.openxmlformats.org/officeDocument/2006/relationships/vmlDrawing" Target="../drawings/vmlDrawing26.vml"/><Relationship Id="rId6" Type="http://schemas.openxmlformats.org/officeDocument/2006/relationships/image" Target="../media/image1.emf"/><Relationship Id="rId5" Type="http://schemas.openxmlformats.org/officeDocument/2006/relationships/oleObject" Target="../embeddings/oleObject26.bin"/><Relationship Id="rId4"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9.png"/><Relationship Id="rId2" Type="http://schemas.openxmlformats.org/officeDocument/2006/relationships/tags" Target="../tags/tag28.xml"/><Relationship Id="rId1" Type="http://schemas.openxmlformats.org/officeDocument/2006/relationships/vmlDrawing" Target="../drawings/vmlDrawing27.vml"/><Relationship Id="rId6" Type="http://schemas.openxmlformats.org/officeDocument/2006/relationships/image" Target="../media/image1.emf"/><Relationship Id="rId5" Type="http://schemas.openxmlformats.org/officeDocument/2006/relationships/oleObject" Target="../embeddings/oleObject27.bin"/><Relationship Id="rId4"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slideLayout" Target="../slideLayouts/slideLayout5.xml"/><Relationship Id="rId7" Type="http://schemas.openxmlformats.org/officeDocument/2006/relationships/image" Target="../media/image20.png"/><Relationship Id="rId2" Type="http://schemas.openxmlformats.org/officeDocument/2006/relationships/tags" Target="../tags/tag29.xml"/><Relationship Id="rId1" Type="http://schemas.openxmlformats.org/officeDocument/2006/relationships/vmlDrawing" Target="../drawings/vmlDrawing28.vml"/><Relationship Id="rId6" Type="http://schemas.openxmlformats.org/officeDocument/2006/relationships/image" Target="../media/image1.emf"/><Relationship Id="rId5" Type="http://schemas.openxmlformats.org/officeDocument/2006/relationships/oleObject" Target="../embeddings/oleObject28.bin"/><Relationship Id="rId4"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22.jpeg"/><Relationship Id="rId2" Type="http://schemas.openxmlformats.org/officeDocument/2006/relationships/tags" Target="../tags/tag30.xml"/><Relationship Id="rId1" Type="http://schemas.openxmlformats.org/officeDocument/2006/relationships/vmlDrawing" Target="../drawings/vmlDrawing29.vml"/><Relationship Id="rId6" Type="http://schemas.openxmlformats.org/officeDocument/2006/relationships/image" Target="../media/image1.emf"/><Relationship Id="rId5" Type="http://schemas.openxmlformats.org/officeDocument/2006/relationships/oleObject" Target="../embeddings/oleObject29.bin"/><Relationship Id="rId4"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6.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7.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1.jpg"/><Relationship Id="rId2" Type="http://schemas.openxmlformats.org/officeDocument/2006/relationships/tags" Target="../tags/tag18.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Layout" Target="../slideLayouts/slideLayout8.xml"/><Relationship Id="rId7" Type="http://schemas.openxmlformats.org/officeDocument/2006/relationships/image" Target="../media/image12.jpg"/><Relationship Id="rId2" Type="http://schemas.openxmlformats.org/officeDocument/2006/relationships/tags" Target="../tags/tag19.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custDataLst>
              <p:tags r:id="rId2"/>
            </p:custDataLst>
            <p:extLst>
              <p:ext uri="{D42A27DB-BD31-4B8C-83A1-F6EECF244321}">
                <p14:modId xmlns:p14="http://schemas.microsoft.com/office/powerpoint/2010/main" val="125348215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481"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Titel 3"/>
          <p:cNvSpPr>
            <a:spLocks noGrp="1"/>
          </p:cNvSpPr>
          <p:nvPr>
            <p:ph type="ctrTitle"/>
          </p:nvPr>
        </p:nvSpPr>
        <p:spPr/>
        <p:txBody>
          <a:bodyPr>
            <a:normAutofit fontScale="90000"/>
          </a:bodyPr>
          <a:lstStyle/>
          <a:p>
            <a:r>
              <a:rPr lang="de-DE" dirty="0" smtClean="0"/>
              <a:t>Präsentationsvorlage:</a:t>
            </a:r>
            <a:br>
              <a:rPr lang="de-DE" dirty="0" smtClean="0"/>
            </a:br>
            <a:r>
              <a:rPr lang="de-DE" dirty="0" smtClean="0"/>
              <a:t>Farbe </a:t>
            </a:r>
            <a:r>
              <a:rPr lang="de-DE" dirty="0"/>
              <a:t>Rot-Violett</a:t>
            </a:r>
          </a:p>
        </p:txBody>
      </p:sp>
      <p:sp>
        <p:nvSpPr>
          <p:cNvPr id="5" name="Untertitel 4"/>
          <p:cNvSpPr>
            <a:spLocks noGrp="1"/>
          </p:cNvSpPr>
          <p:nvPr>
            <p:ph type="subTitle" idx="1"/>
          </p:nvPr>
        </p:nvSpPr>
        <p:spPr/>
        <p:txBody>
          <a:bodyPr/>
          <a:lstStyle/>
          <a:p>
            <a:r>
              <a:rPr lang="de-DE" dirty="0" smtClean="0"/>
              <a:t>Stand: Januar 2016</a:t>
            </a:r>
            <a:endParaRPr lang="de-DE" dirty="0"/>
          </a:p>
        </p:txBody>
      </p:sp>
      <p:sp>
        <p:nvSpPr>
          <p:cNvPr id="6" name="Rechteck 10"/>
          <p:cNvSpPr>
            <a:spLocks noChangeArrowheads="1"/>
          </p:cNvSpPr>
          <p:nvPr/>
        </p:nvSpPr>
        <p:spPr bwMode="auto">
          <a:xfrm>
            <a:off x="467544" y="188640"/>
            <a:ext cx="8175403" cy="2133918"/>
          </a:xfrm>
          <a:prstGeom prst="wedgeRectCallout">
            <a:avLst>
              <a:gd name="adj1" fmla="val -33671"/>
              <a:gd name="adj2" fmla="val 67271"/>
            </a:avLst>
          </a:prstGeom>
          <a:solidFill>
            <a:schemeClr val="tx2"/>
          </a:solidFill>
          <a:ln>
            <a:noFill/>
          </a:ln>
          <a:extLst/>
        </p:spPr>
        <p:txBody>
          <a:bodyPr wrap="square">
            <a:spAutoFit/>
          </a:bodyPr>
          <a:lstStyle/>
          <a:p>
            <a:r>
              <a:rPr lang="de-DE" sz="1400" dirty="0">
                <a:solidFill>
                  <a:schemeClr val="bg1"/>
                </a:solidFill>
              </a:rPr>
              <a:t>Dieses PPT-Template wurde in einigen Punkten verändert und optimiert, um den Umgang damit zu erleichtern. Im Anhang finden Sie Erläuterungsfolien. Diese liefern Ihnen bei Bedarf hilfreiche Informationen.  </a:t>
            </a:r>
          </a:p>
          <a:p>
            <a:endParaRPr lang="de-DE" sz="1400" dirty="0">
              <a:solidFill>
                <a:schemeClr val="bg1"/>
              </a:solidFill>
            </a:endParaRPr>
          </a:p>
          <a:p>
            <a:r>
              <a:rPr lang="de-DE" sz="1400" dirty="0">
                <a:solidFill>
                  <a:schemeClr val="bg1"/>
                </a:solidFill>
              </a:rPr>
              <a:t>Zum Einfügen Ihres Logos &amp; Zusatzes laden Sie bitte das entsprechende Office-Logo-Paket von AULIS herunter (Office-Vorlagen: Office-Logos):  </a:t>
            </a:r>
          </a:p>
          <a:p>
            <a:pPr marL="285750" indent="-285750">
              <a:spcBef>
                <a:spcPts val="400"/>
              </a:spcBef>
              <a:buFont typeface="Wingdings" panose="05000000000000000000" pitchFamily="2" charset="2"/>
              <a:buChar char="§"/>
            </a:pPr>
            <a:r>
              <a:rPr lang="de-DE" sz="1400" dirty="0">
                <a:solidFill>
                  <a:schemeClr val="bg1"/>
                </a:solidFill>
              </a:rPr>
              <a:t>LogoXY_Office_neg.png</a:t>
            </a:r>
          </a:p>
          <a:p>
            <a:pPr marL="285750" indent="-285750">
              <a:spcAft>
                <a:spcPts val="400"/>
              </a:spcAft>
              <a:buFont typeface="Wingdings" panose="05000000000000000000" pitchFamily="2" charset="2"/>
              <a:buChar char="§"/>
            </a:pPr>
            <a:r>
              <a:rPr lang="de-DE" sz="1400" dirty="0">
                <a:solidFill>
                  <a:schemeClr val="bg1"/>
                </a:solidFill>
              </a:rPr>
              <a:t>LogoXY_Zusatz_Office_neg.png</a:t>
            </a:r>
          </a:p>
          <a:p>
            <a:r>
              <a:rPr lang="de-DE" sz="1400">
                <a:solidFill>
                  <a:schemeClr val="bg1"/>
                </a:solidFill>
              </a:rPr>
              <a:t>Bitte verwenden Sie unbedingt diese und keine anderen Logo-Daten, da diese für die optimale Positionierung im Office-Dokument optimiert sind.</a:t>
            </a:r>
            <a:endParaRPr lang="de-DE" sz="1400" dirty="0">
              <a:solidFill>
                <a:schemeClr val="bg1"/>
              </a:solidFill>
            </a:endParaRPr>
          </a:p>
        </p:txBody>
      </p:sp>
    </p:spTree>
    <p:extLst>
      <p:ext uri="{BB962C8B-B14F-4D97-AF65-F5344CB8AC3E}">
        <p14:creationId xmlns:p14="http://schemas.microsoft.com/office/powerpoint/2010/main" val="10134784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p:custDataLst>
              <p:tags r:id="rId2"/>
            </p:custDataLst>
            <p:extLst>
              <p:ext uri="{D42A27DB-BD31-4B8C-83A1-F6EECF244321}">
                <p14:modId xmlns:p14="http://schemas.microsoft.com/office/powerpoint/2010/main" val="107626557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697"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extplatzhalter 1"/>
          <p:cNvSpPr>
            <a:spLocks noGrp="1"/>
          </p:cNvSpPr>
          <p:nvPr>
            <p:ph type="body" sz="quarter" idx="10"/>
          </p:nvPr>
        </p:nvSpPr>
        <p:spPr/>
        <p:txBody>
          <a:bodyPr/>
          <a:lstStyle/>
          <a:p>
            <a:r>
              <a:rPr lang="de-DE" dirty="0" smtClean="0"/>
              <a:t>„Alles ist schwierig,</a:t>
            </a:r>
            <a:br>
              <a:rPr lang="de-DE" dirty="0" smtClean="0"/>
            </a:br>
            <a:r>
              <a:rPr lang="de-DE" dirty="0" smtClean="0"/>
              <a:t>bevor es leicht wird.“</a:t>
            </a:r>
            <a:endParaRPr lang="de-DE" dirty="0"/>
          </a:p>
        </p:txBody>
      </p:sp>
    </p:spTree>
    <p:extLst>
      <p:ext uri="{BB962C8B-B14F-4D97-AF65-F5344CB8AC3E}">
        <p14:creationId xmlns:p14="http://schemas.microsoft.com/office/powerpoint/2010/main" val="40138468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p:custDataLst>
              <p:tags r:id="rId2"/>
            </p:custDataLst>
            <p:extLst>
              <p:ext uri="{D42A27DB-BD31-4B8C-83A1-F6EECF244321}">
                <p14:modId xmlns:p14="http://schemas.microsoft.com/office/powerpoint/2010/main" val="189879489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840"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ctrTitle"/>
          </p:nvPr>
        </p:nvSpPr>
        <p:spPr/>
        <p:txBody>
          <a:bodyPr/>
          <a:lstStyle/>
          <a:p>
            <a:r>
              <a:rPr lang="de-DE" dirty="0" smtClean="0"/>
              <a:t>Vielen Dank!</a:t>
            </a:r>
            <a:endParaRPr lang="de-DE" dirty="0"/>
          </a:p>
        </p:txBody>
      </p:sp>
      <p:sp>
        <p:nvSpPr>
          <p:cNvPr id="3" name="Untertitel 2"/>
          <p:cNvSpPr>
            <a:spLocks noGrp="1"/>
          </p:cNvSpPr>
          <p:nvPr>
            <p:ph type="subTitle" idx="1"/>
          </p:nvPr>
        </p:nvSpPr>
        <p:spPr/>
        <p:txBody>
          <a:bodyPr/>
          <a:lstStyle/>
          <a:p>
            <a:endParaRPr lang="de-DE" dirty="0"/>
          </a:p>
        </p:txBody>
      </p:sp>
      <p:sp>
        <p:nvSpPr>
          <p:cNvPr id="5" name="Rechteck 4"/>
          <p:cNvSpPr/>
          <p:nvPr/>
        </p:nvSpPr>
        <p:spPr>
          <a:xfrm>
            <a:off x="362778" y="5265204"/>
            <a:ext cx="2012978" cy="1107996"/>
          </a:xfrm>
          <a:prstGeom prst="rect">
            <a:avLst/>
          </a:prstGeom>
        </p:spPr>
        <p:txBody>
          <a:bodyPr wrap="square" lIns="0" tIns="0" rIns="0" bIns="0" anchor="b">
            <a:spAutoFit/>
          </a:bodyPr>
          <a:lstStyle/>
          <a:p>
            <a:r>
              <a:rPr lang="de-DE" sz="1200" dirty="0" err="1" smtClean="0">
                <a:solidFill>
                  <a:schemeClr val="bg1"/>
                </a:solidFill>
              </a:rPr>
              <a:t>Neustadtswall</a:t>
            </a:r>
            <a:r>
              <a:rPr lang="de-DE" sz="1200" dirty="0" smtClean="0">
                <a:solidFill>
                  <a:schemeClr val="bg1"/>
                </a:solidFill>
              </a:rPr>
              <a:t> 30</a:t>
            </a:r>
          </a:p>
          <a:p>
            <a:r>
              <a:rPr lang="de-DE" sz="1200" dirty="0" smtClean="0">
                <a:solidFill>
                  <a:schemeClr val="bg1"/>
                </a:solidFill>
              </a:rPr>
              <a:t>D-28199 Bremen</a:t>
            </a:r>
          </a:p>
          <a:p>
            <a:r>
              <a:rPr lang="de-DE" sz="1200" dirty="0" smtClean="0">
                <a:solidFill>
                  <a:schemeClr val="bg1"/>
                </a:solidFill>
              </a:rPr>
              <a:t>T +49 421 59050</a:t>
            </a:r>
          </a:p>
          <a:p>
            <a:r>
              <a:rPr lang="de-DE" sz="1200" dirty="0" smtClean="0">
                <a:solidFill>
                  <a:schemeClr val="bg1"/>
                </a:solidFill>
              </a:rPr>
              <a:t>F +49 421 5905 2292</a:t>
            </a:r>
          </a:p>
          <a:p>
            <a:r>
              <a:rPr lang="de-DE" sz="1200" dirty="0" smtClean="0">
                <a:solidFill>
                  <a:schemeClr val="bg1"/>
                </a:solidFill>
              </a:rPr>
              <a:t>info@hs-bremen.de</a:t>
            </a:r>
          </a:p>
          <a:p>
            <a:r>
              <a:rPr lang="de-DE" sz="1200" dirty="0" smtClean="0">
                <a:solidFill>
                  <a:schemeClr val="bg1"/>
                </a:solidFill>
              </a:rPr>
              <a:t>hs-bremen.de</a:t>
            </a:r>
            <a:endParaRPr lang="de-DE" sz="1200" dirty="0">
              <a:solidFill>
                <a:schemeClr val="bg1"/>
              </a:solidFill>
            </a:endParaRPr>
          </a:p>
        </p:txBody>
      </p:sp>
    </p:spTree>
    <p:extLst>
      <p:ext uri="{BB962C8B-B14F-4D97-AF65-F5344CB8AC3E}">
        <p14:creationId xmlns:p14="http://schemas.microsoft.com/office/powerpoint/2010/main" val="18935024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custDataLst>
              <p:tags r:id="rId2"/>
            </p:custDataLst>
            <p:extLst>
              <p:ext uri="{D42A27DB-BD31-4B8C-83A1-F6EECF244321}">
                <p14:modId xmlns:p14="http://schemas.microsoft.com/office/powerpoint/2010/main" val="98773041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3865"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itel 4"/>
          <p:cNvSpPr>
            <a:spLocks noGrp="1"/>
          </p:cNvSpPr>
          <p:nvPr>
            <p:ph type="title"/>
          </p:nvPr>
        </p:nvSpPr>
        <p:spPr/>
        <p:txBody>
          <a:bodyPr/>
          <a:lstStyle/>
          <a:p>
            <a:r>
              <a:rPr lang="de-DE" dirty="0" smtClean="0"/>
              <a:t>Vielen Dank!</a:t>
            </a:r>
            <a:endParaRPr lang="de-DE" dirty="0"/>
          </a:p>
        </p:txBody>
      </p:sp>
      <p:sp>
        <p:nvSpPr>
          <p:cNvPr id="10" name="Textplatzhalter 5"/>
          <p:cNvSpPr txBox="1">
            <a:spLocks/>
          </p:cNvSpPr>
          <p:nvPr/>
        </p:nvSpPr>
        <p:spPr>
          <a:xfrm>
            <a:off x="357159" y="2857496"/>
            <a:ext cx="8072493" cy="3286148"/>
          </a:xfrm>
          <a:prstGeom prst="rect">
            <a:avLst/>
          </a:prstGeom>
        </p:spPr>
        <p:txBody>
          <a:bodyPr lIns="0" tIns="0" rIns="0" bIns="0" numCol="3" spcCol="180000">
            <a:noAutofit/>
          </a:bodyPr>
          <a:lstStyle>
            <a:lvl1pPr marL="0" indent="0" algn="l" defTabSz="914400" rtl="0" eaLnBrk="1" latinLnBrk="0" hangingPunct="1">
              <a:lnSpc>
                <a:spcPts val="1800"/>
              </a:lnSpc>
              <a:spcBef>
                <a:spcPts val="1000"/>
              </a:spcBef>
              <a:buFontTx/>
              <a:buNone/>
              <a:defRPr sz="2000" kern="1200">
                <a:solidFill>
                  <a:schemeClr val="bg1"/>
                </a:solidFill>
                <a:latin typeface="+mn-lt"/>
                <a:ea typeface="+mn-ea"/>
                <a:cs typeface="+mn-cs"/>
              </a:defRPr>
            </a:lvl1pPr>
            <a:lvl2pPr marL="0" indent="0" algn="l" defTabSz="914400" rtl="0" eaLnBrk="1" latinLnBrk="0" hangingPunct="1">
              <a:lnSpc>
                <a:spcPts val="1800"/>
              </a:lnSpc>
              <a:spcBef>
                <a:spcPts val="1000"/>
              </a:spcBef>
              <a:buFontTx/>
              <a:buNone/>
              <a:defRPr sz="2000" kern="1200">
                <a:solidFill>
                  <a:schemeClr val="bg1"/>
                </a:solidFill>
                <a:latin typeface="+mn-lt"/>
                <a:ea typeface="+mn-ea"/>
                <a:cs typeface="+mn-cs"/>
              </a:defRPr>
            </a:lvl2pPr>
            <a:lvl3pPr marL="0" indent="0" algn="l" defTabSz="914400" rtl="0" eaLnBrk="1" latinLnBrk="0" hangingPunct="1">
              <a:lnSpc>
                <a:spcPts val="1800"/>
              </a:lnSpc>
              <a:spcBef>
                <a:spcPts val="1000"/>
              </a:spcBef>
              <a:buFontTx/>
              <a:buNone/>
              <a:defRPr sz="2000" kern="1200">
                <a:solidFill>
                  <a:schemeClr val="bg1"/>
                </a:solidFill>
                <a:latin typeface="+mn-lt"/>
                <a:ea typeface="+mn-ea"/>
                <a:cs typeface="+mn-cs"/>
              </a:defRPr>
            </a:lvl3pPr>
            <a:lvl4pPr marL="0" indent="0" algn="l" defTabSz="914400" rtl="0" eaLnBrk="1" latinLnBrk="0" hangingPunct="1">
              <a:lnSpc>
                <a:spcPts val="1800"/>
              </a:lnSpc>
              <a:spcBef>
                <a:spcPts val="1000"/>
              </a:spcBef>
              <a:buFontTx/>
              <a:buNone/>
              <a:defRPr sz="2000" kern="1200">
                <a:solidFill>
                  <a:schemeClr val="bg1"/>
                </a:solidFill>
                <a:latin typeface="+mn-lt"/>
                <a:ea typeface="+mn-ea"/>
                <a:cs typeface="+mn-cs"/>
              </a:defRPr>
            </a:lvl4pPr>
            <a:lvl5pPr marL="0" indent="0" algn="l" defTabSz="914400" rtl="0" eaLnBrk="1" latinLnBrk="0" hangingPunct="1">
              <a:lnSpc>
                <a:spcPts val="1800"/>
              </a:lnSpc>
              <a:spcBef>
                <a:spcPts val="1000"/>
              </a:spcBef>
              <a:buFontTx/>
              <a:buNone/>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marR="0" lvl="1" indent="-171450" algn="l" defTabSz="914400" rtl="0" eaLnBrk="1" fontAlgn="auto" latinLnBrk="0" hangingPunct="1">
              <a:lnSpc>
                <a:spcPts val="1700"/>
              </a:lnSpc>
              <a:spcBef>
                <a:spcPts val="0"/>
              </a:spcBef>
              <a:spcAft>
                <a:spcPts val="0"/>
              </a:spcAft>
              <a:buClrTx/>
              <a:buSzPct val="100000"/>
              <a:buFont typeface="Calibri" panose="020F0502020204030204" pitchFamily="34" charset="0"/>
              <a:buChar char="▪"/>
              <a:tabLst/>
              <a:defRPr/>
            </a:pPr>
            <a:r>
              <a:rPr kumimoji="0" lang="de-DE" sz="1200" b="0" i="0" u="none" strike="noStrike" kern="1200" cap="none" spc="0" normalizeH="0" baseline="0" noProof="0" dirty="0" smtClean="0">
                <a:ln>
                  <a:noFill/>
                </a:ln>
                <a:solidFill>
                  <a:sysClr val="window" lastClr="FFFFFF"/>
                </a:solidFill>
                <a:effectLst/>
                <a:uLnTx/>
                <a:uFillTx/>
                <a:latin typeface="Calibri"/>
              </a:rPr>
              <a:t>Martin Ammon</a:t>
            </a:r>
          </a:p>
          <a:p>
            <a:pPr marL="171450" marR="0" lvl="1" indent="-171450" algn="l" defTabSz="914400" rtl="0" eaLnBrk="1" fontAlgn="auto" latinLnBrk="0" hangingPunct="1">
              <a:lnSpc>
                <a:spcPts val="1700"/>
              </a:lnSpc>
              <a:spcBef>
                <a:spcPts val="0"/>
              </a:spcBef>
              <a:spcAft>
                <a:spcPts val="0"/>
              </a:spcAft>
              <a:buClrTx/>
              <a:buSzPct val="100000"/>
              <a:buFont typeface="Calibri" panose="020F0502020204030204" pitchFamily="34" charset="0"/>
              <a:buChar char="▪"/>
              <a:tabLst/>
              <a:defRPr/>
            </a:pPr>
            <a:r>
              <a:rPr kumimoji="0" lang="de-DE" sz="1200" b="0" i="0" u="none" strike="noStrike" kern="1200" cap="none" spc="0" normalizeH="0" baseline="0" noProof="0" dirty="0" smtClean="0">
                <a:ln>
                  <a:noFill/>
                </a:ln>
                <a:solidFill>
                  <a:sysClr val="window" lastClr="FFFFFF"/>
                </a:solidFill>
                <a:effectLst/>
                <a:uLnTx/>
                <a:uFillTx/>
                <a:latin typeface="Calibri"/>
              </a:rPr>
              <a:t>Birgit </a:t>
            </a:r>
            <a:r>
              <a:rPr kumimoji="0" lang="de-DE" sz="1200" b="0" i="0" u="none" strike="noStrike" kern="1200" cap="none" spc="0" normalizeH="0" baseline="0" noProof="0" dirty="0" err="1" smtClean="0">
                <a:ln>
                  <a:noFill/>
                </a:ln>
                <a:solidFill>
                  <a:sysClr val="window" lastClr="FFFFFF"/>
                </a:solidFill>
                <a:effectLst/>
                <a:uLnTx/>
                <a:uFillTx/>
                <a:latin typeface="Calibri"/>
              </a:rPr>
              <a:t>Averbeck</a:t>
            </a:r>
            <a:endParaRPr kumimoji="0" lang="de-DE" sz="1200" b="0" i="0" u="none" strike="noStrike" kern="1200" cap="none" spc="0" normalizeH="0" baseline="0" noProof="0" dirty="0" smtClean="0">
              <a:ln>
                <a:noFill/>
              </a:ln>
              <a:solidFill>
                <a:sysClr val="window" lastClr="FFFFFF"/>
              </a:solidFill>
              <a:effectLst/>
              <a:uLnTx/>
              <a:uFillTx/>
              <a:latin typeface="Calibri"/>
            </a:endParaRPr>
          </a:p>
          <a:p>
            <a:pPr marL="171450" marR="0" lvl="1" indent="-171450" algn="l" defTabSz="914400" rtl="0" eaLnBrk="1" fontAlgn="auto" latinLnBrk="0" hangingPunct="1">
              <a:lnSpc>
                <a:spcPts val="1700"/>
              </a:lnSpc>
              <a:spcBef>
                <a:spcPts val="0"/>
              </a:spcBef>
              <a:spcAft>
                <a:spcPts val="0"/>
              </a:spcAft>
              <a:buClrTx/>
              <a:buSzPct val="100000"/>
              <a:buFont typeface="Calibri" panose="020F0502020204030204" pitchFamily="34" charset="0"/>
              <a:buChar char="▪"/>
              <a:tabLst/>
              <a:defRPr/>
            </a:pPr>
            <a:r>
              <a:rPr kumimoji="0" lang="de-DE" sz="1200" b="0" i="0" u="none" strike="noStrike" kern="1200" cap="none" spc="0" normalizeH="0" baseline="0" noProof="0" dirty="0" smtClean="0">
                <a:ln>
                  <a:noFill/>
                </a:ln>
                <a:solidFill>
                  <a:sysClr val="window" lastClr="FFFFFF"/>
                </a:solidFill>
                <a:effectLst/>
                <a:uLnTx/>
                <a:uFillTx/>
                <a:latin typeface="Calibri"/>
              </a:rPr>
              <a:t>Ulrich Berlin</a:t>
            </a:r>
          </a:p>
          <a:p>
            <a:pPr marL="171450" marR="0" lvl="1" indent="-171450" algn="l" defTabSz="914400" rtl="0" eaLnBrk="1" fontAlgn="auto" latinLnBrk="0" hangingPunct="1">
              <a:lnSpc>
                <a:spcPts val="1700"/>
              </a:lnSpc>
              <a:spcBef>
                <a:spcPts val="0"/>
              </a:spcBef>
              <a:spcAft>
                <a:spcPts val="0"/>
              </a:spcAft>
              <a:buClrTx/>
              <a:buSzPct val="100000"/>
              <a:buFont typeface="Calibri" panose="020F0502020204030204" pitchFamily="34" charset="0"/>
              <a:buChar char="▪"/>
              <a:tabLst/>
              <a:defRPr/>
            </a:pPr>
            <a:r>
              <a:rPr kumimoji="0" lang="de-DE" sz="1200" b="0" i="0" u="none" strike="noStrike" kern="1200" cap="none" spc="0" normalizeH="0" baseline="0" noProof="0" dirty="0" smtClean="0">
                <a:ln>
                  <a:noFill/>
                </a:ln>
                <a:solidFill>
                  <a:sysClr val="window" lastClr="FFFFFF"/>
                </a:solidFill>
                <a:effectLst/>
                <a:uLnTx/>
                <a:uFillTx/>
                <a:latin typeface="Calibri"/>
              </a:rPr>
              <a:t>Beate Blank</a:t>
            </a:r>
          </a:p>
          <a:p>
            <a:pPr marL="171450" marR="0" lvl="1" indent="-171450" algn="l" defTabSz="914400" rtl="0" eaLnBrk="1" fontAlgn="auto" latinLnBrk="0" hangingPunct="1">
              <a:lnSpc>
                <a:spcPts val="1700"/>
              </a:lnSpc>
              <a:spcBef>
                <a:spcPts val="0"/>
              </a:spcBef>
              <a:spcAft>
                <a:spcPts val="0"/>
              </a:spcAft>
              <a:buClrTx/>
              <a:buSzPct val="100000"/>
              <a:buFont typeface="Calibri" panose="020F0502020204030204" pitchFamily="34" charset="0"/>
              <a:buChar char="▪"/>
              <a:tabLst/>
              <a:defRPr/>
            </a:pPr>
            <a:r>
              <a:rPr kumimoji="0" lang="de-DE" sz="1200" b="0" i="0" u="none" strike="noStrike" kern="1200" cap="none" spc="0" normalizeH="0" baseline="0" noProof="0" dirty="0" smtClean="0">
                <a:ln>
                  <a:noFill/>
                </a:ln>
                <a:solidFill>
                  <a:sysClr val="window" lastClr="FFFFFF"/>
                </a:solidFill>
                <a:effectLst/>
                <a:uLnTx/>
                <a:uFillTx/>
                <a:latin typeface="Calibri"/>
              </a:rPr>
              <a:t>Uta </a:t>
            </a:r>
            <a:r>
              <a:rPr kumimoji="0" lang="de-DE" sz="1200" b="0" i="0" u="none" strike="noStrike" kern="1200" cap="none" spc="0" normalizeH="0" baseline="0" noProof="0" dirty="0" err="1" smtClean="0">
                <a:ln>
                  <a:noFill/>
                </a:ln>
                <a:solidFill>
                  <a:sysClr val="window" lastClr="FFFFFF"/>
                </a:solidFill>
                <a:effectLst/>
                <a:uLnTx/>
                <a:uFillTx/>
                <a:latin typeface="Calibri"/>
              </a:rPr>
              <a:t>Bohnebeck</a:t>
            </a:r>
            <a:endParaRPr kumimoji="0" lang="de-DE" sz="1200" b="0" i="0" u="none" strike="noStrike" kern="1200" cap="none" spc="0" normalizeH="0" baseline="0" noProof="0" dirty="0" smtClean="0">
              <a:ln>
                <a:noFill/>
              </a:ln>
              <a:solidFill>
                <a:sysClr val="window" lastClr="FFFFFF"/>
              </a:solidFill>
              <a:effectLst/>
              <a:uLnTx/>
              <a:uFillTx/>
              <a:latin typeface="Calibri"/>
            </a:endParaRPr>
          </a:p>
          <a:p>
            <a:pPr marL="171450" marR="0" lvl="1" indent="-171450" algn="l" defTabSz="914400" rtl="0" eaLnBrk="1" fontAlgn="auto" latinLnBrk="0" hangingPunct="1">
              <a:lnSpc>
                <a:spcPts val="1700"/>
              </a:lnSpc>
              <a:spcBef>
                <a:spcPts val="0"/>
              </a:spcBef>
              <a:spcAft>
                <a:spcPts val="0"/>
              </a:spcAft>
              <a:buClrTx/>
              <a:buSzPct val="100000"/>
              <a:buFont typeface="Calibri" panose="020F0502020204030204" pitchFamily="34" charset="0"/>
              <a:buChar char="▪"/>
              <a:tabLst/>
              <a:defRPr/>
            </a:pPr>
            <a:r>
              <a:rPr kumimoji="0" lang="de-DE" sz="1200" b="0" i="0" u="none" strike="noStrike" kern="1200" cap="none" spc="0" normalizeH="0" baseline="0" noProof="0" dirty="0" smtClean="0">
                <a:ln>
                  <a:noFill/>
                </a:ln>
                <a:solidFill>
                  <a:sysClr val="window" lastClr="FFFFFF"/>
                </a:solidFill>
                <a:effectLst/>
                <a:uLnTx/>
                <a:uFillTx/>
                <a:latin typeface="Calibri"/>
              </a:rPr>
              <a:t>Thomas </a:t>
            </a:r>
            <a:r>
              <a:rPr kumimoji="0" lang="de-DE" sz="1200" b="0" i="0" u="none" strike="noStrike" kern="1200" cap="none" spc="0" normalizeH="0" baseline="0" noProof="0" dirty="0" err="1" smtClean="0">
                <a:ln>
                  <a:noFill/>
                </a:ln>
                <a:solidFill>
                  <a:sysClr val="window" lastClr="FFFFFF"/>
                </a:solidFill>
                <a:effectLst/>
                <a:uLnTx/>
                <a:uFillTx/>
                <a:latin typeface="Calibri"/>
              </a:rPr>
              <a:t>Brilling</a:t>
            </a:r>
            <a:endParaRPr kumimoji="0" lang="de-DE" sz="1200" b="0" i="0" u="none" strike="noStrike" kern="1200" cap="none" spc="0" normalizeH="0" baseline="0" noProof="0" dirty="0" smtClean="0">
              <a:ln>
                <a:noFill/>
              </a:ln>
              <a:solidFill>
                <a:sysClr val="window" lastClr="FFFFFF"/>
              </a:solidFill>
              <a:effectLst/>
              <a:uLnTx/>
              <a:uFillTx/>
              <a:latin typeface="Calibri"/>
            </a:endParaRPr>
          </a:p>
          <a:p>
            <a:pPr marL="171450" marR="0" lvl="1" indent="-171450" algn="l" defTabSz="914400" rtl="0" eaLnBrk="1" fontAlgn="auto" latinLnBrk="0" hangingPunct="1">
              <a:lnSpc>
                <a:spcPts val="1700"/>
              </a:lnSpc>
              <a:spcBef>
                <a:spcPts val="0"/>
              </a:spcBef>
              <a:spcAft>
                <a:spcPts val="0"/>
              </a:spcAft>
              <a:buClrTx/>
              <a:buSzPct val="100000"/>
              <a:buFont typeface="Calibri" panose="020F0502020204030204" pitchFamily="34" charset="0"/>
              <a:buChar char="▪"/>
              <a:tabLst/>
              <a:defRPr/>
            </a:pPr>
            <a:r>
              <a:rPr kumimoji="0" lang="de-DE" sz="1200" b="0" i="0" u="none" strike="noStrike" kern="1200" cap="none" spc="0" normalizeH="0" baseline="0" noProof="0" dirty="0" smtClean="0">
                <a:ln>
                  <a:noFill/>
                </a:ln>
                <a:solidFill>
                  <a:sysClr val="window" lastClr="FFFFFF"/>
                </a:solidFill>
                <a:effectLst/>
                <a:uLnTx/>
                <a:uFillTx/>
                <a:latin typeface="Calibri"/>
              </a:rPr>
              <a:t>Helmut Eirund</a:t>
            </a:r>
          </a:p>
          <a:p>
            <a:pPr marL="171450" marR="0" lvl="1" indent="-171450" algn="l" defTabSz="914400" rtl="0" eaLnBrk="1" fontAlgn="auto" latinLnBrk="0" hangingPunct="1">
              <a:lnSpc>
                <a:spcPts val="1700"/>
              </a:lnSpc>
              <a:spcBef>
                <a:spcPts val="0"/>
              </a:spcBef>
              <a:spcAft>
                <a:spcPts val="0"/>
              </a:spcAft>
              <a:buClrTx/>
              <a:buSzPct val="100000"/>
              <a:buFont typeface="Calibri" panose="020F0502020204030204" pitchFamily="34" charset="0"/>
              <a:buChar char="▪"/>
              <a:tabLst/>
              <a:defRPr/>
            </a:pPr>
            <a:r>
              <a:rPr kumimoji="0" lang="de-DE" sz="1200" b="0" i="0" u="none" strike="noStrike" kern="1200" cap="none" spc="0" normalizeH="0" baseline="0" noProof="0" dirty="0" smtClean="0">
                <a:ln>
                  <a:noFill/>
                </a:ln>
                <a:solidFill>
                  <a:sysClr val="window" lastClr="FFFFFF"/>
                </a:solidFill>
                <a:effectLst/>
                <a:uLnTx/>
                <a:uFillTx/>
                <a:latin typeface="Calibri"/>
              </a:rPr>
              <a:t>Tatjana </a:t>
            </a:r>
            <a:r>
              <a:rPr kumimoji="0" lang="de-DE" sz="1200" b="0" i="0" u="none" strike="noStrike" kern="1200" cap="none" spc="0" normalizeH="0" baseline="0" noProof="0" dirty="0" err="1" smtClean="0">
                <a:ln>
                  <a:noFill/>
                </a:ln>
                <a:solidFill>
                  <a:sysClr val="window" lastClr="FFFFFF"/>
                </a:solidFill>
                <a:effectLst/>
                <a:uLnTx/>
                <a:uFillTx/>
                <a:latin typeface="Calibri"/>
              </a:rPr>
              <a:t>Erlewein</a:t>
            </a:r>
            <a:endParaRPr kumimoji="0" lang="de-DE" sz="1200" b="0" i="0" u="none" strike="noStrike" kern="1200" cap="none" spc="0" normalizeH="0" baseline="0" noProof="0" dirty="0" smtClean="0">
              <a:ln>
                <a:noFill/>
              </a:ln>
              <a:solidFill>
                <a:sysClr val="window" lastClr="FFFFFF"/>
              </a:solidFill>
              <a:effectLst/>
              <a:uLnTx/>
              <a:uFillTx/>
              <a:latin typeface="Calibri"/>
            </a:endParaRPr>
          </a:p>
          <a:p>
            <a:pPr marL="171450" marR="0" lvl="1" indent="-171450" algn="l" defTabSz="914400" rtl="0" eaLnBrk="1" fontAlgn="auto" latinLnBrk="0" hangingPunct="1">
              <a:lnSpc>
                <a:spcPts val="1700"/>
              </a:lnSpc>
              <a:spcBef>
                <a:spcPts val="0"/>
              </a:spcBef>
              <a:spcAft>
                <a:spcPts val="0"/>
              </a:spcAft>
              <a:buClrTx/>
              <a:buSzPct val="100000"/>
              <a:buFont typeface="Calibri" panose="020F0502020204030204" pitchFamily="34" charset="0"/>
              <a:buChar char="▪"/>
              <a:tabLst/>
              <a:defRPr/>
            </a:pPr>
            <a:r>
              <a:rPr kumimoji="0" lang="de-DE" sz="1200" b="0" i="0" u="none" strike="noStrike" kern="1200" cap="none" spc="0" normalizeH="0" baseline="0" noProof="0" dirty="0" smtClean="0">
                <a:ln>
                  <a:noFill/>
                </a:ln>
                <a:solidFill>
                  <a:sysClr val="window" lastClr="FFFFFF"/>
                </a:solidFill>
                <a:effectLst/>
                <a:uLnTx/>
                <a:uFillTx/>
                <a:latin typeface="Calibri"/>
              </a:rPr>
              <a:t>Peter Feldbrügge</a:t>
            </a:r>
          </a:p>
          <a:p>
            <a:pPr marL="171450" marR="0" lvl="1" indent="-171450" algn="l" defTabSz="914400" rtl="0" eaLnBrk="1" fontAlgn="auto" latinLnBrk="0" hangingPunct="1">
              <a:lnSpc>
                <a:spcPts val="1700"/>
              </a:lnSpc>
              <a:spcBef>
                <a:spcPts val="0"/>
              </a:spcBef>
              <a:spcAft>
                <a:spcPts val="0"/>
              </a:spcAft>
              <a:buClrTx/>
              <a:buSzPct val="100000"/>
              <a:buFont typeface="Calibri" panose="020F0502020204030204" pitchFamily="34" charset="0"/>
              <a:buChar char="▪"/>
              <a:tabLst/>
              <a:defRPr/>
            </a:pPr>
            <a:r>
              <a:rPr kumimoji="0" lang="de-DE" sz="1200" b="0" i="0" u="none" strike="noStrike" kern="1200" cap="none" spc="0" normalizeH="0" baseline="0" noProof="0" dirty="0" smtClean="0">
                <a:ln>
                  <a:noFill/>
                </a:ln>
                <a:solidFill>
                  <a:sysClr val="window" lastClr="FFFFFF"/>
                </a:solidFill>
                <a:effectLst/>
                <a:uLnTx/>
                <a:uFillTx/>
                <a:latin typeface="Calibri"/>
              </a:rPr>
              <a:t>Hans </a:t>
            </a:r>
            <a:r>
              <a:rPr kumimoji="0" lang="de-DE" sz="1200" b="0" i="0" u="none" strike="noStrike" kern="1200" cap="none" spc="0" normalizeH="0" baseline="0" noProof="0" dirty="0" err="1" smtClean="0">
                <a:ln>
                  <a:noFill/>
                </a:ln>
                <a:solidFill>
                  <a:sysClr val="window" lastClr="FFFFFF"/>
                </a:solidFill>
                <a:effectLst/>
                <a:uLnTx/>
                <a:uFillTx/>
                <a:latin typeface="Calibri"/>
              </a:rPr>
              <a:t>Gudenschwager</a:t>
            </a:r>
            <a:endParaRPr kumimoji="0" lang="de-DE" sz="1200" b="0" i="0" u="none" strike="noStrike" kern="1200" cap="none" spc="0" normalizeH="0" baseline="0" noProof="0" dirty="0" smtClean="0">
              <a:ln>
                <a:noFill/>
              </a:ln>
              <a:solidFill>
                <a:sysClr val="window" lastClr="FFFFFF"/>
              </a:solidFill>
              <a:effectLst/>
              <a:uLnTx/>
              <a:uFillTx/>
              <a:latin typeface="Calibri"/>
            </a:endParaRPr>
          </a:p>
          <a:p>
            <a:pPr marL="171450" marR="0" lvl="1" indent="-171450" algn="l" defTabSz="914400" rtl="0" eaLnBrk="1" fontAlgn="auto" latinLnBrk="0" hangingPunct="1">
              <a:lnSpc>
                <a:spcPts val="1700"/>
              </a:lnSpc>
              <a:spcBef>
                <a:spcPts val="0"/>
              </a:spcBef>
              <a:spcAft>
                <a:spcPts val="0"/>
              </a:spcAft>
              <a:buClrTx/>
              <a:buSzPct val="100000"/>
              <a:buFont typeface="Calibri" panose="020F0502020204030204" pitchFamily="34" charset="0"/>
              <a:buChar char="▪"/>
              <a:tabLst/>
              <a:defRPr/>
            </a:pPr>
            <a:r>
              <a:rPr kumimoji="0" lang="de-DE" sz="1200" b="0" i="0" u="none" strike="noStrike" kern="1200" cap="none" spc="0" normalizeH="0" baseline="0" noProof="0" dirty="0" smtClean="0">
                <a:ln>
                  <a:noFill/>
                </a:ln>
                <a:solidFill>
                  <a:sysClr val="window" lastClr="FFFFFF"/>
                </a:solidFill>
                <a:effectLst/>
                <a:uLnTx/>
                <a:uFillTx/>
                <a:latin typeface="Calibri"/>
              </a:rPr>
              <a:t>Mareile </a:t>
            </a:r>
            <a:r>
              <a:rPr kumimoji="0" lang="de-DE" sz="1200" b="0" i="0" u="none" strike="noStrike" kern="1200" cap="none" spc="0" normalizeH="0" baseline="0" noProof="0" dirty="0" err="1" smtClean="0">
                <a:ln>
                  <a:noFill/>
                </a:ln>
                <a:solidFill>
                  <a:sysClr val="window" lastClr="FFFFFF"/>
                </a:solidFill>
                <a:effectLst/>
                <a:uLnTx/>
                <a:uFillTx/>
                <a:latin typeface="Calibri"/>
              </a:rPr>
              <a:t>Hankeln</a:t>
            </a:r>
            <a:endParaRPr kumimoji="0" lang="de-DE" sz="1200" b="0" i="0" u="none" strike="noStrike" kern="1200" cap="none" spc="0" normalizeH="0" baseline="0" noProof="0" dirty="0" smtClean="0">
              <a:ln>
                <a:noFill/>
              </a:ln>
              <a:solidFill>
                <a:sysClr val="window" lastClr="FFFFFF"/>
              </a:solidFill>
              <a:effectLst/>
              <a:uLnTx/>
              <a:uFillTx/>
              <a:latin typeface="Calibri"/>
            </a:endParaRPr>
          </a:p>
          <a:p>
            <a:pPr marL="171450" marR="0" lvl="1" indent="-171450" algn="l" defTabSz="914400" rtl="0" eaLnBrk="1" fontAlgn="auto" latinLnBrk="0" hangingPunct="1">
              <a:lnSpc>
                <a:spcPts val="1700"/>
              </a:lnSpc>
              <a:spcBef>
                <a:spcPts val="0"/>
              </a:spcBef>
              <a:spcAft>
                <a:spcPts val="0"/>
              </a:spcAft>
              <a:buClrTx/>
              <a:buSzPct val="100000"/>
              <a:buFont typeface="Calibri" panose="020F0502020204030204" pitchFamily="34" charset="0"/>
              <a:buChar char="▪"/>
              <a:tabLst/>
              <a:defRPr/>
            </a:pPr>
            <a:r>
              <a:rPr kumimoji="0" lang="de-DE" sz="1200" b="0" i="0" u="none" strike="noStrike" kern="1200" cap="none" spc="0" normalizeH="0" baseline="0" noProof="0" dirty="0" smtClean="0">
                <a:ln>
                  <a:noFill/>
                </a:ln>
                <a:solidFill>
                  <a:sysClr val="window" lastClr="FFFFFF"/>
                </a:solidFill>
                <a:effectLst/>
                <a:uLnTx/>
                <a:uFillTx/>
                <a:latin typeface="Calibri"/>
              </a:rPr>
              <a:t>Martina Harms</a:t>
            </a:r>
          </a:p>
          <a:p>
            <a:pPr marL="171450" marR="0" lvl="1" indent="-171450" algn="l" defTabSz="914400" rtl="0" eaLnBrk="1" fontAlgn="auto" latinLnBrk="0" hangingPunct="1">
              <a:lnSpc>
                <a:spcPts val="1700"/>
              </a:lnSpc>
              <a:spcBef>
                <a:spcPts val="0"/>
              </a:spcBef>
              <a:spcAft>
                <a:spcPts val="0"/>
              </a:spcAft>
              <a:buClrTx/>
              <a:buSzPct val="100000"/>
              <a:buFont typeface="Calibri" panose="020F0502020204030204" pitchFamily="34" charset="0"/>
              <a:buChar char="▪"/>
              <a:tabLst/>
              <a:defRPr/>
            </a:pPr>
            <a:r>
              <a:rPr kumimoji="0" lang="de-DE" sz="1200" b="0" i="0" u="none" strike="noStrike" kern="1200" cap="none" spc="0" normalizeH="0" baseline="0" noProof="0" dirty="0" smtClean="0">
                <a:ln>
                  <a:noFill/>
                </a:ln>
                <a:solidFill>
                  <a:sysClr val="window" lastClr="FFFFFF"/>
                </a:solidFill>
                <a:effectLst/>
                <a:uLnTx/>
                <a:uFillTx/>
                <a:latin typeface="Calibri"/>
              </a:rPr>
              <a:t>Rainer Hartmann</a:t>
            </a:r>
          </a:p>
          <a:p>
            <a:pPr marL="171450" marR="0" lvl="1" indent="-171450" algn="l" defTabSz="914400" rtl="0" eaLnBrk="1" fontAlgn="auto" latinLnBrk="0" hangingPunct="1">
              <a:lnSpc>
                <a:spcPts val="1700"/>
              </a:lnSpc>
              <a:spcBef>
                <a:spcPts val="0"/>
              </a:spcBef>
              <a:spcAft>
                <a:spcPts val="0"/>
              </a:spcAft>
              <a:buClrTx/>
              <a:buSzPct val="100000"/>
              <a:buFont typeface="Calibri" panose="020F0502020204030204" pitchFamily="34" charset="0"/>
              <a:buChar char="▪"/>
              <a:tabLst/>
              <a:defRPr/>
            </a:pPr>
            <a:r>
              <a:rPr kumimoji="0" lang="de-DE" sz="1200" b="0" i="0" u="none" strike="noStrike" kern="1200" cap="none" spc="0" normalizeH="0" baseline="0" noProof="0" dirty="0" smtClean="0">
                <a:ln>
                  <a:noFill/>
                </a:ln>
                <a:solidFill>
                  <a:sysClr val="window" lastClr="FFFFFF"/>
                </a:solidFill>
                <a:effectLst/>
                <a:uLnTx/>
                <a:uFillTx/>
                <a:latin typeface="Calibri"/>
              </a:rPr>
              <a:t>Maike Hecht</a:t>
            </a:r>
          </a:p>
          <a:p>
            <a:pPr marL="171450" marR="0" lvl="1" indent="-171450" algn="l" defTabSz="914400" rtl="0" eaLnBrk="1" fontAlgn="auto" latinLnBrk="0" hangingPunct="1">
              <a:lnSpc>
                <a:spcPts val="1700"/>
              </a:lnSpc>
              <a:spcBef>
                <a:spcPts val="0"/>
              </a:spcBef>
              <a:spcAft>
                <a:spcPts val="0"/>
              </a:spcAft>
              <a:buClrTx/>
              <a:buSzPct val="100000"/>
              <a:buFont typeface="Calibri" panose="020F0502020204030204" pitchFamily="34" charset="0"/>
              <a:buChar char="▪"/>
              <a:tabLst/>
              <a:defRPr/>
            </a:pPr>
            <a:r>
              <a:rPr kumimoji="0" lang="de-DE" sz="1200" b="0" i="0" u="none" strike="noStrike" kern="1200" cap="none" spc="0" normalizeH="0" baseline="0" noProof="0" dirty="0" smtClean="0">
                <a:ln>
                  <a:noFill/>
                </a:ln>
                <a:solidFill>
                  <a:sysClr val="window" lastClr="FFFFFF"/>
                </a:solidFill>
                <a:effectLst/>
                <a:uLnTx/>
                <a:uFillTx/>
                <a:latin typeface="Calibri"/>
              </a:rPr>
              <a:t>Gerd </a:t>
            </a:r>
            <a:r>
              <a:rPr kumimoji="0" lang="de-DE" sz="1200" b="0" i="0" u="none" strike="noStrike" kern="1200" cap="none" spc="0" normalizeH="0" baseline="0" noProof="0" dirty="0" err="1" smtClean="0">
                <a:ln>
                  <a:noFill/>
                </a:ln>
                <a:solidFill>
                  <a:sysClr val="window" lastClr="FFFFFF"/>
                </a:solidFill>
                <a:effectLst/>
                <a:uLnTx/>
                <a:uFillTx/>
                <a:latin typeface="Calibri"/>
              </a:rPr>
              <a:t>Klöck</a:t>
            </a:r>
            <a:endParaRPr kumimoji="0" lang="de-DE" sz="1200" b="0" i="0" u="none" strike="noStrike" kern="1200" cap="none" spc="0" normalizeH="0" baseline="0" noProof="0" dirty="0" smtClean="0">
              <a:ln>
                <a:noFill/>
              </a:ln>
              <a:solidFill>
                <a:sysClr val="window" lastClr="FFFFFF"/>
              </a:solidFill>
              <a:effectLst/>
              <a:uLnTx/>
              <a:uFillTx/>
              <a:latin typeface="Calibri"/>
            </a:endParaRPr>
          </a:p>
          <a:p>
            <a:pPr marL="171450" marR="0" lvl="1" indent="-171450" algn="l" defTabSz="914400" rtl="0" eaLnBrk="1" fontAlgn="auto" latinLnBrk="0" hangingPunct="1">
              <a:lnSpc>
                <a:spcPts val="1700"/>
              </a:lnSpc>
              <a:spcBef>
                <a:spcPts val="0"/>
              </a:spcBef>
              <a:spcAft>
                <a:spcPts val="0"/>
              </a:spcAft>
              <a:buClrTx/>
              <a:buSzPct val="100000"/>
              <a:buFont typeface="Calibri" panose="020F0502020204030204" pitchFamily="34" charset="0"/>
              <a:buChar char="▪"/>
              <a:tabLst/>
              <a:defRPr/>
            </a:pPr>
            <a:r>
              <a:rPr kumimoji="0" lang="de-DE" sz="1200" b="0" i="0" u="none" strike="noStrike" kern="1200" cap="none" spc="0" normalizeH="0" baseline="0" noProof="0" dirty="0" smtClean="0">
                <a:ln>
                  <a:noFill/>
                </a:ln>
                <a:solidFill>
                  <a:sysClr val="window" lastClr="FFFFFF"/>
                </a:solidFill>
                <a:effectLst/>
                <a:uLnTx/>
                <a:uFillTx/>
                <a:latin typeface="Calibri"/>
              </a:rPr>
              <a:t>Ulrich Kuron</a:t>
            </a:r>
          </a:p>
          <a:p>
            <a:pPr marL="171450" marR="0" lvl="1" indent="-171450" algn="l" defTabSz="914400" rtl="0" eaLnBrk="1" fontAlgn="auto" latinLnBrk="0" hangingPunct="1">
              <a:lnSpc>
                <a:spcPts val="1700"/>
              </a:lnSpc>
              <a:spcBef>
                <a:spcPts val="0"/>
              </a:spcBef>
              <a:spcAft>
                <a:spcPts val="0"/>
              </a:spcAft>
              <a:buClrTx/>
              <a:buSzPct val="100000"/>
              <a:buFont typeface="Calibri" panose="020F0502020204030204" pitchFamily="34" charset="0"/>
              <a:buChar char="▪"/>
              <a:tabLst/>
              <a:defRPr/>
            </a:pPr>
            <a:r>
              <a:rPr kumimoji="0" lang="de-DE" sz="1200" b="0" i="0" u="none" strike="noStrike" kern="1200" cap="none" spc="0" normalizeH="0" baseline="0" noProof="0" dirty="0" smtClean="0">
                <a:ln>
                  <a:noFill/>
                </a:ln>
                <a:solidFill>
                  <a:sysClr val="window" lastClr="FFFFFF"/>
                </a:solidFill>
                <a:effectLst/>
                <a:uLnTx/>
                <a:uFillTx/>
                <a:latin typeface="Calibri"/>
              </a:rPr>
              <a:t>Susanna </a:t>
            </a:r>
            <a:r>
              <a:rPr kumimoji="0" lang="de-DE" sz="1200" b="0" i="0" u="none" strike="noStrike" kern="1200" cap="none" spc="0" normalizeH="0" baseline="0" noProof="0" dirty="0" err="1" smtClean="0">
                <a:ln>
                  <a:noFill/>
                </a:ln>
                <a:solidFill>
                  <a:sysClr val="window" lastClr="FFFFFF"/>
                </a:solidFill>
                <a:effectLst/>
                <a:uLnTx/>
                <a:uFillTx/>
                <a:latin typeface="Calibri"/>
              </a:rPr>
              <a:t>Labisch</a:t>
            </a:r>
            <a:endParaRPr kumimoji="0" lang="de-DE" sz="1200" b="0" i="0" u="none" strike="noStrike" kern="1200" cap="none" spc="0" normalizeH="0" baseline="0" noProof="0" dirty="0" smtClean="0">
              <a:ln>
                <a:noFill/>
              </a:ln>
              <a:solidFill>
                <a:sysClr val="window" lastClr="FFFFFF"/>
              </a:solidFill>
              <a:effectLst/>
              <a:uLnTx/>
              <a:uFillTx/>
              <a:latin typeface="Calibri"/>
            </a:endParaRPr>
          </a:p>
          <a:p>
            <a:pPr marL="171450" marR="0" lvl="1" indent="-171450" algn="l" defTabSz="914400" rtl="0" eaLnBrk="1" fontAlgn="auto" latinLnBrk="0" hangingPunct="1">
              <a:lnSpc>
                <a:spcPts val="1700"/>
              </a:lnSpc>
              <a:spcBef>
                <a:spcPts val="0"/>
              </a:spcBef>
              <a:spcAft>
                <a:spcPts val="0"/>
              </a:spcAft>
              <a:buClrTx/>
              <a:buSzPct val="100000"/>
              <a:buFont typeface="Calibri" panose="020F0502020204030204" pitchFamily="34" charset="0"/>
              <a:buChar char="▪"/>
              <a:tabLst/>
              <a:defRPr/>
            </a:pPr>
            <a:r>
              <a:rPr kumimoji="0" lang="de-DE" sz="1200" b="0" i="0" u="none" strike="noStrike" kern="1200" cap="none" spc="0" normalizeH="0" baseline="0" noProof="0" dirty="0" smtClean="0">
                <a:ln>
                  <a:noFill/>
                </a:ln>
                <a:solidFill>
                  <a:sysClr val="window" lastClr="FFFFFF"/>
                </a:solidFill>
                <a:effectLst/>
                <a:uLnTx/>
                <a:uFillTx/>
                <a:latin typeface="Calibri"/>
              </a:rPr>
              <a:t>Peter </a:t>
            </a:r>
            <a:r>
              <a:rPr kumimoji="0" lang="de-DE" sz="1200" b="0" i="0" u="none" strike="noStrike" kern="1200" cap="none" spc="0" normalizeH="0" baseline="0" noProof="0" dirty="0" err="1" smtClean="0">
                <a:ln>
                  <a:noFill/>
                </a:ln>
                <a:solidFill>
                  <a:sysClr val="window" lastClr="FFFFFF"/>
                </a:solidFill>
                <a:effectLst/>
                <a:uLnTx/>
                <a:uFillTx/>
                <a:latin typeface="Calibri"/>
              </a:rPr>
              <a:t>Laudi</a:t>
            </a:r>
            <a:endParaRPr kumimoji="0" lang="de-DE" sz="1200" b="0" i="0" u="none" strike="noStrike" kern="1200" cap="none" spc="0" normalizeH="0" baseline="0" noProof="0" dirty="0" smtClean="0">
              <a:ln>
                <a:noFill/>
              </a:ln>
              <a:solidFill>
                <a:sysClr val="window" lastClr="FFFFFF"/>
              </a:solidFill>
              <a:effectLst/>
              <a:uLnTx/>
              <a:uFillTx/>
              <a:latin typeface="Calibri"/>
            </a:endParaRPr>
          </a:p>
          <a:p>
            <a:pPr marL="171450" marR="0" lvl="1" indent="-171450" algn="l" defTabSz="914400" rtl="0" eaLnBrk="1" fontAlgn="auto" latinLnBrk="0" hangingPunct="1">
              <a:lnSpc>
                <a:spcPts val="1700"/>
              </a:lnSpc>
              <a:spcBef>
                <a:spcPts val="0"/>
              </a:spcBef>
              <a:spcAft>
                <a:spcPts val="0"/>
              </a:spcAft>
              <a:buClrTx/>
              <a:buSzPct val="100000"/>
              <a:buFont typeface="Calibri" panose="020F0502020204030204" pitchFamily="34" charset="0"/>
              <a:buChar char="▪"/>
              <a:tabLst/>
              <a:defRPr/>
            </a:pPr>
            <a:r>
              <a:rPr kumimoji="0" lang="de-DE" sz="1200" b="0" i="0" u="none" strike="noStrike" kern="1200" cap="none" spc="0" normalizeH="0" baseline="0" noProof="0" dirty="0" smtClean="0">
                <a:ln>
                  <a:noFill/>
                </a:ln>
                <a:solidFill>
                  <a:sysClr val="window" lastClr="FFFFFF"/>
                </a:solidFill>
                <a:effectLst/>
                <a:uLnTx/>
                <a:uFillTx/>
                <a:latin typeface="Calibri"/>
              </a:rPr>
              <a:t>Karin </a:t>
            </a:r>
            <a:r>
              <a:rPr kumimoji="0" lang="de-DE" sz="1200" b="0" i="0" u="none" strike="noStrike" kern="1200" cap="none" spc="0" normalizeH="0" baseline="0" noProof="0" dirty="0" err="1" smtClean="0">
                <a:ln>
                  <a:noFill/>
                </a:ln>
                <a:solidFill>
                  <a:sysClr val="window" lastClr="FFFFFF"/>
                </a:solidFill>
                <a:effectLst/>
                <a:uLnTx/>
                <a:uFillTx/>
                <a:latin typeface="Calibri"/>
              </a:rPr>
              <a:t>Luckey</a:t>
            </a:r>
            <a:endParaRPr kumimoji="0" lang="de-DE" sz="1200" b="0" i="0" u="none" strike="noStrike" kern="1200" cap="none" spc="0" normalizeH="0" baseline="0" noProof="0" dirty="0" smtClean="0">
              <a:ln>
                <a:noFill/>
              </a:ln>
              <a:solidFill>
                <a:sysClr val="window" lastClr="FFFFFF"/>
              </a:solidFill>
              <a:effectLst/>
              <a:uLnTx/>
              <a:uFillTx/>
              <a:latin typeface="Calibri"/>
            </a:endParaRPr>
          </a:p>
          <a:p>
            <a:pPr marL="171450" marR="0" lvl="1" indent="-171450" algn="l" defTabSz="914400" rtl="0" eaLnBrk="1" fontAlgn="auto" latinLnBrk="0" hangingPunct="1">
              <a:lnSpc>
                <a:spcPts val="1700"/>
              </a:lnSpc>
              <a:spcBef>
                <a:spcPts val="0"/>
              </a:spcBef>
              <a:spcAft>
                <a:spcPts val="0"/>
              </a:spcAft>
              <a:buClrTx/>
              <a:buSzPct val="100000"/>
              <a:buFont typeface="Calibri" panose="020F0502020204030204" pitchFamily="34" charset="0"/>
              <a:buChar char="▪"/>
              <a:tabLst/>
              <a:defRPr/>
            </a:pPr>
            <a:r>
              <a:rPr kumimoji="0" lang="de-DE" sz="1200" b="0" i="0" u="none" strike="noStrike" kern="1200" cap="none" spc="0" normalizeH="0" baseline="0" noProof="0" dirty="0" smtClean="0">
                <a:ln>
                  <a:noFill/>
                </a:ln>
                <a:solidFill>
                  <a:sysClr val="window" lastClr="FFFFFF"/>
                </a:solidFill>
                <a:effectLst/>
                <a:uLnTx/>
                <a:uFillTx/>
                <a:latin typeface="Calibri"/>
              </a:rPr>
              <a:t>Ulrike Mansfeld</a:t>
            </a:r>
          </a:p>
          <a:p>
            <a:pPr marL="171450" marR="0" lvl="1" indent="-171450" algn="l" defTabSz="914400" rtl="0" eaLnBrk="1" fontAlgn="auto" latinLnBrk="0" hangingPunct="1">
              <a:lnSpc>
                <a:spcPts val="1700"/>
              </a:lnSpc>
              <a:spcBef>
                <a:spcPts val="0"/>
              </a:spcBef>
              <a:spcAft>
                <a:spcPts val="0"/>
              </a:spcAft>
              <a:buClrTx/>
              <a:buSzPct val="100000"/>
              <a:buFont typeface="Calibri" panose="020F0502020204030204" pitchFamily="34" charset="0"/>
              <a:buChar char="▪"/>
              <a:tabLst/>
              <a:defRPr/>
            </a:pPr>
            <a:r>
              <a:rPr kumimoji="0" lang="de-DE" sz="1200" b="0" i="0" u="none" strike="noStrike" kern="1200" cap="none" spc="0" normalizeH="0" baseline="0" noProof="0" dirty="0" smtClean="0">
                <a:ln>
                  <a:noFill/>
                </a:ln>
                <a:solidFill>
                  <a:sysClr val="window" lastClr="FFFFFF"/>
                </a:solidFill>
                <a:effectLst/>
                <a:uLnTx/>
                <a:uFillTx/>
                <a:latin typeface="Calibri"/>
              </a:rPr>
              <a:t>Ingo </a:t>
            </a:r>
            <a:r>
              <a:rPr kumimoji="0" lang="de-DE" sz="1200" b="0" i="0" u="none" strike="noStrike" kern="1200" cap="none" spc="0" normalizeH="0" baseline="0" noProof="0" dirty="0" err="1" smtClean="0">
                <a:ln>
                  <a:noFill/>
                </a:ln>
                <a:solidFill>
                  <a:sysClr val="window" lastClr="FFFFFF"/>
                </a:solidFill>
                <a:effectLst/>
                <a:uLnTx/>
                <a:uFillTx/>
                <a:latin typeface="Calibri"/>
              </a:rPr>
              <a:t>Meyhöfer</a:t>
            </a:r>
            <a:endParaRPr kumimoji="0" lang="de-DE" sz="1200" b="0" i="0" u="none" strike="noStrike" kern="1200" cap="none" spc="0" normalizeH="0" baseline="0" noProof="0" dirty="0" smtClean="0">
              <a:ln>
                <a:noFill/>
              </a:ln>
              <a:solidFill>
                <a:sysClr val="window" lastClr="FFFFFF"/>
              </a:solidFill>
              <a:effectLst/>
              <a:uLnTx/>
              <a:uFillTx/>
              <a:latin typeface="Calibri"/>
            </a:endParaRPr>
          </a:p>
          <a:p>
            <a:pPr marL="171450" marR="0" lvl="1" indent="-171450" algn="l" defTabSz="914400" rtl="0" eaLnBrk="1" fontAlgn="auto" latinLnBrk="0" hangingPunct="1">
              <a:lnSpc>
                <a:spcPts val="1700"/>
              </a:lnSpc>
              <a:spcBef>
                <a:spcPts val="0"/>
              </a:spcBef>
              <a:spcAft>
                <a:spcPts val="0"/>
              </a:spcAft>
              <a:buClrTx/>
              <a:buSzPct val="100000"/>
              <a:buFont typeface="Calibri" panose="020F0502020204030204" pitchFamily="34" charset="0"/>
              <a:buChar char="▪"/>
              <a:tabLst/>
              <a:defRPr/>
            </a:pPr>
            <a:r>
              <a:rPr kumimoji="0" lang="de-DE" sz="1200" b="0" i="0" u="none" strike="noStrike" kern="1200" cap="none" spc="0" normalizeH="0" baseline="0" noProof="0" dirty="0" smtClean="0">
                <a:ln>
                  <a:noFill/>
                </a:ln>
                <a:solidFill>
                  <a:sysClr val="window" lastClr="FFFFFF"/>
                </a:solidFill>
                <a:effectLst/>
                <a:uLnTx/>
                <a:uFillTx/>
                <a:latin typeface="Calibri"/>
              </a:rPr>
              <a:t>Carsten-Wilm Müller</a:t>
            </a:r>
          </a:p>
          <a:p>
            <a:pPr marL="171450" marR="0" lvl="1" indent="-171450" algn="l" defTabSz="914400" rtl="0" eaLnBrk="1" fontAlgn="auto" latinLnBrk="0" hangingPunct="1">
              <a:lnSpc>
                <a:spcPts val="1700"/>
              </a:lnSpc>
              <a:spcBef>
                <a:spcPts val="0"/>
              </a:spcBef>
              <a:spcAft>
                <a:spcPts val="0"/>
              </a:spcAft>
              <a:buClrTx/>
              <a:buSzPct val="100000"/>
              <a:buFont typeface="Calibri" panose="020F0502020204030204" pitchFamily="34" charset="0"/>
              <a:buChar char="▪"/>
              <a:tabLst/>
              <a:defRPr/>
            </a:pPr>
            <a:r>
              <a:rPr kumimoji="0" lang="de-DE" sz="1200" b="0" i="0" u="none" strike="noStrike" kern="1200" cap="none" spc="0" normalizeH="0" baseline="0" noProof="0" dirty="0" smtClean="0">
                <a:ln>
                  <a:noFill/>
                </a:ln>
                <a:solidFill>
                  <a:sysClr val="window" lastClr="FFFFFF"/>
                </a:solidFill>
                <a:effectLst/>
                <a:uLnTx/>
                <a:uFillTx/>
                <a:latin typeface="Calibri"/>
              </a:rPr>
              <a:t>Winfried </a:t>
            </a:r>
            <a:r>
              <a:rPr kumimoji="0" lang="de-DE" sz="1200" b="0" i="0" u="none" strike="noStrike" kern="1200" cap="none" spc="0" normalizeH="0" baseline="0" noProof="0" dirty="0" err="1" smtClean="0">
                <a:ln>
                  <a:noFill/>
                </a:ln>
                <a:solidFill>
                  <a:sysClr val="window" lastClr="FFFFFF"/>
                </a:solidFill>
                <a:effectLst/>
                <a:uLnTx/>
                <a:uFillTx/>
                <a:latin typeface="Calibri"/>
              </a:rPr>
              <a:t>Osthorst</a:t>
            </a:r>
            <a:endParaRPr kumimoji="0" lang="de-DE" sz="1200" b="0" i="0" u="none" strike="noStrike" kern="1200" cap="none" spc="0" normalizeH="0" baseline="0" noProof="0" dirty="0" smtClean="0">
              <a:ln>
                <a:noFill/>
              </a:ln>
              <a:solidFill>
                <a:sysClr val="window" lastClr="FFFFFF"/>
              </a:solidFill>
              <a:effectLst/>
              <a:uLnTx/>
              <a:uFillTx/>
              <a:latin typeface="Calibri"/>
            </a:endParaRPr>
          </a:p>
          <a:p>
            <a:pPr marL="171450" marR="0" lvl="1" indent="-171450" algn="l" defTabSz="914400" rtl="0" eaLnBrk="1" fontAlgn="auto" latinLnBrk="0" hangingPunct="1">
              <a:lnSpc>
                <a:spcPts val="1700"/>
              </a:lnSpc>
              <a:spcBef>
                <a:spcPts val="0"/>
              </a:spcBef>
              <a:spcAft>
                <a:spcPts val="0"/>
              </a:spcAft>
              <a:buClrTx/>
              <a:buSzPct val="100000"/>
              <a:buFont typeface="Calibri" panose="020F0502020204030204" pitchFamily="34" charset="0"/>
              <a:buChar char="▪"/>
              <a:tabLst/>
              <a:defRPr/>
            </a:pPr>
            <a:r>
              <a:rPr kumimoji="0" lang="de-DE" sz="1200" b="0" i="0" u="none" strike="noStrike" kern="1200" cap="none" spc="0" normalizeH="0" baseline="0" noProof="0" dirty="0" smtClean="0">
                <a:ln>
                  <a:noFill/>
                </a:ln>
                <a:solidFill>
                  <a:sysClr val="window" lastClr="FFFFFF"/>
                </a:solidFill>
                <a:effectLst/>
                <a:uLnTx/>
                <a:uFillTx/>
                <a:latin typeface="Calibri"/>
              </a:rPr>
              <a:t>Kirstin </a:t>
            </a:r>
            <a:r>
              <a:rPr kumimoji="0" lang="de-DE" sz="1200" b="0" i="0" u="none" strike="noStrike" kern="1200" cap="none" spc="0" normalizeH="0" baseline="0" noProof="0" dirty="0" err="1" smtClean="0">
                <a:ln>
                  <a:noFill/>
                </a:ln>
                <a:solidFill>
                  <a:sysClr val="window" lastClr="FFFFFF"/>
                </a:solidFill>
                <a:effectLst/>
                <a:uLnTx/>
                <a:uFillTx/>
                <a:latin typeface="Calibri"/>
              </a:rPr>
              <a:t>Reil</a:t>
            </a:r>
            <a:endParaRPr kumimoji="0" lang="de-DE" sz="1200" b="0" i="0" u="none" strike="noStrike" kern="1200" cap="none" spc="0" normalizeH="0" baseline="0" noProof="0" dirty="0" smtClean="0">
              <a:ln>
                <a:noFill/>
              </a:ln>
              <a:solidFill>
                <a:sysClr val="window" lastClr="FFFFFF"/>
              </a:solidFill>
              <a:effectLst/>
              <a:uLnTx/>
              <a:uFillTx/>
              <a:latin typeface="Calibri"/>
            </a:endParaRPr>
          </a:p>
          <a:p>
            <a:pPr marL="171450" marR="0" lvl="1" indent="-171450" algn="l" defTabSz="914400" rtl="0" eaLnBrk="1" fontAlgn="auto" latinLnBrk="0" hangingPunct="1">
              <a:lnSpc>
                <a:spcPts val="1700"/>
              </a:lnSpc>
              <a:spcBef>
                <a:spcPts val="0"/>
              </a:spcBef>
              <a:spcAft>
                <a:spcPts val="0"/>
              </a:spcAft>
              <a:buClrTx/>
              <a:buSzPct val="100000"/>
              <a:buFont typeface="Calibri" panose="020F0502020204030204" pitchFamily="34" charset="0"/>
              <a:buChar char="▪"/>
              <a:tabLst/>
              <a:defRPr/>
            </a:pPr>
            <a:r>
              <a:rPr kumimoji="0" lang="de-DE" sz="1200" b="0" i="0" u="none" strike="noStrike" kern="1200" cap="none" spc="0" normalizeH="0" baseline="0" noProof="0" dirty="0" smtClean="0">
                <a:ln>
                  <a:noFill/>
                </a:ln>
                <a:solidFill>
                  <a:sysClr val="window" lastClr="FFFFFF"/>
                </a:solidFill>
                <a:effectLst/>
                <a:uLnTx/>
                <a:uFillTx/>
                <a:latin typeface="Calibri"/>
              </a:rPr>
              <a:t>Barbara Rinken</a:t>
            </a:r>
          </a:p>
          <a:p>
            <a:pPr marL="171450" marR="0" lvl="1" indent="-171450" algn="l" defTabSz="914400" rtl="0" eaLnBrk="1" fontAlgn="auto" latinLnBrk="0" hangingPunct="1">
              <a:lnSpc>
                <a:spcPts val="1700"/>
              </a:lnSpc>
              <a:spcBef>
                <a:spcPts val="0"/>
              </a:spcBef>
              <a:spcAft>
                <a:spcPts val="0"/>
              </a:spcAft>
              <a:buClrTx/>
              <a:buSzPct val="100000"/>
              <a:buFont typeface="Calibri" panose="020F0502020204030204" pitchFamily="34" charset="0"/>
              <a:buChar char="▪"/>
              <a:tabLst/>
              <a:defRPr/>
            </a:pPr>
            <a:r>
              <a:rPr kumimoji="0" lang="de-DE" sz="1200" b="0" i="0" u="none" strike="noStrike" kern="1200" cap="none" spc="0" normalizeH="0" baseline="0" noProof="0" dirty="0" smtClean="0">
                <a:ln>
                  <a:noFill/>
                </a:ln>
                <a:solidFill>
                  <a:sysClr val="window" lastClr="FFFFFF"/>
                </a:solidFill>
                <a:effectLst/>
                <a:uLnTx/>
                <a:uFillTx/>
                <a:latin typeface="Calibri"/>
              </a:rPr>
              <a:t>Markus </a:t>
            </a:r>
            <a:r>
              <a:rPr kumimoji="0" lang="de-DE" sz="1200" b="0" i="0" u="none" strike="noStrike" kern="1200" cap="none" spc="0" normalizeH="0" baseline="0" noProof="0" dirty="0" err="1" smtClean="0">
                <a:ln>
                  <a:noFill/>
                </a:ln>
                <a:solidFill>
                  <a:sysClr val="window" lastClr="FFFFFF"/>
                </a:solidFill>
                <a:effectLst/>
                <a:uLnTx/>
                <a:uFillTx/>
                <a:latin typeface="Calibri"/>
              </a:rPr>
              <a:t>Romstadt</a:t>
            </a:r>
            <a:endParaRPr kumimoji="0" lang="de-DE" sz="1200" b="0" i="0" u="none" strike="noStrike" kern="1200" cap="none" spc="0" normalizeH="0" baseline="0" noProof="0" dirty="0" smtClean="0">
              <a:ln>
                <a:noFill/>
              </a:ln>
              <a:solidFill>
                <a:sysClr val="window" lastClr="FFFFFF"/>
              </a:solidFill>
              <a:effectLst/>
              <a:uLnTx/>
              <a:uFillTx/>
              <a:latin typeface="Calibri"/>
            </a:endParaRPr>
          </a:p>
          <a:p>
            <a:pPr marL="171450" marR="0" lvl="1" indent="-171450" algn="l" defTabSz="914400" rtl="0" eaLnBrk="1" fontAlgn="auto" latinLnBrk="0" hangingPunct="1">
              <a:lnSpc>
                <a:spcPts val="1700"/>
              </a:lnSpc>
              <a:spcBef>
                <a:spcPts val="0"/>
              </a:spcBef>
              <a:spcAft>
                <a:spcPts val="0"/>
              </a:spcAft>
              <a:buClrTx/>
              <a:buSzPct val="100000"/>
              <a:buFont typeface="Calibri" panose="020F0502020204030204" pitchFamily="34" charset="0"/>
              <a:buChar char="▪"/>
              <a:tabLst/>
              <a:defRPr/>
            </a:pPr>
            <a:r>
              <a:rPr kumimoji="0" lang="de-DE" sz="1200" b="0" i="0" u="none" strike="noStrike" kern="1200" cap="none" spc="0" normalizeH="0" baseline="0" noProof="0" dirty="0" smtClean="0">
                <a:ln>
                  <a:noFill/>
                </a:ln>
                <a:solidFill>
                  <a:sysClr val="window" lastClr="FFFFFF"/>
                </a:solidFill>
                <a:effectLst/>
                <a:uLnTx/>
                <a:uFillTx/>
                <a:latin typeface="Calibri"/>
              </a:rPr>
              <a:t>Volker Schmidt</a:t>
            </a:r>
          </a:p>
          <a:p>
            <a:pPr marL="171450" marR="0" lvl="1" indent="-171450" algn="l" defTabSz="914400" rtl="0" eaLnBrk="1" fontAlgn="auto" latinLnBrk="0" hangingPunct="1">
              <a:lnSpc>
                <a:spcPts val="1700"/>
              </a:lnSpc>
              <a:spcBef>
                <a:spcPts val="0"/>
              </a:spcBef>
              <a:spcAft>
                <a:spcPts val="0"/>
              </a:spcAft>
              <a:buClrTx/>
              <a:buSzPct val="100000"/>
              <a:buFont typeface="Calibri" panose="020F0502020204030204" pitchFamily="34" charset="0"/>
              <a:buChar char="▪"/>
              <a:tabLst/>
              <a:defRPr/>
            </a:pPr>
            <a:r>
              <a:rPr kumimoji="0" lang="de-DE" sz="1200" b="0" i="0" u="none" strike="noStrike" kern="1200" cap="none" spc="0" normalizeH="0" baseline="0" noProof="0" dirty="0" smtClean="0">
                <a:ln>
                  <a:noFill/>
                </a:ln>
                <a:solidFill>
                  <a:sysClr val="window" lastClr="FFFFFF"/>
                </a:solidFill>
                <a:effectLst/>
                <a:uLnTx/>
                <a:uFillTx/>
                <a:latin typeface="Calibri"/>
              </a:rPr>
              <a:t>Christian Schuchardt</a:t>
            </a:r>
          </a:p>
          <a:p>
            <a:pPr marL="171450" marR="0" lvl="1" indent="-171450" algn="l" defTabSz="914400" rtl="0" eaLnBrk="1" fontAlgn="auto" latinLnBrk="0" hangingPunct="1">
              <a:lnSpc>
                <a:spcPts val="1700"/>
              </a:lnSpc>
              <a:spcBef>
                <a:spcPts val="0"/>
              </a:spcBef>
              <a:spcAft>
                <a:spcPts val="0"/>
              </a:spcAft>
              <a:buClrTx/>
              <a:buSzPct val="100000"/>
              <a:buFont typeface="Calibri" panose="020F0502020204030204" pitchFamily="34" charset="0"/>
              <a:buChar char="▪"/>
              <a:tabLst/>
              <a:defRPr/>
            </a:pPr>
            <a:r>
              <a:rPr kumimoji="0" lang="de-DE" sz="1200" b="0" i="0" u="none" strike="noStrike" kern="1200" cap="none" spc="0" normalizeH="0" baseline="0" noProof="0" dirty="0" smtClean="0">
                <a:ln>
                  <a:noFill/>
                </a:ln>
                <a:solidFill>
                  <a:sysClr val="window" lastClr="FFFFFF"/>
                </a:solidFill>
                <a:effectLst/>
                <a:uLnTx/>
                <a:uFillTx/>
                <a:latin typeface="Calibri"/>
              </a:rPr>
              <a:t>Heike </a:t>
            </a:r>
            <a:r>
              <a:rPr kumimoji="0" lang="de-DE" sz="1200" b="0" i="0" u="none" strike="noStrike" kern="1200" cap="none" spc="0" normalizeH="0" baseline="0" noProof="0" dirty="0" err="1" smtClean="0">
                <a:ln>
                  <a:noFill/>
                </a:ln>
                <a:solidFill>
                  <a:sysClr val="window" lastClr="FFFFFF"/>
                </a:solidFill>
                <a:effectLst/>
                <a:uLnTx/>
                <a:uFillTx/>
                <a:latin typeface="Calibri"/>
              </a:rPr>
              <a:t>Tauerschmidt</a:t>
            </a:r>
            <a:endParaRPr kumimoji="0" lang="de-DE" sz="1200" b="0" i="0" u="none" strike="noStrike" kern="1200" cap="none" spc="0" normalizeH="0" baseline="0" noProof="0" dirty="0" smtClean="0">
              <a:ln>
                <a:noFill/>
              </a:ln>
              <a:solidFill>
                <a:sysClr val="window" lastClr="FFFFFF"/>
              </a:solidFill>
              <a:effectLst/>
              <a:uLnTx/>
              <a:uFillTx/>
              <a:latin typeface="Calibri"/>
            </a:endParaRPr>
          </a:p>
          <a:p>
            <a:pPr marL="171450" marR="0" lvl="1" indent="-171450" algn="l" defTabSz="914400" rtl="0" eaLnBrk="1" fontAlgn="auto" latinLnBrk="0" hangingPunct="1">
              <a:lnSpc>
                <a:spcPts val="1700"/>
              </a:lnSpc>
              <a:spcBef>
                <a:spcPts val="0"/>
              </a:spcBef>
              <a:spcAft>
                <a:spcPts val="0"/>
              </a:spcAft>
              <a:buClrTx/>
              <a:buSzPct val="100000"/>
              <a:buFont typeface="Calibri" panose="020F0502020204030204" pitchFamily="34" charset="0"/>
              <a:buChar char="▪"/>
              <a:tabLst/>
              <a:defRPr/>
            </a:pPr>
            <a:r>
              <a:rPr kumimoji="0" lang="de-DE" sz="1200" b="0" i="0" u="none" strike="noStrike" kern="1200" cap="none" spc="0" normalizeH="0" baseline="0" noProof="0" dirty="0" smtClean="0">
                <a:ln>
                  <a:noFill/>
                </a:ln>
                <a:solidFill>
                  <a:sysClr val="window" lastClr="FFFFFF"/>
                </a:solidFill>
                <a:effectLst/>
                <a:uLnTx/>
                <a:uFillTx/>
                <a:latin typeface="Calibri"/>
              </a:rPr>
              <a:t>Thomas Trittin</a:t>
            </a:r>
          </a:p>
          <a:p>
            <a:pPr marL="171450" marR="0" lvl="1" indent="-171450" algn="l" defTabSz="914400" rtl="0" eaLnBrk="1" fontAlgn="auto" latinLnBrk="0" hangingPunct="1">
              <a:lnSpc>
                <a:spcPts val="1700"/>
              </a:lnSpc>
              <a:spcBef>
                <a:spcPts val="0"/>
              </a:spcBef>
              <a:spcAft>
                <a:spcPts val="0"/>
              </a:spcAft>
              <a:buClrTx/>
              <a:buSzPct val="100000"/>
              <a:buFont typeface="Calibri" panose="020F0502020204030204" pitchFamily="34" charset="0"/>
              <a:buChar char="▪"/>
              <a:tabLst/>
              <a:defRPr/>
            </a:pPr>
            <a:r>
              <a:rPr kumimoji="0" lang="de-DE" sz="1200" b="0" i="0" u="none" strike="noStrike" kern="1200" cap="none" spc="0" normalizeH="0" baseline="0" noProof="0" dirty="0" smtClean="0">
                <a:ln>
                  <a:noFill/>
                </a:ln>
                <a:solidFill>
                  <a:sysClr val="window" lastClr="FFFFFF"/>
                </a:solidFill>
                <a:effectLst/>
                <a:uLnTx/>
                <a:uFillTx/>
                <a:latin typeface="Calibri"/>
              </a:rPr>
              <a:t>Axel Viereck</a:t>
            </a:r>
          </a:p>
          <a:p>
            <a:pPr marL="171450" marR="0" lvl="1" indent="-171450" algn="l" defTabSz="914400" rtl="0" eaLnBrk="1" fontAlgn="auto" latinLnBrk="0" hangingPunct="1">
              <a:lnSpc>
                <a:spcPts val="1700"/>
              </a:lnSpc>
              <a:spcBef>
                <a:spcPts val="0"/>
              </a:spcBef>
              <a:spcAft>
                <a:spcPts val="0"/>
              </a:spcAft>
              <a:buClrTx/>
              <a:buSzPct val="100000"/>
              <a:buFont typeface="Calibri" panose="020F0502020204030204" pitchFamily="34" charset="0"/>
              <a:buChar char="▪"/>
              <a:tabLst/>
              <a:defRPr/>
            </a:pPr>
            <a:r>
              <a:rPr kumimoji="0" lang="de-DE" sz="1200" b="0" i="0" u="none" strike="noStrike" kern="1200" cap="none" spc="0" normalizeH="0" baseline="0" noProof="0" dirty="0" smtClean="0">
                <a:ln>
                  <a:noFill/>
                </a:ln>
                <a:solidFill>
                  <a:sysClr val="window" lastClr="FFFFFF"/>
                </a:solidFill>
                <a:effectLst/>
                <a:uLnTx/>
                <a:uFillTx/>
                <a:latin typeface="Calibri"/>
              </a:rPr>
              <a:t>Ole Vorsprecher</a:t>
            </a:r>
          </a:p>
          <a:p>
            <a:pPr marL="171450" marR="0" lvl="1" indent="-171450" algn="l" defTabSz="914400" rtl="0" eaLnBrk="1" fontAlgn="auto" latinLnBrk="0" hangingPunct="1">
              <a:lnSpc>
                <a:spcPts val="1700"/>
              </a:lnSpc>
              <a:spcBef>
                <a:spcPts val="0"/>
              </a:spcBef>
              <a:spcAft>
                <a:spcPts val="0"/>
              </a:spcAft>
              <a:buClrTx/>
              <a:buSzPct val="100000"/>
              <a:buFont typeface="Calibri" panose="020F0502020204030204" pitchFamily="34" charset="0"/>
              <a:buChar char="▪"/>
              <a:tabLst/>
              <a:defRPr/>
            </a:pPr>
            <a:r>
              <a:rPr kumimoji="0" lang="de-DE" sz="1200" b="0" i="0" u="none" strike="noStrike" kern="1200" cap="none" spc="0" normalizeH="0" baseline="0" noProof="0" dirty="0" smtClean="0">
                <a:ln>
                  <a:noFill/>
                </a:ln>
                <a:solidFill>
                  <a:sysClr val="window" lastClr="FFFFFF"/>
                </a:solidFill>
                <a:effectLst/>
                <a:uLnTx/>
                <a:uFillTx/>
                <a:latin typeface="Calibri"/>
              </a:rPr>
              <a:t>Jürgen </a:t>
            </a:r>
            <a:r>
              <a:rPr kumimoji="0" lang="de-DE" sz="1200" b="0" i="0" u="none" strike="noStrike" kern="1200" cap="none" spc="0" normalizeH="0" baseline="0" noProof="0" dirty="0" err="1" smtClean="0">
                <a:ln>
                  <a:noFill/>
                </a:ln>
                <a:solidFill>
                  <a:sysClr val="window" lastClr="FFFFFF"/>
                </a:solidFill>
                <a:effectLst/>
                <a:uLnTx/>
                <a:uFillTx/>
                <a:latin typeface="Calibri"/>
              </a:rPr>
              <a:t>Westhof</a:t>
            </a:r>
            <a:endParaRPr kumimoji="0" lang="de-DE" sz="1200" b="0" i="0" u="none" strike="noStrike" kern="1200" cap="none" spc="0" normalizeH="0" baseline="0" noProof="0" dirty="0" smtClean="0">
              <a:ln>
                <a:noFill/>
              </a:ln>
              <a:solidFill>
                <a:sysClr val="window" lastClr="FFFFFF"/>
              </a:solidFill>
              <a:effectLst/>
              <a:uLnTx/>
              <a:uFillTx/>
              <a:latin typeface="Calibri"/>
            </a:endParaRPr>
          </a:p>
          <a:p>
            <a:pPr marL="171450" marR="0" lvl="1" indent="-171450" algn="l" defTabSz="914400" rtl="0" eaLnBrk="1" fontAlgn="auto" latinLnBrk="0" hangingPunct="1">
              <a:lnSpc>
                <a:spcPts val="1700"/>
              </a:lnSpc>
              <a:spcBef>
                <a:spcPts val="0"/>
              </a:spcBef>
              <a:spcAft>
                <a:spcPts val="0"/>
              </a:spcAft>
              <a:buClrTx/>
              <a:buSzPct val="100000"/>
              <a:buFont typeface="Calibri" panose="020F0502020204030204" pitchFamily="34" charset="0"/>
              <a:buChar char="▪"/>
              <a:tabLst/>
              <a:defRPr/>
            </a:pPr>
            <a:r>
              <a:rPr kumimoji="0" lang="de-DE" sz="1200" b="0" i="0" u="none" strike="noStrike" kern="1200" cap="none" spc="0" normalizeH="0" baseline="0" noProof="0" dirty="0" smtClean="0">
                <a:ln>
                  <a:noFill/>
                </a:ln>
                <a:solidFill>
                  <a:sysClr val="window" lastClr="FFFFFF"/>
                </a:solidFill>
                <a:effectLst/>
                <a:uLnTx/>
                <a:uFillTx/>
                <a:latin typeface="Calibri"/>
              </a:rPr>
              <a:t>Ulrike Wilkens</a:t>
            </a:r>
          </a:p>
          <a:p>
            <a:pPr marL="171450" marR="0" lvl="1" indent="-171450" algn="l" defTabSz="914400" rtl="0" eaLnBrk="1" fontAlgn="auto" latinLnBrk="0" hangingPunct="1">
              <a:lnSpc>
                <a:spcPts val="1700"/>
              </a:lnSpc>
              <a:spcBef>
                <a:spcPts val="0"/>
              </a:spcBef>
              <a:spcAft>
                <a:spcPts val="0"/>
              </a:spcAft>
              <a:buClrTx/>
              <a:buSzPct val="100000"/>
              <a:buFont typeface="Calibri" panose="020F0502020204030204" pitchFamily="34" charset="0"/>
              <a:buChar char="▪"/>
              <a:tabLst/>
              <a:defRPr/>
            </a:pPr>
            <a:r>
              <a:rPr kumimoji="0" lang="de-DE" sz="1200" b="0" i="0" u="none" strike="noStrike" kern="1200" cap="none" spc="0" normalizeH="0" baseline="0" noProof="0" dirty="0" smtClean="0">
                <a:ln>
                  <a:noFill/>
                </a:ln>
                <a:solidFill>
                  <a:sysClr val="window" lastClr="FFFFFF"/>
                </a:solidFill>
                <a:effectLst/>
                <a:uLnTx/>
                <a:uFillTx/>
                <a:latin typeface="Calibri"/>
              </a:rPr>
              <a:t>Gabriele Witter</a:t>
            </a:r>
          </a:p>
          <a:p>
            <a:pPr marL="171450" marR="0" lvl="1" indent="-171450" algn="l" defTabSz="914400" rtl="0" eaLnBrk="1" fontAlgn="auto" latinLnBrk="0" hangingPunct="1">
              <a:lnSpc>
                <a:spcPts val="1700"/>
              </a:lnSpc>
              <a:spcBef>
                <a:spcPts val="0"/>
              </a:spcBef>
              <a:spcAft>
                <a:spcPts val="0"/>
              </a:spcAft>
              <a:buClrTx/>
              <a:buSzPct val="100000"/>
              <a:buFont typeface="Calibri" panose="020F0502020204030204" pitchFamily="34" charset="0"/>
              <a:buChar char="▪"/>
              <a:tabLst/>
              <a:defRPr/>
            </a:pPr>
            <a:r>
              <a:rPr kumimoji="0" lang="de-DE" sz="1200" b="0" i="0" u="none" strike="noStrike" kern="1200" cap="none" spc="0" normalizeH="0" baseline="0" noProof="0" dirty="0" smtClean="0">
                <a:ln>
                  <a:noFill/>
                </a:ln>
                <a:solidFill>
                  <a:sysClr val="window" lastClr="FFFFFF"/>
                </a:solidFill>
                <a:effectLst/>
                <a:uLnTx/>
                <a:uFillTx/>
                <a:latin typeface="Calibri"/>
              </a:rPr>
              <a:t>Stefan Wolter</a:t>
            </a:r>
          </a:p>
          <a:p>
            <a:pPr marL="171450" marR="0" lvl="1" indent="-171450" algn="l" defTabSz="914400" rtl="0" eaLnBrk="1" fontAlgn="auto" latinLnBrk="0" hangingPunct="1">
              <a:lnSpc>
                <a:spcPts val="1700"/>
              </a:lnSpc>
              <a:spcBef>
                <a:spcPts val="0"/>
              </a:spcBef>
              <a:spcAft>
                <a:spcPts val="0"/>
              </a:spcAft>
              <a:buClrTx/>
              <a:buSzPct val="100000"/>
              <a:buFont typeface="Calibri" panose="020F0502020204030204" pitchFamily="34" charset="0"/>
              <a:buChar char="▪"/>
              <a:tabLst/>
              <a:defRPr/>
            </a:pPr>
            <a:r>
              <a:rPr kumimoji="0" lang="de-DE" sz="1200" b="0" i="0" u="none" strike="noStrike" kern="1200" cap="none" spc="0" normalizeH="0" baseline="0" noProof="0" dirty="0" smtClean="0">
                <a:ln>
                  <a:noFill/>
                </a:ln>
                <a:solidFill>
                  <a:sysClr val="window" lastClr="FFFFFF"/>
                </a:solidFill>
                <a:effectLst/>
                <a:uLnTx/>
                <a:uFillTx/>
                <a:latin typeface="Calibri"/>
              </a:rPr>
              <a:t>Der AStA der </a:t>
            </a:r>
            <a:br>
              <a:rPr kumimoji="0" lang="de-DE" sz="1200" b="0" i="0" u="none" strike="noStrike" kern="1200" cap="none" spc="0" normalizeH="0" baseline="0" noProof="0" dirty="0" smtClean="0">
                <a:ln>
                  <a:noFill/>
                </a:ln>
                <a:solidFill>
                  <a:sysClr val="window" lastClr="FFFFFF"/>
                </a:solidFill>
                <a:effectLst/>
                <a:uLnTx/>
                <a:uFillTx/>
                <a:latin typeface="Calibri"/>
              </a:rPr>
            </a:br>
            <a:r>
              <a:rPr kumimoji="0" lang="de-DE" sz="1200" b="0" i="0" u="none" strike="noStrike" kern="1200" cap="none" spc="0" normalizeH="0" baseline="0" noProof="0" dirty="0" smtClean="0">
                <a:ln>
                  <a:noFill/>
                </a:ln>
                <a:solidFill>
                  <a:sysClr val="window" lastClr="FFFFFF"/>
                </a:solidFill>
                <a:effectLst/>
                <a:uLnTx/>
                <a:uFillTx/>
                <a:latin typeface="Calibri"/>
              </a:rPr>
              <a:t>Hochschule Bremen</a:t>
            </a:r>
          </a:p>
          <a:p>
            <a:pPr marL="171450" marR="0" lvl="0" indent="-171450" algn="l" defTabSz="914400" rtl="0" eaLnBrk="1" fontAlgn="auto" latinLnBrk="0" hangingPunct="1">
              <a:lnSpc>
                <a:spcPts val="1700"/>
              </a:lnSpc>
              <a:spcBef>
                <a:spcPts val="0"/>
              </a:spcBef>
              <a:spcAft>
                <a:spcPts val="0"/>
              </a:spcAft>
              <a:buClrTx/>
              <a:buSzPct val="100000"/>
              <a:buFont typeface="Calibri" panose="020F0502020204030204" pitchFamily="34" charset="0"/>
              <a:buChar char="▪"/>
              <a:tabLst/>
              <a:defRPr/>
            </a:pPr>
            <a:endParaRPr kumimoji="0" lang="de-DE" sz="1200" b="0" i="0" u="none" strike="noStrike" kern="1200" cap="none" spc="0" normalizeH="0" baseline="0" noProof="0" dirty="0">
              <a:ln>
                <a:noFill/>
              </a:ln>
              <a:solidFill>
                <a:sysClr val="window" lastClr="FFFFFF"/>
              </a:solidFill>
              <a:effectLst/>
              <a:uLnTx/>
              <a:uFillTx/>
              <a:latin typeface="Calibri"/>
            </a:endParaRPr>
          </a:p>
        </p:txBody>
      </p:sp>
    </p:spTree>
    <p:extLst>
      <p:ext uri="{BB962C8B-B14F-4D97-AF65-F5344CB8AC3E}">
        <p14:creationId xmlns:p14="http://schemas.microsoft.com/office/powerpoint/2010/main" val="7678352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Säulendiagramm</a:t>
            </a:r>
            <a:br>
              <a:rPr lang="de-DE" dirty="0" smtClean="0"/>
            </a:br>
            <a:r>
              <a:rPr lang="de-DE" dirty="0"/>
              <a:t>Werte und Beschriftungen können nach Doppelklick geändert </a:t>
            </a:r>
            <a:r>
              <a:rPr lang="de-DE" dirty="0" smtClean="0"/>
              <a:t>werden</a:t>
            </a:r>
            <a:endParaRPr lang="de-DE" dirty="0"/>
          </a:p>
        </p:txBody>
      </p:sp>
      <p:graphicFrame>
        <p:nvGraphicFramePr>
          <p:cNvPr id="6" name="Diagramm 5"/>
          <p:cNvGraphicFramePr/>
          <p:nvPr>
            <p:extLst>
              <p:ext uri="{D42A27DB-BD31-4B8C-83A1-F6EECF244321}">
                <p14:modId xmlns:p14="http://schemas.microsoft.com/office/powerpoint/2010/main" val="885690367"/>
              </p:ext>
            </p:extLst>
          </p:nvPr>
        </p:nvGraphicFramePr>
        <p:xfrm>
          <a:off x="345665" y="1445035"/>
          <a:ext cx="8439559"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hteck 6"/>
          <p:cNvSpPr/>
          <p:nvPr/>
        </p:nvSpPr>
        <p:spPr>
          <a:xfrm>
            <a:off x="358775" y="5984738"/>
            <a:ext cx="8426450" cy="18056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buClr>
                <a:schemeClr val="accent1"/>
              </a:buClr>
            </a:pPr>
            <a:r>
              <a:rPr lang="de-DE" sz="1000" dirty="0">
                <a:solidFill>
                  <a:schemeClr val="bg2"/>
                </a:solidFill>
              </a:rPr>
              <a:t>Quelle: Rum </a:t>
            </a:r>
            <a:r>
              <a:rPr lang="de-DE" sz="1000" dirty="0" err="1">
                <a:solidFill>
                  <a:schemeClr val="bg2"/>
                </a:solidFill>
              </a:rPr>
              <a:t>rera</a:t>
            </a:r>
            <a:r>
              <a:rPr lang="de-DE" sz="1000" dirty="0">
                <a:solidFill>
                  <a:schemeClr val="bg2"/>
                </a:solidFill>
              </a:rPr>
              <a:t> </a:t>
            </a:r>
            <a:r>
              <a:rPr lang="de-DE" sz="1000" dirty="0" err="1">
                <a:solidFill>
                  <a:schemeClr val="bg2"/>
                </a:solidFill>
              </a:rPr>
              <a:t>dest</a:t>
            </a:r>
            <a:r>
              <a:rPr lang="de-DE" sz="1000" dirty="0">
                <a:solidFill>
                  <a:schemeClr val="bg2"/>
                </a:solidFill>
              </a:rPr>
              <a:t> </a:t>
            </a:r>
            <a:r>
              <a:rPr lang="de-DE" sz="1000" dirty="0" err="1">
                <a:solidFill>
                  <a:schemeClr val="bg2"/>
                </a:solidFill>
              </a:rPr>
              <a:t>tatint</a:t>
            </a:r>
            <a:r>
              <a:rPr lang="de-DE" sz="1000" dirty="0">
                <a:solidFill>
                  <a:schemeClr val="bg2"/>
                </a:solidFill>
              </a:rPr>
              <a:t> </a:t>
            </a:r>
            <a:r>
              <a:rPr lang="de-DE" sz="1000" dirty="0" err="1">
                <a:solidFill>
                  <a:schemeClr val="bg2"/>
                </a:solidFill>
              </a:rPr>
              <a:t>hillestrum</a:t>
            </a:r>
            <a:r>
              <a:rPr lang="de-DE" sz="1000" dirty="0">
                <a:solidFill>
                  <a:schemeClr val="bg2"/>
                </a:solidFill>
              </a:rPr>
              <a:t> </a:t>
            </a:r>
            <a:r>
              <a:rPr lang="de-DE" sz="1000" dirty="0" err="1">
                <a:solidFill>
                  <a:schemeClr val="bg2"/>
                </a:solidFill>
              </a:rPr>
              <a:t>sitat</a:t>
            </a:r>
            <a:r>
              <a:rPr lang="de-DE" sz="1000" dirty="0">
                <a:solidFill>
                  <a:schemeClr val="bg2"/>
                </a:solidFill>
              </a:rPr>
              <a:t> </a:t>
            </a:r>
            <a:r>
              <a:rPr lang="de-DE" sz="1000" dirty="0" err="1">
                <a:solidFill>
                  <a:schemeClr val="bg2"/>
                </a:solidFill>
              </a:rPr>
              <a:t>aut</a:t>
            </a:r>
            <a:r>
              <a:rPr lang="de-DE" sz="1000" dirty="0">
                <a:solidFill>
                  <a:schemeClr val="bg2"/>
                </a:solidFill>
              </a:rPr>
              <a:t> </a:t>
            </a:r>
            <a:r>
              <a:rPr lang="de-DE" sz="1000" dirty="0" err="1">
                <a:solidFill>
                  <a:schemeClr val="bg2"/>
                </a:solidFill>
              </a:rPr>
              <a:t>accae</a:t>
            </a:r>
            <a:r>
              <a:rPr lang="de-DE" sz="1000" dirty="0">
                <a:solidFill>
                  <a:schemeClr val="bg2"/>
                </a:solidFill>
              </a:rPr>
              <a:t> </a:t>
            </a:r>
            <a:r>
              <a:rPr lang="de-DE" sz="1000" dirty="0" err="1">
                <a:solidFill>
                  <a:schemeClr val="bg2"/>
                </a:solidFill>
              </a:rPr>
              <a:t>venimaxim</a:t>
            </a:r>
            <a:r>
              <a:rPr lang="de-DE" sz="1000" dirty="0">
                <a:solidFill>
                  <a:schemeClr val="bg2"/>
                </a:solidFill>
              </a:rPr>
              <a:t> </a:t>
            </a:r>
            <a:r>
              <a:rPr lang="de-DE" sz="1000" dirty="0" err="1">
                <a:solidFill>
                  <a:schemeClr val="bg2"/>
                </a:solidFill>
              </a:rPr>
              <a:t>vendelisti</a:t>
            </a:r>
            <a:r>
              <a:rPr lang="de-DE" sz="1000" dirty="0">
                <a:solidFill>
                  <a:schemeClr val="bg2"/>
                </a:solidFill>
              </a:rPr>
              <a:t> </a:t>
            </a:r>
            <a:r>
              <a:rPr lang="de-DE" sz="1000" dirty="0" err="1">
                <a:solidFill>
                  <a:schemeClr val="bg2"/>
                </a:solidFill>
              </a:rPr>
              <a:t>tem</a:t>
            </a:r>
            <a:r>
              <a:rPr lang="de-DE" sz="1000" dirty="0">
                <a:solidFill>
                  <a:schemeClr val="bg2"/>
                </a:solidFill>
              </a:rPr>
              <a:t> </a:t>
            </a:r>
            <a:r>
              <a:rPr lang="de-DE" sz="1000" dirty="0" err="1">
                <a:solidFill>
                  <a:schemeClr val="bg2"/>
                </a:solidFill>
              </a:rPr>
              <a:t>ent</a:t>
            </a:r>
            <a:r>
              <a:rPr lang="de-DE" sz="1000" dirty="0">
                <a:solidFill>
                  <a:schemeClr val="bg2"/>
                </a:solidFill>
              </a:rPr>
              <a:t>, </a:t>
            </a:r>
            <a:r>
              <a:rPr lang="de-DE" sz="1000" dirty="0" err="1">
                <a:solidFill>
                  <a:schemeClr val="bg2"/>
                </a:solidFill>
              </a:rPr>
              <a:t>quis</a:t>
            </a:r>
            <a:r>
              <a:rPr lang="de-DE" sz="1000" dirty="0">
                <a:solidFill>
                  <a:schemeClr val="bg2"/>
                </a:solidFill>
              </a:rPr>
              <a:t> es </a:t>
            </a:r>
            <a:r>
              <a:rPr lang="de-DE" sz="1000" dirty="0" err="1">
                <a:solidFill>
                  <a:schemeClr val="bg2"/>
                </a:solidFill>
              </a:rPr>
              <a:t>excero</a:t>
            </a:r>
            <a:r>
              <a:rPr lang="de-DE" sz="1000" dirty="0">
                <a:solidFill>
                  <a:schemeClr val="bg2"/>
                </a:solidFill>
              </a:rPr>
              <a:t> </a:t>
            </a:r>
            <a:r>
              <a:rPr lang="de-DE" sz="1000" dirty="0" err="1">
                <a:solidFill>
                  <a:schemeClr val="bg2"/>
                </a:solidFill>
              </a:rPr>
              <a:t>volupta</a:t>
            </a:r>
            <a:r>
              <a:rPr lang="de-DE" sz="1000" dirty="0">
                <a:solidFill>
                  <a:schemeClr val="bg2"/>
                </a:solidFill>
              </a:rPr>
              <a:t> </a:t>
            </a:r>
            <a:r>
              <a:rPr lang="de-DE" sz="1000" dirty="0" err="1">
                <a:solidFill>
                  <a:schemeClr val="bg2"/>
                </a:solidFill>
              </a:rPr>
              <a:t>tionseq</a:t>
            </a:r>
            <a:r>
              <a:rPr lang="de-DE" sz="1000" dirty="0">
                <a:solidFill>
                  <a:schemeClr val="bg2"/>
                </a:solidFill>
              </a:rPr>
              <a:t> </a:t>
            </a:r>
            <a:r>
              <a:rPr lang="de-DE" sz="1000" dirty="0" err="1">
                <a:solidFill>
                  <a:schemeClr val="bg2"/>
                </a:solidFill>
              </a:rPr>
              <a:t>uasitas</a:t>
            </a:r>
            <a:r>
              <a:rPr lang="de-DE" sz="1000" dirty="0">
                <a:solidFill>
                  <a:schemeClr val="bg2"/>
                </a:solidFill>
              </a:rPr>
              <a:t>.</a:t>
            </a:r>
          </a:p>
        </p:txBody>
      </p:sp>
      <p:sp>
        <p:nvSpPr>
          <p:cNvPr id="8" name="Datumsplatzhalter 7"/>
          <p:cNvSpPr>
            <a:spLocks noGrp="1"/>
          </p:cNvSpPr>
          <p:nvPr>
            <p:ph type="dt" sz="half" idx="10"/>
          </p:nvPr>
        </p:nvSpPr>
        <p:spPr/>
        <p:txBody>
          <a:bodyPr/>
          <a:lstStyle/>
          <a:p>
            <a:fld id="{FE9CE09B-4BDA-429D-B7B6-9712F11614DB}" type="datetime1">
              <a:rPr lang="de-DE" smtClean="0"/>
              <a:t>19.05.2016</a:t>
            </a:fld>
            <a:endParaRPr lang="de-DE"/>
          </a:p>
        </p:txBody>
      </p:sp>
      <p:sp>
        <p:nvSpPr>
          <p:cNvPr id="9" name="Fußzeilenplatzhalter 8"/>
          <p:cNvSpPr>
            <a:spLocks noGrp="1"/>
          </p:cNvSpPr>
          <p:nvPr>
            <p:ph type="ftr" sz="quarter" idx="11"/>
          </p:nvPr>
        </p:nvSpPr>
        <p:spPr/>
        <p:txBody>
          <a:bodyPr/>
          <a:lstStyle/>
          <a:p>
            <a:r>
              <a:rPr lang="de-DE" dirty="0" smtClean="0"/>
              <a:t>Name der Präsentation, Name des Sprechers ©HSB</a:t>
            </a:r>
            <a:endParaRPr lang="de-DE" dirty="0"/>
          </a:p>
        </p:txBody>
      </p:sp>
      <p:sp>
        <p:nvSpPr>
          <p:cNvPr id="10" name="Foliennummernplatzhalter 9"/>
          <p:cNvSpPr>
            <a:spLocks noGrp="1"/>
          </p:cNvSpPr>
          <p:nvPr>
            <p:ph type="sldNum" sz="quarter" idx="12"/>
          </p:nvPr>
        </p:nvSpPr>
        <p:spPr/>
        <p:txBody>
          <a:bodyPr/>
          <a:lstStyle/>
          <a:p>
            <a:fld id="{58444F55-0981-4E9E-8F6B-2F7546EE58D7}" type="slidenum">
              <a:rPr lang="de-DE" smtClean="0"/>
              <a:pPr/>
              <a:t>13</a:t>
            </a:fld>
            <a:endParaRPr lang="de-DE"/>
          </a:p>
        </p:txBody>
      </p:sp>
    </p:spTree>
    <p:extLst>
      <p:ext uri="{BB962C8B-B14F-4D97-AF65-F5344CB8AC3E}">
        <p14:creationId xmlns:p14="http://schemas.microsoft.com/office/powerpoint/2010/main" val="2038676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Balkendiagramm</a:t>
            </a:r>
            <a:br>
              <a:rPr lang="de-DE" dirty="0" smtClean="0"/>
            </a:br>
            <a:r>
              <a:rPr lang="de-DE" dirty="0"/>
              <a:t>Werte und Beschriftungen können nach Doppelklick geändert </a:t>
            </a:r>
            <a:r>
              <a:rPr lang="de-DE" dirty="0" smtClean="0"/>
              <a:t>werden</a:t>
            </a:r>
            <a:endParaRPr lang="de-DE" dirty="0"/>
          </a:p>
        </p:txBody>
      </p:sp>
      <p:graphicFrame>
        <p:nvGraphicFramePr>
          <p:cNvPr id="6" name="Diagramm 5"/>
          <p:cNvGraphicFramePr/>
          <p:nvPr>
            <p:extLst>
              <p:ext uri="{D42A27DB-BD31-4B8C-83A1-F6EECF244321}">
                <p14:modId xmlns:p14="http://schemas.microsoft.com/office/powerpoint/2010/main" val="3402616058"/>
              </p:ext>
            </p:extLst>
          </p:nvPr>
        </p:nvGraphicFramePr>
        <p:xfrm>
          <a:off x="345665" y="1445035"/>
          <a:ext cx="8439559"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hteck 6"/>
          <p:cNvSpPr/>
          <p:nvPr/>
        </p:nvSpPr>
        <p:spPr>
          <a:xfrm>
            <a:off x="358775" y="5984738"/>
            <a:ext cx="8426450" cy="18056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buClr>
                <a:schemeClr val="accent1"/>
              </a:buClr>
            </a:pPr>
            <a:r>
              <a:rPr lang="de-DE" sz="1000" dirty="0">
                <a:solidFill>
                  <a:schemeClr val="bg2"/>
                </a:solidFill>
              </a:rPr>
              <a:t>Quelle: Rum </a:t>
            </a:r>
            <a:r>
              <a:rPr lang="de-DE" sz="1000" dirty="0" err="1">
                <a:solidFill>
                  <a:schemeClr val="bg2"/>
                </a:solidFill>
              </a:rPr>
              <a:t>rera</a:t>
            </a:r>
            <a:r>
              <a:rPr lang="de-DE" sz="1000" dirty="0">
                <a:solidFill>
                  <a:schemeClr val="bg2"/>
                </a:solidFill>
              </a:rPr>
              <a:t> </a:t>
            </a:r>
            <a:r>
              <a:rPr lang="de-DE" sz="1000" dirty="0" err="1">
                <a:solidFill>
                  <a:schemeClr val="bg2"/>
                </a:solidFill>
              </a:rPr>
              <a:t>dest</a:t>
            </a:r>
            <a:r>
              <a:rPr lang="de-DE" sz="1000" dirty="0">
                <a:solidFill>
                  <a:schemeClr val="bg2"/>
                </a:solidFill>
              </a:rPr>
              <a:t> </a:t>
            </a:r>
            <a:r>
              <a:rPr lang="de-DE" sz="1000" dirty="0" err="1">
                <a:solidFill>
                  <a:schemeClr val="bg2"/>
                </a:solidFill>
              </a:rPr>
              <a:t>tatint</a:t>
            </a:r>
            <a:r>
              <a:rPr lang="de-DE" sz="1000" dirty="0">
                <a:solidFill>
                  <a:schemeClr val="bg2"/>
                </a:solidFill>
              </a:rPr>
              <a:t> </a:t>
            </a:r>
            <a:r>
              <a:rPr lang="de-DE" sz="1000" dirty="0" err="1">
                <a:solidFill>
                  <a:schemeClr val="bg2"/>
                </a:solidFill>
              </a:rPr>
              <a:t>hillestrum</a:t>
            </a:r>
            <a:r>
              <a:rPr lang="de-DE" sz="1000" dirty="0">
                <a:solidFill>
                  <a:schemeClr val="bg2"/>
                </a:solidFill>
              </a:rPr>
              <a:t> </a:t>
            </a:r>
            <a:r>
              <a:rPr lang="de-DE" sz="1000" dirty="0" err="1">
                <a:solidFill>
                  <a:schemeClr val="bg2"/>
                </a:solidFill>
              </a:rPr>
              <a:t>sitat</a:t>
            </a:r>
            <a:r>
              <a:rPr lang="de-DE" sz="1000" dirty="0">
                <a:solidFill>
                  <a:schemeClr val="bg2"/>
                </a:solidFill>
              </a:rPr>
              <a:t> </a:t>
            </a:r>
            <a:r>
              <a:rPr lang="de-DE" sz="1000" dirty="0" err="1">
                <a:solidFill>
                  <a:schemeClr val="bg2"/>
                </a:solidFill>
              </a:rPr>
              <a:t>aut</a:t>
            </a:r>
            <a:r>
              <a:rPr lang="de-DE" sz="1000" dirty="0">
                <a:solidFill>
                  <a:schemeClr val="bg2"/>
                </a:solidFill>
              </a:rPr>
              <a:t> </a:t>
            </a:r>
            <a:r>
              <a:rPr lang="de-DE" sz="1000" dirty="0" err="1">
                <a:solidFill>
                  <a:schemeClr val="bg2"/>
                </a:solidFill>
              </a:rPr>
              <a:t>accae</a:t>
            </a:r>
            <a:r>
              <a:rPr lang="de-DE" sz="1000" dirty="0">
                <a:solidFill>
                  <a:schemeClr val="bg2"/>
                </a:solidFill>
              </a:rPr>
              <a:t> </a:t>
            </a:r>
            <a:r>
              <a:rPr lang="de-DE" sz="1000" dirty="0" err="1">
                <a:solidFill>
                  <a:schemeClr val="bg2"/>
                </a:solidFill>
              </a:rPr>
              <a:t>venimaxim</a:t>
            </a:r>
            <a:r>
              <a:rPr lang="de-DE" sz="1000" dirty="0">
                <a:solidFill>
                  <a:schemeClr val="bg2"/>
                </a:solidFill>
              </a:rPr>
              <a:t> </a:t>
            </a:r>
            <a:r>
              <a:rPr lang="de-DE" sz="1000" dirty="0" err="1">
                <a:solidFill>
                  <a:schemeClr val="bg2"/>
                </a:solidFill>
              </a:rPr>
              <a:t>vendelisti</a:t>
            </a:r>
            <a:r>
              <a:rPr lang="de-DE" sz="1000" dirty="0">
                <a:solidFill>
                  <a:schemeClr val="bg2"/>
                </a:solidFill>
              </a:rPr>
              <a:t> </a:t>
            </a:r>
            <a:r>
              <a:rPr lang="de-DE" sz="1000" dirty="0" err="1">
                <a:solidFill>
                  <a:schemeClr val="bg2"/>
                </a:solidFill>
              </a:rPr>
              <a:t>tem</a:t>
            </a:r>
            <a:r>
              <a:rPr lang="de-DE" sz="1000" dirty="0">
                <a:solidFill>
                  <a:schemeClr val="bg2"/>
                </a:solidFill>
              </a:rPr>
              <a:t> </a:t>
            </a:r>
            <a:r>
              <a:rPr lang="de-DE" sz="1000" dirty="0" err="1">
                <a:solidFill>
                  <a:schemeClr val="bg2"/>
                </a:solidFill>
              </a:rPr>
              <a:t>ent</a:t>
            </a:r>
            <a:r>
              <a:rPr lang="de-DE" sz="1000" dirty="0">
                <a:solidFill>
                  <a:schemeClr val="bg2"/>
                </a:solidFill>
              </a:rPr>
              <a:t>, </a:t>
            </a:r>
            <a:r>
              <a:rPr lang="de-DE" sz="1000" dirty="0" err="1">
                <a:solidFill>
                  <a:schemeClr val="bg2"/>
                </a:solidFill>
              </a:rPr>
              <a:t>quis</a:t>
            </a:r>
            <a:r>
              <a:rPr lang="de-DE" sz="1000" dirty="0">
                <a:solidFill>
                  <a:schemeClr val="bg2"/>
                </a:solidFill>
              </a:rPr>
              <a:t> es </a:t>
            </a:r>
            <a:r>
              <a:rPr lang="de-DE" sz="1000" dirty="0" err="1">
                <a:solidFill>
                  <a:schemeClr val="bg2"/>
                </a:solidFill>
              </a:rPr>
              <a:t>excero</a:t>
            </a:r>
            <a:r>
              <a:rPr lang="de-DE" sz="1000" dirty="0">
                <a:solidFill>
                  <a:schemeClr val="bg2"/>
                </a:solidFill>
              </a:rPr>
              <a:t> </a:t>
            </a:r>
            <a:r>
              <a:rPr lang="de-DE" sz="1000" dirty="0" err="1">
                <a:solidFill>
                  <a:schemeClr val="bg2"/>
                </a:solidFill>
              </a:rPr>
              <a:t>volupta</a:t>
            </a:r>
            <a:r>
              <a:rPr lang="de-DE" sz="1000" dirty="0">
                <a:solidFill>
                  <a:schemeClr val="bg2"/>
                </a:solidFill>
              </a:rPr>
              <a:t> </a:t>
            </a:r>
            <a:r>
              <a:rPr lang="de-DE" sz="1000" dirty="0" err="1">
                <a:solidFill>
                  <a:schemeClr val="bg2"/>
                </a:solidFill>
              </a:rPr>
              <a:t>tionseq</a:t>
            </a:r>
            <a:r>
              <a:rPr lang="de-DE" sz="1000" dirty="0">
                <a:solidFill>
                  <a:schemeClr val="bg2"/>
                </a:solidFill>
              </a:rPr>
              <a:t> </a:t>
            </a:r>
            <a:r>
              <a:rPr lang="de-DE" sz="1000" dirty="0" err="1">
                <a:solidFill>
                  <a:schemeClr val="bg2"/>
                </a:solidFill>
              </a:rPr>
              <a:t>uasitas</a:t>
            </a:r>
            <a:r>
              <a:rPr lang="de-DE" sz="1000" dirty="0">
                <a:solidFill>
                  <a:schemeClr val="bg2"/>
                </a:solidFill>
              </a:rPr>
              <a:t>.</a:t>
            </a:r>
          </a:p>
        </p:txBody>
      </p:sp>
      <p:sp>
        <p:nvSpPr>
          <p:cNvPr id="8" name="Datumsplatzhalter 7"/>
          <p:cNvSpPr>
            <a:spLocks noGrp="1"/>
          </p:cNvSpPr>
          <p:nvPr>
            <p:ph type="dt" sz="half" idx="10"/>
          </p:nvPr>
        </p:nvSpPr>
        <p:spPr/>
        <p:txBody>
          <a:bodyPr/>
          <a:lstStyle/>
          <a:p>
            <a:fld id="{75CCC5B9-A8B0-4817-8EC4-37B9BCF8B559}" type="datetime1">
              <a:rPr lang="de-DE" smtClean="0"/>
              <a:t>19.05.2016</a:t>
            </a:fld>
            <a:endParaRPr lang="de-DE"/>
          </a:p>
        </p:txBody>
      </p:sp>
      <p:sp>
        <p:nvSpPr>
          <p:cNvPr id="9" name="Fußzeilenplatzhalter 8"/>
          <p:cNvSpPr>
            <a:spLocks noGrp="1"/>
          </p:cNvSpPr>
          <p:nvPr>
            <p:ph type="ftr" sz="quarter" idx="11"/>
          </p:nvPr>
        </p:nvSpPr>
        <p:spPr/>
        <p:txBody>
          <a:bodyPr/>
          <a:lstStyle/>
          <a:p>
            <a:r>
              <a:rPr lang="de-DE" dirty="0" smtClean="0"/>
              <a:t>Name der Präsentation, Name des Sprechers ©HSB</a:t>
            </a:r>
            <a:endParaRPr lang="de-DE" dirty="0"/>
          </a:p>
        </p:txBody>
      </p:sp>
      <p:sp>
        <p:nvSpPr>
          <p:cNvPr id="10" name="Foliennummernplatzhalter 9"/>
          <p:cNvSpPr>
            <a:spLocks noGrp="1"/>
          </p:cNvSpPr>
          <p:nvPr>
            <p:ph type="sldNum" sz="quarter" idx="12"/>
          </p:nvPr>
        </p:nvSpPr>
        <p:spPr/>
        <p:txBody>
          <a:bodyPr/>
          <a:lstStyle/>
          <a:p>
            <a:fld id="{58444F55-0981-4E9E-8F6B-2F7546EE58D7}" type="slidenum">
              <a:rPr lang="de-DE" smtClean="0"/>
              <a:pPr/>
              <a:t>14</a:t>
            </a:fld>
            <a:endParaRPr lang="de-DE"/>
          </a:p>
        </p:txBody>
      </p:sp>
    </p:spTree>
    <p:extLst>
      <p:ext uri="{BB962C8B-B14F-4D97-AF65-F5344CB8AC3E}">
        <p14:creationId xmlns:p14="http://schemas.microsoft.com/office/powerpoint/2010/main" val="20865388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Stapelbalkendiagramm</a:t>
            </a:r>
            <a:br>
              <a:rPr lang="de-DE" dirty="0" smtClean="0"/>
            </a:br>
            <a:r>
              <a:rPr lang="de-DE" dirty="0"/>
              <a:t>Werte und Beschriftungen können nach Doppelklick geändert </a:t>
            </a:r>
            <a:r>
              <a:rPr lang="de-DE" dirty="0" smtClean="0"/>
              <a:t>werden</a:t>
            </a:r>
            <a:endParaRPr lang="de-DE" dirty="0"/>
          </a:p>
        </p:txBody>
      </p:sp>
      <p:graphicFrame>
        <p:nvGraphicFramePr>
          <p:cNvPr id="6" name="Diagramm 5"/>
          <p:cNvGraphicFramePr/>
          <p:nvPr>
            <p:extLst>
              <p:ext uri="{D42A27DB-BD31-4B8C-83A1-F6EECF244321}">
                <p14:modId xmlns:p14="http://schemas.microsoft.com/office/powerpoint/2010/main" val="1612817822"/>
              </p:ext>
            </p:extLst>
          </p:nvPr>
        </p:nvGraphicFramePr>
        <p:xfrm>
          <a:off x="345665" y="1445035"/>
          <a:ext cx="8439559"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hteck 6"/>
          <p:cNvSpPr/>
          <p:nvPr/>
        </p:nvSpPr>
        <p:spPr>
          <a:xfrm>
            <a:off x="358775" y="5984738"/>
            <a:ext cx="8426450" cy="18056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buClr>
                <a:schemeClr val="accent1"/>
              </a:buClr>
            </a:pPr>
            <a:r>
              <a:rPr lang="de-DE" sz="1000" dirty="0">
                <a:solidFill>
                  <a:schemeClr val="bg2"/>
                </a:solidFill>
              </a:rPr>
              <a:t>Quelle: Rum </a:t>
            </a:r>
            <a:r>
              <a:rPr lang="de-DE" sz="1000" dirty="0" err="1">
                <a:solidFill>
                  <a:schemeClr val="bg2"/>
                </a:solidFill>
              </a:rPr>
              <a:t>rera</a:t>
            </a:r>
            <a:r>
              <a:rPr lang="de-DE" sz="1000" dirty="0">
                <a:solidFill>
                  <a:schemeClr val="bg2"/>
                </a:solidFill>
              </a:rPr>
              <a:t> </a:t>
            </a:r>
            <a:r>
              <a:rPr lang="de-DE" sz="1000" dirty="0" err="1">
                <a:solidFill>
                  <a:schemeClr val="bg2"/>
                </a:solidFill>
              </a:rPr>
              <a:t>dest</a:t>
            </a:r>
            <a:r>
              <a:rPr lang="de-DE" sz="1000" dirty="0">
                <a:solidFill>
                  <a:schemeClr val="bg2"/>
                </a:solidFill>
              </a:rPr>
              <a:t> </a:t>
            </a:r>
            <a:r>
              <a:rPr lang="de-DE" sz="1000" dirty="0" err="1">
                <a:solidFill>
                  <a:schemeClr val="bg2"/>
                </a:solidFill>
              </a:rPr>
              <a:t>tatint</a:t>
            </a:r>
            <a:r>
              <a:rPr lang="de-DE" sz="1000" dirty="0">
                <a:solidFill>
                  <a:schemeClr val="bg2"/>
                </a:solidFill>
              </a:rPr>
              <a:t> </a:t>
            </a:r>
            <a:r>
              <a:rPr lang="de-DE" sz="1000" dirty="0" err="1">
                <a:solidFill>
                  <a:schemeClr val="bg2"/>
                </a:solidFill>
              </a:rPr>
              <a:t>hillestrum</a:t>
            </a:r>
            <a:r>
              <a:rPr lang="de-DE" sz="1000" dirty="0">
                <a:solidFill>
                  <a:schemeClr val="bg2"/>
                </a:solidFill>
              </a:rPr>
              <a:t> </a:t>
            </a:r>
            <a:r>
              <a:rPr lang="de-DE" sz="1000" dirty="0" err="1">
                <a:solidFill>
                  <a:schemeClr val="bg2"/>
                </a:solidFill>
              </a:rPr>
              <a:t>sitat</a:t>
            </a:r>
            <a:r>
              <a:rPr lang="de-DE" sz="1000" dirty="0">
                <a:solidFill>
                  <a:schemeClr val="bg2"/>
                </a:solidFill>
              </a:rPr>
              <a:t> </a:t>
            </a:r>
            <a:r>
              <a:rPr lang="de-DE" sz="1000" dirty="0" err="1">
                <a:solidFill>
                  <a:schemeClr val="bg2"/>
                </a:solidFill>
              </a:rPr>
              <a:t>aut</a:t>
            </a:r>
            <a:r>
              <a:rPr lang="de-DE" sz="1000" dirty="0">
                <a:solidFill>
                  <a:schemeClr val="bg2"/>
                </a:solidFill>
              </a:rPr>
              <a:t> </a:t>
            </a:r>
            <a:r>
              <a:rPr lang="de-DE" sz="1000" dirty="0" err="1">
                <a:solidFill>
                  <a:schemeClr val="bg2"/>
                </a:solidFill>
              </a:rPr>
              <a:t>accae</a:t>
            </a:r>
            <a:r>
              <a:rPr lang="de-DE" sz="1000" dirty="0">
                <a:solidFill>
                  <a:schemeClr val="bg2"/>
                </a:solidFill>
              </a:rPr>
              <a:t> </a:t>
            </a:r>
            <a:r>
              <a:rPr lang="de-DE" sz="1000" dirty="0" err="1">
                <a:solidFill>
                  <a:schemeClr val="bg2"/>
                </a:solidFill>
              </a:rPr>
              <a:t>venimaxim</a:t>
            </a:r>
            <a:r>
              <a:rPr lang="de-DE" sz="1000" dirty="0">
                <a:solidFill>
                  <a:schemeClr val="bg2"/>
                </a:solidFill>
              </a:rPr>
              <a:t> </a:t>
            </a:r>
            <a:r>
              <a:rPr lang="de-DE" sz="1000" dirty="0" err="1">
                <a:solidFill>
                  <a:schemeClr val="bg2"/>
                </a:solidFill>
              </a:rPr>
              <a:t>vendelisti</a:t>
            </a:r>
            <a:r>
              <a:rPr lang="de-DE" sz="1000" dirty="0">
                <a:solidFill>
                  <a:schemeClr val="bg2"/>
                </a:solidFill>
              </a:rPr>
              <a:t> </a:t>
            </a:r>
            <a:r>
              <a:rPr lang="de-DE" sz="1000" dirty="0" err="1">
                <a:solidFill>
                  <a:schemeClr val="bg2"/>
                </a:solidFill>
              </a:rPr>
              <a:t>tem</a:t>
            </a:r>
            <a:r>
              <a:rPr lang="de-DE" sz="1000" dirty="0">
                <a:solidFill>
                  <a:schemeClr val="bg2"/>
                </a:solidFill>
              </a:rPr>
              <a:t> </a:t>
            </a:r>
            <a:r>
              <a:rPr lang="de-DE" sz="1000" dirty="0" err="1">
                <a:solidFill>
                  <a:schemeClr val="bg2"/>
                </a:solidFill>
              </a:rPr>
              <a:t>ent</a:t>
            </a:r>
            <a:r>
              <a:rPr lang="de-DE" sz="1000" dirty="0">
                <a:solidFill>
                  <a:schemeClr val="bg2"/>
                </a:solidFill>
              </a:rPr>
              <a:t>, </a:t>
            </a:r>
            <a:r>
              <a:rPr lang="de-DE" sz="1000" dirty="0" err="1">
                <a:solidFill>
                  <a:schemeClr val="bg2"/>
                </a:solidFill>
              </a:rPr>
              <a:t>quis</a:t>
            </a:r>
            <a:r>
              <a:rPr lang="de-DE" sz="1000" dirty="0">
                <a:solidFill>
                  <a:schemeClr val="bg2"/>
                </a:solidFill>
              </a:rPr>
              <a:t> es </a:t>
            </a:r>
            <a:r>
              <a:rPr lang="de-DE" sz="1000" dirty="0" err="1">
                <a:solidFill>
                  <a:schemeClr val="bg2"/>
                </a:solidFill>
              </a:rPr>
              <a:t>excero</a:t>
            </a:r>
            <a:r>
              <a:rPr lang="de-DE" sz="1000" dirty="0">
                <a:solidFill>
                  <a:schemeClr val="bg2"/>
                </a:solidFill>
              </a:rPr>
              <a:t> </a:t>
            </a:r>
            <a:r>
              <a:rPr lang="de-DE" sz="1000" dirty="0" err="1">
                <a:solidFill>
                  <a:schemeClr val="bg2"/>
                </a:solidFill>
              </a:rPr>
              <a:t>volupta</a:t>
            </a:r>
            <a:r>
              <a:rPr lang="de-DE" sz="1000" dirty="0">
                <a:solidFill>
                  <a:schemeClr val="bg2"/>
                </a:solidFill>
              </a:rPr>
              <a:t> </a:t>
            </a:r>
            <a:r>
              <a:rPr lang="de-DE" sz="1000" dirty="0" err="1">
                <a:solidFill>
                  <a:schemeClr val="bg2"/>
                </a:solidFill>
              </a:rPr>
              <a:t>tionseq</a:t>
            </a:r>
            <a:r>
              <a:rPr lang="de-DE" sz="1000" dirty="0">
                <a:solidFill>
                  <a:schemeClr val="bg2"/>
                </a:solidFill>
              </a:rPr>
              <a:t> </a:t>
            </a:r>
            <a:r>
              <a:rPr lang="de-DE" sz="1000" dirty="0" err="1">
                <a:solidFill>
                  <a:schemeClr val="bg2"/>
                </a:solidFill>
              </a:rPr>
              <a:t>uasitas</a:t>
            </a:r>
            <a:r>
              <a:rPr lang="de-DE" sz="1000" dirty="0">
                <a:solidFill>
                  <a:schemeClr val="bg2"/>
                </a:solidFill>
              </a:rPr>
              <a:t>.</a:t>
            </a:r>
          </a:p>
        </p:txBody>
      </p:sp>
      <p:sp>
        <p:nvSpPr>
          <p:cNvPr id="8" name="Datumsplatzhalter 7"/>
          <p:cNvSpPr>
            <a:spLocks noGrp="1"/>
          </p:cNvSpPr>
          <p:nvPr>
            <p:ph type="dt" sz="half" idx="10"/>
          </p:nvPr>
        </p:nvSpPr>
        <p:spPr/>
        <p:txBody>
          <a:bodyPr/>
          <a:lstStyle/>
          <a:p>
            <a:fld id="{F55EFA1B-FB8A-4A97-BCC9-F26876A3D2E5}" type="datetime1">
              <a:rPr lang="de-DE" smtClean="0"/>
              <a:t>19.05.2016</a:t>
            </a:fld>
            <a:endParaRPr lang="de-DE"/>
          </a:p>
        </p:txBody>
      </p:sp>
      <p:sp>
        <p:nvSpPr>
          <p:cNvPr id="9" name="Fußzeilenplatzhalter 8"/>
          <p:cNvSpPr>
            <a:spLocks noGrp="1"/>
          </p:cNvSpPr>
          <p:nvPr>
            <p:ph type="ftr" sz="quarter" idx="11"/>
          </p:nvPr>
        </p:nvSpPr>
        <p:spPr/>
        <p:txBody>
          <a:bodyPr/>
          <a:lstStyle/>
          <a:p>
            <a:r>
              <a:rPr lang="de-DE" dirty="0" smtClean="0"/>
              <a:t>Name der Präsentation, Name des Sprechers ©HSB</a:t>
            </a:r>
            <a:endParaRPr lang="de-DE" dirty="0"/>
          </a:p>
        </p:txBody>
      </p:sp>
      <p:sp>
        <p:nvSpPr>
          <p:cNvPr id="10" name="Foliennummernplatzhalter 9"/>
          <p:cNvSpPr>
            <a:spLocks noGrp="1"/>
          </p:cNvSpPr>
          <p:nvPr>
            <p:ph type="sldNum" sz="quarter" idx="12"/>
          </p:nvPr>
        </p:nvSpPr>
        <p:spPr/>
        <p:txBody>
          <a:bodyPr/>
          <a:lstStyle/>
          <a:p>
            <a:fld id="{58444F55-0981-4E9E-8F6B-2F7546EE58D7}" type="slidenum">
              <a:rPr lang="de-DE" smtClean="0"/>
              <a:pPr/>
              <a:t>15</a:t>
            </a:fld>
            <a:endParaRPr lang="de-DE"/>
          </a:p>
        </p:txBody>
      </p:sp>
    </p:spTree>
    <p:extLst>
      <p:ext uri="{BB962C8B-B14F-4D97-AF65-F5344CB8AC3E}">
        <p14:creationId xmlns:p14="http://schemas.microsoft.com/office/powerpoint/2010/main" val="1342257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Liniendiagramm</a:t>
            </a:r>
            <a:br>
              <a:rPr lang="de-DE" dirty="0" smtClean="0"/>
            </a:br>
            <a:r>
              <a:rPr lang="de-DE" dirty="0"/>
              <a:t>Werte und Beschriftungen können nach Doppelklick geändert </a:t>
            </a:r>
            <a:r>
              <a:rPr lang="de-DE" dirty="0" smtClean="0"/>
              <a:t>werden</a:t>
            </a:r>
            <a:endParaRPr lang="de-DE" dirty="0"/>
          </a:p>
        </p:txBody>
      </p:sp>
      <p:graphicFrame>
        <p:nvGraphicFramePr>
          <p:cNvPr id="6" name="Diagramm 5"/>
          <p:cNvGraphicFramePr/>
          <p:nvPr>
            <p:extLst>
              <p:ext uri="{D42A27DB-BD31-4B8C-83A1-F6EECF244321}">
                <p14:modId xmlns:p14="http://schemas.microsoft.com/office/powerpoint/2010/main" val="1221395481"/>
              </p:ext>
            </p:extLst>
          </p:nvPr>
        </p:nvGraphicFramePr>
        <p:xfrm>
          <a:off x="345665" y="1445035"/>
          <a:ext cx="8439559"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hteck 6"/>
          <p:cNvSpPr/>
          <p:nvPr/>
        </p:nvSpPr>
        <p:spPr>
          <a:xfrm>
            <a:off x="358775" y="5984738"/>
            <a:ext cx="8426450" cy="18056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buClr>
                <a:schemeClr val="accent1"/>
              </a:buClr>
            </a:pPr>
            <a:r>
              <a:rPr lang="de-DE" sz="1000" dirty="0">
                <a:solidFill>
                  <a:schemeClr val="bg2"/>
                </a:solidFill>
              </a:rPr>
              <a:t>Quelle: Rum </a:t>
            </a:r>
            <a:r>
              <a:rPr lang="de-DE" sz="1000" dirty="0" err="1">
                <a:solidFill>
                  <a:schemeClr val="bg2"/>
                </a:solidFill>
              </a:rPr>
              <a:t>rera</a:t>
            </a:r>
            <a:r>
              <a:rPr lang="de-DE" sz="1000" dirty="0">
                <a:solidFill>
                  <a:schemeClr val="bg2"/>
                </a:solidFill>
              </a:rPr>
              <a:t> </a:t>
            </a:r>
            <a:r>
              <a:rPr lang="de-DE" sz="1000" dirty="0" err="1">
                <a:solidFill>
                  <a:schemeClr val="bg2"/>
                </a:solidFill>
              </a:rPr>
              <a:t>dest</a:t>
            </a:r>
            <a:r>
              <a:rPr lang="de-DE" sz="1000" dirty="0">
                <a:solidFill>
                  <a:schemeClr val="bg2"/>
                </a:solidFill>
              </a:rPr>
              <a:t> </a:t>
            </a:r>
            <a:r>
              <a:rPr lang="de-DE" sz="1000" dirty="0" err="1">
                <a:solidFill>
                  <a:schemeClr val="bg2"/>
                </a:solidFill>
              </a:rPr>
              <a:t>tatint</a:t>
            </a:r>
            <a:r>
              <a:rPr lang="de-DE" sz="1000" dirty="0">
                <a:solidFill>
                  <a:schemeClr val="bg2"/>
                </a:solidFill>
              </a:rPr>
              <a:t> </a:t>
            </a:r>
            <a:r>
              <a:rPr lang="de-DE" sz="1000" dirty="0" err="1">
                <a:solidFill>
                  <a:schemeClr val="bg2"/>
                </a:solidFill>
              </a:rPr>
              <a:t>hillestrum</a:t>
            </a:r>
            <a:r>
              <a:rPr lang="de-DE" sz="1000" dirty="0">
                <a:solidFill>
                  <a:schemeClr val="bg2"/>
                </a:solidFill>
              </a:rPr>
              <a:t> </a:t>
            </a:r>
            <a:r>
              <a:rPr lang="de-DE" sz="1000" dirty="0" err="1">
                <a:solidFill>
                  <a:schemeClr val="bg2"/>
                </a:solidFill>
              </a:rPr>
              <a:t>sitat</a:t>
            </a:r>
            <a:r>
              <a:rPr lang="de-DE" sz="1000" dirty="0">
                <a:solidFill>
                  <a:schemeClr val="bg2"/>
                </a:solidFill>
              </a:rPr>
              <a:t> </a:t>
            </a:r>
            <a:r>
              <a:rPr lang="de-DE" sz="1000" dirty="0" err="1">
                <a:solidFill>
                  <a:schemeClr val="bg2"/>
                </a:solidFill>
              </a:rPr>
              <a:t>aut</a:t>
            </a:r>
            <a:r>
              <a:rPr lang="de-DE" sz="1000" dirty="0">
                <a:solidFill>
                  <a:schemeClr val="bg2"/>
                </a:solidFill>
              </a:rPr>
              <a:t> </a:t>
            </a:r>
            <a:r>
              <a:rPr lang="de-DE" sz="1000" dirty="0" err="1">
                <a:solidFill>
                  <a:schemeClr val="bg2"/>
                </a:solidFill>
              </a:rPr>
              <a:t>accae</a:t>
            </a:r>
            <a:r>
              <a:rPr lang="de-DE" sz="1000" dirty="0">
                <a:solidFill>
                  <a:schemeClr val="bg2"/>
                </a:solidFill>
              </a:rPr>
              <a:t> </a:t>
            </a:r>
            <a:r>
              <a:rPr lang="de-DE" sz="1000" dirty="0" err="1">
                <a:solidFill>
                  <a:schemeClr val="bg2"/>
                </a:solidFill>
              </a:rPr>
              <a:t>venimaxim</a:t>
            </a:r>
            <a:r>
              <a:rPr lang="de-DE" sz="1000" dirty="0">
                <a:solidFill>
                  <a:schemeClr val="bg2"/>
                </a:solidFill>
              </a:rPr>
              <a:t> </a:t>
            </a:r>
            <a:r>
              <a:rPr lang="de-DE" sz="1000" dirty="0" err="1">
                <a:solidFill>
                  <a:schemeClr val="bg2"/>
                </a:solidFill>
              </a:rPr>
              <a:t>vendelisti</a:t>
            </a:r>
            <a:r>
              <a:rPr lang="de-DE" sz="1000" dirty="0">
                <a:solidFill>
                  <a:schemeClr val="bg2"/>
                </a:solidFill>
              </a:rPr>
              <a:t> </a:t>
            </a:r>
            <a:r>
              <a:rPr lang="de-DE" sz="1000" dirty="0" err="1">
                <a:solidFill>
                  <a:schemeClr val="bg2"/>
                </a:solidFill>
              </a:rPr>
              <a:t>tem</a:t>
            </a:r>
            <a:r>
              <a:rPr lang="de-DE" sz="1000" dirty="0">
                <a:solidFill>
                  <a:schemeClr val="bg2"/>
                </a:solidFill>
              </a:rPr>
              <a:t> </a:t>
            </a:r>
            <a:r>
              <a:rPr lang="de-DE" sz="1000" dirty="0" err="1">
                <a:solidFill>
                  <a:schemeClr val="bg2"/>
                </a:solidFill>
              </a:rPr>
              <a:t>ent</a:t>
            </a:r>
            <a:r>
              <a:rPr lang="de-DE" sz="1000" dirty="0">
                <a:solidFill>
                  <a:schemeClr val="bg2"/>
                </a:solidFill>
              </a:rPr>
              <a:t>, </a:t>
            </a:r>
            <a:r>
              <a:rPr lang="de-DE" sz="1000" dirty="0" err="1">
                <a:solidFill>
                  <a:schemeClr val="bg2"/>
                </a:solidFill>
              </a:rPr>
              <a:t>quis</a:t>
            </a:r>
            <a:r>
              <a:rPr lang="de-DE" sz="1000" dirty="0">
                <a:solidFill>
                  <a:schemeClr val="bg2"/>
                </a:solidFill>
              </a:rPr>
              <a:t> es </a:t>
            </a:r>
            <a:r>
              <a:rPr lang="de-DE" sz="1000" dirty="0" err="1">
                <a:solidFill>
                  <a:schemeClr val="bg2"/>
                </a:solidFill>
              </a:rPr>
              <a:t>excero</a:t>
            </a:r>
            <a:r>
              <a:rPr lang="de-DE" sz="1000" dirty="0">
                <a:solidFill>
                  <a:schemeClr val="bg2"/>
                </a:solidFill>
              </a:rPr>
              <a:t> </a:t>
            </a:r>
            <a:r>
              <a:rPr lang="de-DE" sz="1000" dirty="0" err="1">
                <a:solidFill>
                  <a:schemeClr val="bg2"/>
                </a:solidFill>
              </a:rPr>
              <a:t>volupta</a:t>
            </a:r>
            <a:r>
              <a:rPr lang="de-DE" sz="1000" dirty="0">
                <a:solidFill>
                  <a:schemeClr val="bg2"/>
                </a:solidFill>
              </a:rPr>
              <a:t> </a:t>
            </a:r>
            <a:r>
              <a:rPr lang="de-DE" sz="1000" dirty="0" err="1">
                <a:solidFill>
                  <a:schemeClr val="bg2"/>
                </a:solidFill>
              </a:rPr>
              <a:t>tionseq</a:t>
            </a:r>
            <a:r>
              <a:rPr lang="de-DE" sz="1000" dirty="0">
                <a:solidFill>
                  <a:schemeClr val="bg2"/>
                </a:solidFill>
              </a:rPr>
              <a:t> </a:t>
            </a:r>
            <a:r>
              <a:rPr lang="de-DE" sz="1000" dirty="0" err="1">
                <a:solidFill>
                  <a:schemeClr val="bg2"/>
                </a:solidFill>
              </a:rPr>
              <a:t>uasitas</a:t>
            </a:r>
            <a:r>
              <a:rPr lang="de-DE" sz="1000" dirty="0">
                <a:solidFill>
                  <a:schemeClr val="bg2"/>
                </a:solidFill>
              </a:rPr>
              <a:t>.</a:t>
            </a:r>
          </a:p>
        </p:txBody>
      </p:sp>
      <p:sp>
        <p:nvSpPr>
          <p:cNvPr id="8" name="Datumsplatzhalter 7"/>
          <p:cNvSpPr>
            <a:spLocks noGrp="1"/>
          </p:cNvSpPr>
          <p:nvPr>
            <p:ph type="dt" sz="half" idx="10"/>
          </p:nvPr>
        </p:nvSpPr>
        <p:spPr/>
        <p:txBody>
          <a:bodyPr/>
          <a:lstStyle/>
          <a:p>
            <a:fld id="{3552F8F7-CB0F-4AD9-A12D-7A4A9D1234AA}" type="datetime1">
              <a:rPr lang="de-DE" smtClean="0"/>
              <a:t>19.05.2016</a:t>
            </a:fld>
            <a:endParaRPr lang="de-DE"/>
          </a:p>
        </p:txBody>
      </p:sp>
      <p:sp>
        <p:nvSpPr>
          <p:cNvPr id="9" name="Fußzeilenplatzhalter 8"/>
          <p:cNvSpPr>
            <a:spLocks noGrp="1"/>
          </p:cNvSpPr>
          <p:nvPr>
            <p:ph type="ftr" sz="quarter" idx="11"/>
          </p:nvPr>
        </p:nvSpPr>
        <p:spPr/>
        <p:txBody>
          <a:bodyPr/>
          <a:lstStyle/>
          <a:p>
            <a:r>
              <a:rPr lang="de-DE" dirty="0" smtClean="0"/>
              <a:t>Name der Präsentation, Name des Sprechers ©HSB</a:t>
            </a:r>
            <a:endParaRPr lang="de-DE" dirty="0"/>
          </a:p>
        </p:txBody>
      </p:sp>
      <p:sp>
        <p:nvSpPr>
          <p:cNvPr id="10" name="Foliennummernplatzhalter 9"/>
          <p:cNvSpPr>
            <a:spLocks noGrp="1"/>
          </p:cNvSpPr>
          <p:nvPr>
            <p:ph type="sldNum" sz="quarter" idx="12"/>
          </p:nvPr>
        </p:nvSpPr>
        <p:spPr/>
        <p:txBody>
          <a:bodyPr/>
          <a:lstStyle/>
          <a:p>
            <a:fld id="{58444F55-0981-4E9E-8F6B-2F7546EE58D7}" type="slidenum">
              <a:rPr lang="de-DE" smtClean="0"/>
              <a:pPr/>
              <a:t>16</a:t>
            </a:fld>
            <a:endParaRPr lang="de-DE"/>
          </a:p>
        </p:txBody>
      </p:sp>
    </p:spTree>
    <p:extLst>
      <p:ext uri="{BB962C8B-B14F-4D97-AF65-F5344CB8AC3E}">
        <p14:creationId xmlns:p14="http://schemas.microsoft.com/office/powerpoint/2010/main" val="15048544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Ringdiagramm</a:t>
            </a:r>
            <a:br>
              <a:rPr lang="de-DE" dirty="0" smtClean="0"/>
            </a:br>
            <a:r>
              <a:rPr lang="de-DE" dirty="0"/>
              <a:t>Werte und Beschriftungen können nach Doppelklick geändert </a:t>
            </a:r>
            <a:r>
              <a:rPr lang="de-DE" dirty="0" smtClean="0"/>
              <a:t>werden</a:t>
            </a:r>
            <a:endParaRPr lang="de-DE" dirty="0"/>
          </a:p>
        </p:txBody>
      </p:sp>
      <p:graphicFrame>
        <p:nvGraphicFramePr>
          <p:cNvPr id="6" name="Diagramm 5"/>
          <p:cNvGraphicFramePr/>
          <p:nvPr>
            <p:extLst>
              <p:ext uri="{D42A27DB-BD31-4B8C-83A1-F6EECF244321}">
                <p14:modId xmlns:p14="http://schemas.microsoft.com/office/powerpoint/2010/main" val="3876068372"/>
              </p:ext>
            </p:extLst>
          </p:nvPr>
        </p:nvGraphicFramePr>
        <p:xfrm>
          <a:off x="345665" y="1445035"/>
          <a:ext cx="8439559"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hteck 6"/>
          <p:cNvSpPr/>
          <p:nvPr/>
        </p:nvSpPr>
        <p:spPr>
          <a:xfrm>
            <a:off x="358775" y="5984738"/>
            <a:ext cx="8426450" cy="18056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buClr>
                <a:schemeClr val="accent1"/>
              </a:buClr>
            </a:pPr>
            <a:r>
              <a:rPr lang="de-DE" sz="1000" dirty="0">
                <a:solidFill>
                  <a:schemeClr val="bg2"/>
                </a:solidFill>
              </a:rPr>
              <a:t>Quelle: Rum </a:t>
            </a:r>
            <a:r>
              <a:rPr lang="de-DE" sz="1000" dirty="0" err="1">
                <a:solidFill>
                  <a:schemeClr val="bg2"/>
                </a:solidFill>
              </a:rPr>
              <a:t>rera</a:t>
            </a:r>
            <a:r>
              <a:rPr lang="de-DE" sz="1000" dirty="0">
                <a:solidFill>
                  <a:schemeClr val="bg2"/>
                </a:solidFill>
              </a:rPr>
              <a:t> </a:t>
            </a:r>
            <a:r>
              <a:rPr lang="de-DE" sz="1000" dirty="0" err="1">
                <a:solidFill>
                  <a:schemeClr val="bg2"/>
                </a:solidFill>
              </a:rPr>
              <a:t>dest</a:t>
            </a:r>
            <a:r>
              <a:rPr lang="de-DE" sz="1000" dirty="0">
                <a:solidFill>
                  <a:schemeClr val="bg2"/>
                </a:solidFill>
              </a:rPr>
              <a:t> </a:t>
            </a:r>
            <a:r>
              <a:rPr lang="de-DE" sz="1000" dirty="0" err="1">
                <a:solidFill>
                  <a:schemeClr val="bg2"/>
                </a:solidFill>
              </a:rPr>
              <a:t>tatint</a:t>
            </a:r>
            <a:r>
              <a:rPr lang="de-DE" sz="1000" dirty="0">
                <a:solidFill>
                  <a:schemeClr val="bg2"/>
                </a:solidFill>
              </a:rPr>
              <a:t> </a:t>
            </a:r>
            <a:r>
              <a:rPr lang="de-DE" sz="1000" dirty="0" err="1">
                <a:solidFill>
                  <a:schemeClr val="bg2"/>
                </a:solidFill>
              </a:rPr>
              <a:t>hillestrum</a:t>
            </a:r>
            <a:r>
              <a:rPr lang="de-DE" sz="1000" dirty="0">
                <a:solidFill>
                  <a:schemeClr val="bg2"/>
                </a:solidFill>
              </a:rPr>
              <a:t> </a:t>
            </a:r>
            <a:r>
              <a:rPr lang="de-DE" sz="1000" dirty="0" err="1">
                <a:solidFill>
                  <a:schemeClr val="bg2"/>
                </a:solidFill>
              </a:rPr>
              <a:t>sitat</a:t>
            </a:r>
            <a:r>
              <a:rPr lang="de-DE" sz="1000" dirty="0">
                <a:solidFill>
                  <a:schemeClr val="bg2"/>
                </a:solidFill>
              </a:rPr>
              <a:t> </a:t>
            </a:r>
            <a:r>
              <a:rPr lang="de-DE" sz="1000" dirty="0" err="1">
                <a:solidFill>
                  <a:schemeClr val="bg2"/>
                </a:solidFill>
              </a:rPr>
              <a:t>aut</a:t>
            </a:r>
            <a:r>
              <a:rPr lang="de-DE" sz="1000" dirty="0">
                <a:solidFill>
                  <a:schemeClr val="bg2"/>
                </a:solidFill>
              </a:rPr>
              <a:t> </a:t>
            </a:r>
            <a:r>
              <a:rPr lang="de-DE" sz="1000" dirty="0" err="1">
                <a:solidFill>
                  <a:schemeClr val="bg2"/>
                </a:solidFill>
              </a:rPr>
              <a:t>accae</a:t>
            </a:r>
            <a:r>
              <a:rPr lang="de-DE" sz="1000" dirty="0">
                <a:solidFill>
                  <a:schemeClr val="bg2"/>
                </a:solidFill>
              </a:rPr>
              <a:t> </a:t>
            </a:r>
            <a:r>
              <a:rPr lang="de-DE" sz="1000" dirty="0" err="1">
                <a:solidFill>
                  <a:schemeClr val="bg2"/>
                </a:solidFill>
              </a:rPr>
              <a:t>venimaxim</a:t>
            </a:r>
            <a:r>
              <a:rPr lang="de-DE" sz="1000" dirty="0">
                <a:solidFill>
                  <a:schemeClr val="bg2"/>
                </a:solidFill>
              </a:rPr>
              <a:t> </a:t>
            </a:r>
            <a:r>
              <a:rPr lang="de-DE" sz="1000" dirty="0" err="1">
                <a:solidFill>
                  <a:schemeClr val="bg2"/>
                </a:solidFill>
              </a:rPr>
              <a:t>vendelisti</a:t>
            </a:r>
            <a:r>
              <a:rPr lang="de-DE" sz="1000" dirty="0">
                <a:solidFill>
                  <a:schemeClr val="bg2"/>
                </a:solidFill>
              </a:rPr>
              <a:t> </a:t>
            </a:r>
            <a:r>
              <a:rPr lang="de-DE" sz="1000" dirty="0" err="1">
                <a:solidFill>
                  <a:schemeClr val="bg2"/>
                </a:solidFill>
              </a:rPr>
              <a:t>tem</a:t>
            </a:r>
            <a:r>
              <a:rPr lang="de-DE" sz="1000" dirty="0">
                <a:solidFill>
                  <a:schemeClr val="bg2"/>
                </a:solidFill>
              </a:rPr>
              <a:t> </a:t>
            </a:r>
            <a:r>
              <a:rPr lang="de-DE" sz="1000" dirty="0" err="1">
                <a:solidFill>
                  <a:schemeClr val="bg2"/>
                </a:solidFill>
              </a:rPr>
              <a:t>ent</a:t>
            </a:r>
            <a:r>
              <a:rPr lang="de-DE" sz="1000" dirty="0">
                <a:solidFill>
                  <a:schemeClr val="bg2"/>
                </a:solidFill>
              </a:rPr>
              <a:t>, </a:t>
            </a:r>
            <a:r>
              <a:rPr lang="de-DE" sz="1000" dirty="0" err="1">
                <a:solidFill>
                  <a:schemeClr val="bg2"/>
                </a:solidFill>
              </a:rPr>
              <a:t>quis</a:t>
            </a:r>
            <a:r>
              <a:rPr lang="de-DE" sz="1000" dirty="0">
                <a:solidFill>
                  <a:schemeClr val="bg2"/>
                </a:solidFill>
              </a:rPr>
              <a:t> es </a:t>
            </a:r>
            <a:r>
              <a:rPr lang="de-DE" sz="1000" dirty="0" err="1">
                <a:solidFill>
                  <a:schemeClr val="bg2"/>
                </a:solidFill>
              </a:rPr>
              <a:t>excero</a:t>
            </a:r>
            <a:r>
              <a:rPr lang="de-DE" sz="1000" dirty="0">
                <a:solidFill>
                  <a:schemeClr val="bg2"/>
                </a:solidFill>
              </a:rPr>
              <a:t> </a:t>
            </a:r>
            <a:r>
              <a:rPr lang="de-DE" sz="1000" dirty="0" err="1">
                <a:solidFill>
                  <a:schemeClr val="bg2"/>
                </a:solidFill>
              </a:rPr>
              <a:t>volupta</a:t>
            </a:r>
            <a:r>
              <a:rPr lang="de-DE" sz="1000" dirty="0">
                <a:solidFill>
                  <a:schemeClr val="bg2"/>
                </a:solidFill>
              </a:rPr>
              <a:t> </a:t>
            </a:r>
            <a:r>
              <a:rPr lang="de-DE" sz="1000" dirty="0" err="1">
                <a:solidFill>
                  <a:schemeClr val="bg2"/>
                </a:solidFill>
              </a:rPr>
              <a:t>tionseq</a:t>
            </a:r>
            <a:r>
              <a:rPr lang="de-DE" sz="1000" dirty="0">
                <a:solidFill>
                  <a:schemeClr val="bg2"/>
                </a:solidFill>
              </a:rPr>
              <a:t> </a:t>
            </a:r>
            <a:r>
              <a:rPr lang="de-DE" sz="1000" dirty="0" err="1">
                <a:solidFill>
                  <a:schemeClr val="bg2"/>
                </a:solidFill>
              </a:rPr>
              <a:t>uasitas</a:t>
            </a:r>
            <a:r>
              <a:rPr lang="de-DE" sz="1000" dirty="0">
                <a:solidFill>
                  <a:schemeClr val="bg2"/>
                </a:solidFill>
              </a:rPr>
              <a:t>.</a:t>
            </a:r>
          </a:p>
        </p:txBody>
      </p:sp>
      <p:sp>
        <p:nvSpPr>
          <p:cNvPr id="8" name="Datumsplatzhalter 7"/>
          <p:cNvSpPr>
            <a:spLocks noGrp="1"/>
          </p:cNvSpPr>
          <p:nvPr>
            <p:ph type="dt" sz="half" idx="10"/>
          </p:nvPr>
        </p:nvSpPr>
        <p:spPr/>
        <p:txBody>
          <a:bodyPr/>
          <a:lstStyle/>
          <a:p>
            <a:fld id="{8C9A9D4F-B387-45A1-A7A9-8A73BD2C4CB3}" type="datetime1">
              <a:rPr lang="de-DE" smtClean="0"/>
              <a:t>19.05.2016</a:t>
            </a:fld>
            <a:endParaRPr lang="de-DE"/>
          </a:p>
        </p:txBody>
      </p:sp>
      <p:sp>
        <p:nvSpPr>
          <p:cNvPr id="9" name="Fußzeilenplatzhalter 8"/>
          <p:cNvSpPr>
            <a:spLocks noGrp="1"/>
          </p:cNvSpPr>
          <p:nvPr>
            <p:ph type="ftr" sz="quarter" idx="11"/>
          </p:nvPr>
        </p:nvSpPr>
        <p:spPr/>
        <p:txBody>
          <a:bodyPr/>
          <a:lstStyle/>
          <a:p>
            <a:r>
              <a:rPr lang="de-DE" dirty="0" smtClean="0"/>
              <a:t>Name der Präsentation, Name des Sprechers ©HSB</a:t>
            </a:r>
            <a:endParaRPr lang="de-DE" dirty="0"/>
          </a:p>
        </p:txBody>
      </p:sp>
      <p:sp>
        <p:nvSpPr>
          <p:cNvPr id="10" name="Foliennummernplatzhalter 9"/>
          <p:cNvSpPr>
            <a:spLocks noGrp="1"/>
          </p:cNvSpPr>
          <p:nvPr>
            <p:ph type="sldNum" sz="quarter" idx="12"/>
          </p:nvPr>
        </p:nvSpPr>
        <p:spPr/>
        <p:txBody>
          <a:bodyPr/>
          <a:lstStyle/>
          <a:p>
            <a:fld id="{58444F55-0981-4E9E-8F6B-2F7546EE58D7}" type="slidenum">
              <a:rPr lang="de-DE" smtClean="0"/>
              <a:pPr/>
              <a:t>17</a:t>
            </a:fld>
            <a:endParaRPr lang="de-DE"/>
          </a:p>
        </p:txBody>
      </p:sp>
    </p:spTree>
    <p:extLst>
      <p:ext uri="{BB962C8B-B14F-4D97-AF65-F5344CB8AC3E}">
        <p14:creationId xmlns:p14="http://schemas.microsoft.com/office/powerpoint/2010/main" val="6648812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p:custDataLst>
              <p:tags r:id="rId2"/>
            </p:custDataLst>
            <p:extLst>
              <p:ext uri="{D42A27DB-BD31-4B8C-83A1-F6EECF244321}">
                <p14:modId xmlns:p14="http://schemas.microsoft.com/office/powerpoint/2010/main" val="128170256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8746"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itel 4"/>
          <p:cNvSpPr>
            <a:spLocks noGrp="1"/>
          </p:cNvSpPr>
          <p:nvPr>
            <p:ph type="title"/>
          </p:nvPr>
        </p:nvSpPr>
        <p:spPr>
          <a:xfrm>
            <a:off x="358775" y="584684"/>
            <a:ext cx="8426450" cy="562074"/>
          </a:xfrm>
        </p:spPr>
        <p:txBody>
          <a:bodyPr/>
          <a:lstStyle/>
          <a:p>
            <a:r>
              <a:rPr lang="de-DE" dirty="0" smtClean="0"/>
              <a:t>Folienaufteilung</a:t>
            </a:r>
            <a:endParaRPr lang="de-DE" dirty="0"/>
          </a:p>
        </p:txBody>
      </p:sp>
      <p:sp>
        <p:nvSpPr>
          <p:cNvPr id="2" name="Datumsplatzhalter 1"/>
          <p:cNvSpPr>
            <a:spLocks noGrp="1"/>
          </p:cNvSpPr>
          <p:nvPr>
            <p:ph type="dt" sz="half" idx="10"/>
          </p:nvPr>
        </p:nvSpPr>
        <p:spPr/>
        <p:txBody>
          <a:bodyPr/>
          <a:lstStyle/>
          <a:p>
            <a:fld id="{0855069C-A73B-4FC9-80E7-5DD28516C1D2}" type="datetime1">
              <a:rPr lang="de-DE" smtClean="0"/>
              <a:t>19.05.2016</a:t>
            </a:fld>
            <a:endParaRPr lang="de-DE" dirty="0"/>
          </a:p>
        </p:txBody>
      </p:sp>
      <p:sp>
        <p:nvSpPr>
          <p:cNvPr id="3" name="Fußzeilenplatzhalter 2"/>
          <p:cNvSpPr>
            <a:spLocks noGrp="1"/>
          </p:cNvSpPr>
          <p:nvPr>
            <p:ph type="ftr" sz="quarter" idx="11"/>
          </p:nvPr>
        </p:nvSpPr>
        <p:spPr/>
        <p:txBody>
          <a:bodyPr/>
          <a:lstStyle/>
          <a:p>
            <a:r>
              <a:rPr lang="de-DE" dirty="0" smtClean="0"/>
              <a:t>Name der Präsentation, Name des Sprechers ©HSB</a:t>
            </a:r>
            <a:endParaRPr lang="de-DE" dirty="0"/>
          </a:p>
        </p:txBody>
      </p:sp>
      <p:sp>
        <p:nvSpPr>
          <p:cNvPr id="12288" name="Textplatzhalter 12287"/>
          <p:cNvSpPr>
            <a:spLocks noGrp="1"/>
          </p:cNvSpPr>
          <p:nvPr>
            <p:ph type="body" sz="quarter" idx="4294967295"/>
          </p:nvPr>
        </p:nvSpPr>
        <p:spPr>
          <a:xfrm>
            <a:off x="358775" y="1376896"/>
            <a:ext cx="4105275" cy="4788954"/>
          </a:xfrm>
        </p:spPr>
        <p:txBody>
          <a:bodyPr>
            <a:noAutofit/>
          </a:bodyPr>
          <a:lstStyle/>
          <a:p>
            <a:r>
              <a:rPr lang="de-DE" sz="1400" dirty="0" smtClean="0"/>
              <a:t>Der grau schraffierte Bereich in der Grafik stellt die sogenannte Arbeitsfläche dar. Nur in diesem Bereich dürfen die Präsentationsinhalte platziert werden.</a:t>
            </a:r>
          </a:p>
          <a:p>
            <a:r>
              <a:rPr lang="de-DE" sz="1400" b="1" dirty="0" smtClean="0"/>
              <a:t>Ansicht</a:t>
            </a:r>
          </a:p>
          <a:p>
            <a:r>
              <a:rPr lang="de-DE" sz="1400" dirty="0" smtClean="0"/>
              <a:t>Sollten Sie in Ihrer Ansicht keine Führungslinien vorfinden, so können Sie sich diese wie folgt anzeigen lassen: Klicken Sie außerhalb der Folie auf die rechte Maustaste. Dann bitte unter „Raster und Führungslinien“ den Punkt „Zeichnungslinien auf dem Bildschirm anzeigen“ markieren.</a:t>
            </a:r>
          </a:p>
          <a:p>
            <a:r>
              <a:rPr lang="de-DE" sz="1400" b="1" dirty="0" smtClean="0"/>
              <a:t>Funktion</a:t>
            </a:r>
          </a:p>
          <a:p>
            <a:r>
              <a:rPr lang="de-DE" sz="1400" dirty="0" smtClean="0"/>
              <a:t>Führungslinien helfen bei der Positionierung von Objekten und markieren gleichzeitig den Bereich, indem Sie Ihre Inhalte unterbringen können. Die äußeren vertikalen (1 und 4) und die horizontalen ( 5 und 6) Führungslinien markieren die Inhaltsfläche (grau). Einzufügende Objekte sollten nach Möglichkeit innerhalb der Inhaltsfläche an mindestens einer Linie ansetzen. Wenn Sie Layouts mit zwei Inhalten benutzen, richten Sie ihren Inhalt bitte an den vertikalen Linien </a:t>
            </a:r>
            <a:br>
              <a:rPr lang="de-DE" sz="1400" dirty="0" smtClean="0"/>
            </a:br>
            <a:r>
              <a:rPr lang="de-DE" sz="1400" dirty="0" smtClean="0"/>
              <a:t>(2 und 3) aus.</a:t>
            </a:r>
          </a:p>
          <a:p>
            <a:pPr lvl="1"/>
            <a:endParaRPr lang="de-DE" sz="1400" dirty="0"/>
          </a:p>
        </p:txBody>
      </p:sp>
      <p:grpSp>
        <p:nvGrpSpPr>
          <p:cNvPr id="16" name="Gruppieren 15"/>
          <p:cNvGrpSpPr/>
          <p:nvPr/>
        </p:nvGrpSpPr>
        <p:grpSpPr>
          <a:xfrm>
            <a:off x="5746380" y="2132856"/>
            <a:ext cx="3038088" cy="2278566"/>
            <a:chOff x="5004048" y="1988840"/>
            <a:chExt cx="3455526" cy="2591644"/>
          </a:xfrm>
        </p:grpSpPr>
        <p:pic>
          <p:nvPicPr>
            <p:cNvPr id="12290" name="Picture 2"/>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5004048" y="1988840"/>
              <a:ext cx="3455526" cy="2591644"/>
            </a:xfrm>
            <a:prstGeom prst="rect">
              <a:avLst/>
            </a:prstGeom>
            <a:noFill/>
            <a:ln>
              <a:noFill/>
            </a:ln>
            <a:effectLst>
              <a:outerShdw blurRad="381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7" name="Gerade Verbindung 6"/>
            <p:cNvCxnSpPr/>
            <p:nvPr/>
          </p:nvCxnSpPr>
          <p:spPr>
            <a:xfrm>
              <a:off x="5129014" y="1988840"/>
              <a:ext cx="0" cy="259164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Gerade Verbindung 9"/>
            <p:cNvCxnSpPr/>
            <p:nvPr/>
          </p:nvCxnSpPr>
          <p:spPr>
            <a:xfrm>
              <a:off x="8323064" y="1988840"/>
              <a:ext cx="0" cy="259164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Gerade Verbindung 10"/>
            <p:cNvCxnSpPr/>
            <p:nvPr/>
          </p:nvCxnSpPr>
          <p:spPr>
            <a:xfrm>
              <a:off x="5004048" y="2533154"/>
              <a:ext cx="345552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p:nvCxnSpPr>
          <p:spPr>
            <a:xfrm>
              <a:off x="5004048" y="4304804"/>
              <a:ext cx="345552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p:nvCxnSpPr>
          <p:spPr>
            <a:xfrm>
              <a:off x="6675090" y="1988840"/>
              <a:ext cx="0" cy="259164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p:nvCxnSpPr>
          <p:spPr>
            <a:xfrm>
              <a:off x="6789390" y="1988840"/>
              <a:ext cx="0" cy="259164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5" name="Rechteck 23"/>
          <p:cNvSpPr/>
          <p:nvPr/>
        </p:nvSpPr>
        <p:spPr bwMode="gray">
          <a:xfrm>
            <a:off x="4680012" y="2487379"/>
            <a:ext cx="216000" cy="2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4" tIns="45708" rIns="91414" bIns="45708" rtlCol="0" anchor="ctr" anchorCtr="0"/>
          <a:lstStyle/>
          <a:p>
            <a:pPr algn="ctr"/>
            <a:r>
              <a:rPr lang="de-DE" sz="1200" b="1" dirty="0" smtClean="0">
                <a:solidFill>
                  <a:schemeClr val="bg1"/>
                </a:solidFill>
              </a:rPr>
              <a:t>5</a:t>
            </a:r>
            <a:endParaRPr lang="de-DE" sz="1200" b="1" dirty="0">
              <a:solidFill>
                <a:schemeClr val="bg1"/>
              </a:solidFill>
            </a:endParaRPr>
          </a:p>
        </p:txBody>
      </p:sp>
      <p:sp>
        <p:nvSpPr>
          <p:cNvPr id="36" name="Textfeld 24"/>
          <p:cNvSpPr txBox="1"/>
          <p:nvPr/>
        </p:nvSpPr>
        <p:spPr bwMode="gray">
          <a:xfrm>
            <a:off x="5265401" y="2456892"/>
            <a:ext cx="458727" cy="276975"/>
          </a:xfrm>
          <a:prstGeom prst="rect">
            <a:avLst/>
          </a:prstGeom>
          <a:noFill/>
        </p:spPr>
        <p:txBody>
          <a:bodyPr wrap="none" lIns="91414" tIns="45708" rIns="91414" bIns="45708" rtlCol="0">
            <a:spAutoFit/>
          </a:bodyPr>
          <a:lstStyle/>
          <a:p>
            <a:r>
              <a:rPr lang="de-DE" sz="1200" dirty="0" smtClean="0">
                <a:solidFill>
                  <a:srgbClr val="000000"/>
                </a:solidFill>
              </a:rPr>
              <a:t>5,50</a:t>
            </a:r>
            <a:endParaRPr lang="de-DE" sz="1200" dirty="0">
              <a:solidFill>
                <a:srgbClr val="000000"/>
              </a:solidFill>
            </a:endParaRPr>
          </a:p>
        </p:txBody>
      </p:sp>
      <p:cxnSp>
        <p:nvCxnSpPr>
          <p:cNvPr id="37" name="Form 25"/>
          <p:cNvCxnSpPr>
            <a:stCxn id="35" idx="3"/>
            <a:endCxn id="36" idx="1"/>
          </p:cNvCxnSpPr>
          <p:nvPr/>
        </p:nvCxnSpPr>
        <p:spPr bwMode="gray">
          <a:xfrm>
            <a:off x="4896012" y="2595379"/>
            <a:ext cx="369389" cy="1"/>
          </a:xfrm>
          <a:prstGeom prst="bentConnector3">
            <a:avLst>
              <a:gd name="adj1" fmla="val 50000"/>
            </a:avLst>
          </a:prstGeom>
          <a:ln>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Rechteck 26"/>
          <p:cNvSpPr/>
          <p:nvPr/>
        </p:nvSpPr>
        <p:spPr bwMode="gray">
          <a:xfrm>
            <a:off x="5743534" y="1448780"/>
            <a:ext cx="216000" cy="2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4" tIns="45708" rIns="91414" bIns="45708" rtlCol="0" anchor="ctr" anchorCtr="0"/>
          <a:lstStyle/>
          <a:p>
            <a:pPr algn="ctr"/>
            <a:r>
              <a:rPr lang="de-DE" sz="1200" b="1" dirty="0" smtClean="0">
                <a:solidFill>
                  <a:schemeClr val="bg1"/>
                </a:solidFill>
              </a:rPr>
              <a:t>1</a:t>
            </a:r>
            <a:endParaRPr lang="de-DE" sz="1200" b="1" dirty="0">
              <a:solidFill>
                <a:schemeClr val="bg1"/>
              </a:solidFill>
            </a:endParaRPr>
          </a:p>
        </p:txBody>
      </p:sp>
      <p:sp>
        <p:nvSpPr>
          <p:cNvPr id="39" name="Textfeld 27"/>
          <p:cNvSpPr txBox="1"/>
          <p:nvPr/>
        </p:nvSpPr>
        <p:spPr bwMode="gray">
          <a:xfrm>
            <a:off x="5582897" y="1872213"/>
            <a:ext cx="537275" cy="276975"/>
          </a:xfrm>
          <a:prstGeom prst="rect">
            <a:avLst/>
          </a:prstGeom>
          <a:noFill/>
        </p:spPr>
        <p:txBody>
          <a:bodyPr wrap="none" lIns="91414" tIns="45708" rIns="91414" bIns="45708" rtlCol="0">
            <a:spAutoFit/>
          </a:bodyPr>
          <a:lstStyle/>
          <a:p>
            <a:pPr algn="ctr"/>
            <a:r>
              <a:rPr lang="de-DE" sz="1200" dirty="0" smtClean="0">
                <a:solidFill>
                  <a:srgbClr val="000000"/>
                </a:solidFill>
              </a:rPr>
              <a:t>11,70</a:t>
            </a:r>
            <a:endParaRPr lang="de-DE" sz="1200" dirty="0">
              <a:solidFill>
                <a:srgbClr val="000000"/>
              </a:solidFill>
            </a:endParaRPr>
          </a:p>
        </p:txBody>
      </p:sp>
      <p:cxnSp>
        <p:nvCxnSpPr>
          <p:cNvPr id="40" name="Form 34"/>
          <p:cNvCxnSpPr/>
          <p:nvPr/>
        </p:nvCxnSpPr>
        <p:spPr bwMode="gray">
          <a:xfrm rot="16200000" flipH="1">
            <a:off x="5747209" y="1769130"/>
            <a:ext cx="208650" cy="0"/>
          </a:xfrm>
          <a:prstGeom prst="bentConnector3">
            <a:avLst>
              <a:gd name="adj1" fmla="val 50000"/>
            </a:avLst>
          </a:prstGeom>
          <a:ln>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Rechteck 29"/>
          <p:cNvSpPr/>
          <p:nvPr/>
        </p:nvSpPr>
        <p:spPr bwMode="gray">
          <a:xfrm>
            <a:off x="4680012" y="4046608"/>
            <a:ext cx="216000" cy="2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4" tIns="45708" rIns="91414" bIns="45708" rtlCol="0" anchor="ctr" anchorCtr="0"/>
          <a:lstStyle/>
          <a:p>
            <a:pPr algn="ctr"/>
            <a:r>
              <a:rPr lang="de-DE" sz="1200" b="1" dirty="0" smtClean="0">
                <a:solidFill>
                  <a:schemeClr val="bg1"/>
                </a:solidFill>
              </a:rPr>
              <a:t>6</a:t>
            </a:r>
            <a:endParaRPr lang="de-DE" sz="1200" b="1" dirty="0">
              <a:solidFill>
                <a:schemeClr val="bg1"/>
              </a:solidFill>
            </a:endParaRPr>
          </a:p>
        </p:txBody>
      </p:sp>
      <p:sp>
        <p:nvSpPr>
          <p:cNvPr id="42" name="Textfeld 30"/>
          <p:cNvSpPr txBox="1"/>
          <p:nvPr/>
        </p:nvSpPr>
        <p:spPr bwMode="gray">
          <a:xfrm>
            <a:off x="5265401" y="4016121"/>
            <a:ext cx="458727" cy="276975"/>
          </a:xfrm>
          <a:prstGeom prst="rect">
            <a:avLst/>
          </a:prstGeom>
          <a:noFill/>
        </p:spPr>
        <p:txBody>
          <a:bodyPr wrap="none" lIns="91414" tIns="45708" rIns="91414" bIns="45708" rtlCol="0">
            <a:spAutoFit/>
          </a:bodyPr>
          <a:lstStyle/>
          <a:p>
            <a:r>
              <a:rPr lang="de-DE" sz="1200" dirty="0" smtClean="0">
                <a:solidFill>
                  <a:srgbClr val="000000"/>
                </a:solidFill>
              </a:rPr>
              <a:t>7,60</a:t>
            </a:r>
            <a:endParaRPr lang="de-DE" sz="1200" dirty="0">
              <a:solidFill>
                <a:srgbClr val="000000"/>
              </a:solidFill>
            </a:endParaRPr>
          </a:p>
        </p:txBody>
      </p:sp>
      <p:cxnSp>
        <p:nvCxnSpPr>
          <p:cNvPr id="43" name="Form 31"/>
          <p:cNvCxnSpPr/>
          <p:nvPr/>
        </p:nvCxnSpPr>
        <p:spPr bwMode="gray">
          <a:xfrm>
            <a:off x="4896012" y="4154608"/>
            <a:ext cx="252052" cy="1"/>
          </a:xfrm>
          <a:prstGeom prst="bentConnector3">
            <a:avLst>
              <a:gd name="adj1" fmla="val 50000"/>
            </a:avLst>
          </a:prstGeom>
          <a:ln>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Rechteck 33"/>
          <p:cNvSpPr/>
          <p:nvPr/>
        </p:nvSpPr>
        <p:spPr bwMode="gray">
          <a:xfrm>
            <a:off x="8515842" y="1457815"/>
            <a:ext cx="216000" cy="2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4" tIns="45708" rIns="91414" bIns="45708" rtlCol="0" anchor="ctr" anchorCtr="0"/>
          <a:lstStyle/>
          <a:p>
            <a:pPr algn="ctr"/>
            <a:r>
              <a:rPr lang="de-DE" sz="1200" b="1" dirty="0" smtClean="0">
                <a:solidFill>
                  <a:schemeClr val="bg1"/>
                </a:solidFill>
              </a:rPr>
              <a:t>4</a:t>
            </a:r>
            <a:endParaRPr lang="de-DE" sz="1200" b="1" dirty="0">
              <a:solidFill>
                <a:schemeClr val="bg1"/>
              </a:solidFill>
            </a:endParaRPr>
          </a:p>
        </p:txBody>
      </p:sp>
      <p:sp>
        <p:nvSpPr>
          <p:cNvPr id="45" name="Textfeld 34"/>
          <p:cNvSpPr txBox="1"/>
          <p:nvPr/>
        </p:nvSpPr>
        <p:spPr bwMode="gray">
          <a:xfrm>
            <a:off x="8355205" y="1881248"/>
            <a:ext cx="537275" cy="276975"/>
          </a:xfrm>
          <a:prstGeom prst="rect">
            <a:avLst/>
          </a:prstGeom>
          <a:noFill/>
        </p:spPr>
        <p:txBody>
          <a:bodyPr wrap="none" lIns="91414" tIns="45708" rIns="91414" bIns="45708" rtlCol="0">
            <a:spAutoFit/>
          </a:bodyPr>
          <a:lstStyle/>
          <a:p>
            <a:pPr algn="ctr"/>
            <a:r>
              <a:rPr lang="de-DE" sz="1200" dirty="0" smtClean="0">
                <a:solidFill>
                  <a:srgbClr val="000000"/>
                </a:solidFill>
              </a:rPr>
              <a:t>11,70</a:t>
            </a:r>
            <a:endParaRPr lang="de-DE" sz="1200" dirty="0">
              <a:solidFill>
                <a:srgbClr val="000000"/>
              </a:solidFill>
            </a:endParaRPr>
          </a:p>
        </p:txBody>
      </p:sp>
      <p:cxnSp>
        <p:nvCxnSpPr>
          <p:cNvPr id="46" name="Form 34"/>
          <p:cNvCxnSpPr/>
          <p:nvPr/>
        </p:nvCxnSpPr>
        <p:spPr bwMode="gray">
          <a:xfrm rot="5400000">
            <a:off x="8515842" y="1782635"/>
            <a:ext cx="216000" cy="0"/>
          </a:xfrm>
          <a:prstGeom prst="bentConnector3">
            <a:avLst>
              <a:gd name="adj1" fmla="val 50000"/>
            </a:avLst>
          </a:prstGeom>
          <a:ln>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Rechteck 46"/>
          <p:cNvSpPr/>
          <p:nvPr/>
        </p:nvSpPr>
        <p:spPr bwMode="gray">
          <a:xfrm>
            <a:off x="7006944" y="1455933"/>
            <a:ext cx="216000" cy="2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4" tIns="45708" rIns="91414" bIns="45708" rtlCol="0" anchor="ctr" anchorCtr="0"/>
          <a:lstStyle/>
          <a:p>
            <a:pPr algn="ctr"/>
            <a:r>
              <a:rPr lang="de-DE" sz="1200" b="1" dirty="0" smtClean="0">
                <a:solidFill>
                  <a:schemeClr val="bg1"/>
                </a:solidFill>
              </a:rPr>
              <a:t>2</a:t>
            </a:r>
            <a:endParaRPr lang="de-DE" sz="1200" b="1" dirty="0">
              <a:solidFill>
                <a:schemeClr val="bg1"/>
              </a:solidFill>
            </a:endParaRPr>
          </a:p>
        </p:txBody>
      </p:sp>
      <p:sp>
        <p:nvSpPr>
          <p:cNvPr id="48" name="Textfeld 47"/>
          <p:cNvSpPr txBox="1"/>
          <p:nvPr/>
        </p:nvSpPr>
        <p:spPr bwMode="gray">
          <a:xfrm>
            <a:off x="6885581" y="1879366"/>
            <a:ext cx="458727" cy="276975"/>
          </a:xfrm>
          <a:prstGeom prst="rect">
            <a:avLst/>
          </a:prstGeom>
          <a:noFill/>
        </p:spPr>
        <p:txBody>
          <a:bodyPr wrap="none" lIns="91414" tIns="45708" rIns="91414" bIns="45708" rtlCol="0">
            <a:spAutoFit/>
          </a:bodyPr>
          <a:lstStyle/>
          <a:p>
            <a:pPr algn="ctr"/>
            <a:r>
              <a:rPr lang="de-DE" sz="1200" dirty="0" smtClean="0">
                <a:solidFill>
                  <a:srgbClr val="000000"/>
                </a:solidFill>
              </a:rPr>
              <a:t>0,30</a:t>
            </a:r>
            <a:endParaRPr lang="de-DE" sz="1200" dirty="0">
              <a:solidFill>
                <a:srgbClr val="000000"/>
              </a:solidFill>
            </a:endParaRPr>
          </a:p>
        </p:txBody>
      </p:sp>
      <p:cxnSp>
        <p:nvCxnSpPr>
          <p:cNvPr id="49" name="Form 34"/>
          <p:cNvCxnSpPr/>
          <p:nvPr/>
        </p:nvCxnSpPr>
        <p:spPr bwMode="gray">
          <a:xfrm rot="16200000" flipH="1">
            <a:off x="7010619" y="1776283"/>
            <a:ext cx="208650" cy="0"/>
          </a:xfrm>
          <a:prstGeom prst="bentConnector3">
            <a:avLst>
              <a:gd name="adj1" fmla="val 50000"/>
            </a:avLst>
          </a:prstGeom>
          <a:ln>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Rechteck 26"/>
          <p:cNvSpPr/>
          <p:nvPr/>
        </p:nvSpPr>
        <p:spPr bwMode="gray">
          <a:xfrm>
            <a:off x="7330980" y="1454690"/>
            <a:ext cx="216000" cy="2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4" tIns="45708" rIns="91414" bIns="45708" rtlCol="0" anchor="ctr" anchorCtr="0"/>
          <a:lstStyle/>
          <a:p>
            <a:pPr algn="ctr"/>
            <a:r>
              <a:rPr lang="de-DE" sz="1200" b="1" dirty="0" smtClean="0">
                <a:solidFill>
                  <a:schemeClr val="bg1"/>
                </a:solidFill>
              </a:rPr>
              <a:t>3</a:t>
            </a:r>
            <a:endParaRPr lang="de-DE" sz="1200" b="1" dirty="0">
              <a:solidFill>
                <a:schemeClr val="bg1"/>
              </a:solidFill>
            </a:endParaRPr>
          </a:p>
        </p:txBody>
      </p:sp>
      <p:sp>
        <p:nvSpPr>
          <p:cNvPr id="51" name="Textfeld 27"/>
          <p:cNvSpPr txBox="1"/>
          <p:nvPr/>
        </p:nvSpPr>
        <p:spPr bwMode="gray">
          <a:xfrm>
            <a:off x="7209617" y="1878125"/>
            <a:ext cx="458727" cy="276975"/>
          </a:xfrm>
          <a:prstGeom prst="rect">
            <a:avLst/>
          </a:prstGeom>
          <a:noFill/>
        </p:spPr>
        <p:txBody>
          <a:bodyPr wrap="none" lIns="91414" tIns="45708" rIns="91414" bIns="45708" rtlCol="0">
            <a:spAutoFit/>
          </a:bodyPr>
          <a:lstStyle/>
          <a:p>
            <a:pPr algn="ctr"/>
            <a:r>
              <a:rPr lang="de-DE" sz="1200" dirty="0" smtClean="0">
                <a:solidFill>
                  <a:srgbClr val="000000"/>
                </a:solidFill>
              </a:rPr>
              <a:t>0,30</a:t>
            </a:r>
            <a:endParaRPr lang="de-DE" sz="1200" dirty="0">
              <a:solidFill>
                <a:srgbClr val="000000"/>
              </a:solidFill>
            </a:endParaRPr>
          </a:p>
        </p:txBody>
      </p:sp>
      <p:cxnSp>
        <p:nvCxnSpPr>
          <p:cNvPr id="52" name="Form 34"/>
          <p:cNvCxnSpPr/>
          <p:nvPr/>
        </p:nvCxnSpPr>
        <p:spPr bwMode="gray">
          <a:xfrm rot="16200000" flipH="1">
            <a:off x="7334655" y="1775040"/>
            <a:ext cx="208650" cy="0"/>
          </a:xfrm>
          <a:prstGeom prst="bentConnector3">
            <a:avLst>
              <a:gd name="adj1" fmla="val 50000"/>
            </a:avLst>
          </a:prstGeom>
          <a:ln>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4" name="Gruppieren 53"/>
          <p:cNvGrpSpPr/>
          <p:nvPr/>
        </p:nvGrpSpPr>
        <p:grpSpPr bwMode="gray">
          <a:xfrm>
            <a:off x="6491406" y="4509120"/>
            <a:ext cx="2277202" cy="1656729"/>
            <a:chOff x="1619672" y="3002534"/>
            <a:chExt cx="2340260" cy="1702605"/>
          </a:xfrm>
        </p:grpSpPr>
        <p:pic>
          <p:nvPicPr>
            <p:cNvPr id="55"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gray">
            <a:xfrm>
              <a:off x="1619672" y="3002534"/>
              <a:ext cx="2340260" cy="1702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Rechteck 55"/>
            <p:cNvSpPr/>
            <p:nvPr/>
          </p:nvSpPr>
          <p:spPr bwMode="gray">
            <a:xfrm>
              <a:off x="1691680" y="3291831"/>
              <a:ext cx="1116124" cy="18002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marL="270000" indent="-270000" algn="ctr">
                <a:spcBef>
                  <a:spcPts val="400"/>
                </a:spcBef>
                <a:buClr>
                  <a:schemeClr val="bg1"/>
                </a:buClr>
                <a:buFont typeface="Wingdings" panose="05000000000000000000" pitchFamily="2" charset="2"/>
                <a:buChar char="§"/>
              </a:pPr>
              <a:endParaRPr lang="de-DE" sz="1600" dirty="0" err="1" smtClean="0"/>
            </a:p>
          </p:txBody>
        </p:sp>
        <p:sp>
          <p:nvSpPr>
            <p:cNvPr id="57" name="Rechteck 56"/>
            <p:cNvSpPr/>
            <p:nvPr/>
          </p:nvSpPr>
          <p:spPr bwMode="gray">
            <a:xfrm>
              <a:off x="1691680" y="3728641"/>
              <a:ext cx="1188132" cy="18002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marL="270000" indent="-270000" algn="ctr">
                <a:spcBef>
                  <a:spcPts val="400"/>
                </a:spcBef>
                <a:buClr>
                  <a:schemeClr val="bg1"/>
                </a:buClr>
                <a:buFont typeface="Wingdings" panose="05000000000000000000" pitchFamily="2" charset="2"/>
                <a:buChar char="§"/>
              </a:pPr>
              <a:endParaRPr lang="de-DE" sz="1600" dirty="0" err="1" smtClean="0"/>
            </a:p>
          </p:txBody>
        </p:sp>
        <p:sp>
          <p:nvSpPr>
            <p:cNvPr id="58" name="Rechteck 57"/>
            <p:cNvSpPr/>
            <p:nvPr/>
          </p:nvSpPr>
          <p:spPr bwMode="gray">
            <a:xfrm>
              <a:off x="1691680" y="4155926"/>
              <a:ext cx="1584176" cy="18002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marL="270000" indent="-270000" algn="ctr">
                <a:spcBef>
                  <a:spcPts val="400"/>
                </a:spcBef>
                <a:buClr>
                  <a:schemeClr val="bg1"/>
                </a:buClr>
                <a:buFont typeface="Wingdings" panose="05000000000000000000" pitchFamily="2" charset="2"/>
                <a:buChar char="§"/>
              </a:pPr>
              <a:endParaRPr lang="de-DE" sz="1600" dirty="0" err="1" smtClean="0"/>
            </a:p>
          </p:txBody>
        </p:sp>
      </p:grpSp>
      <p:sp>
        <p:nvSpPr>
          <p:cNvPr id="59" name="Rechteckige Legende 58"/>
          <p:cNvSpPr/>
          <p:nvPr/>
        </p:nvSpPr>
        <p:spPr bwMode="gray">
          <a:xfrm>
            <a:off x="4679950" y="4995924"/>
            <a:ext cx="1279584" cy="504056"/>
          </a:xfrm>
          <a:prstGeom prst="wedgeRectCallout">
            <a:avLst>
              <a:gd name="adj1" fmla="val 75886"/>
              <a:gd name="adj2" fmla="val -25210"/>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spcBef>
                <a:spcPts val="400"/>
              </a:spcBef>
              <a:buClr>
                <a:schemeClr val="bg1"/>
              </a:buClr>
            </a:pPr>
            <a:r>
              <a:rPr lang="de-DE" sz="1400" b="1" dirty="0" smtClean="0">
                <a:solidFill>
                  <a:schemeClr val="bg1"/>
                </a:solidFill>
              </a:rPr>
              <a:t>Hilfreiche Einstellung</a:t>
            </a:r>
            <a:endParaRPr lang="de-DE" sz="1400" b="1" dirty="0">
              <a:solidFill>
                <a:schemeClr val="bg1"/>
              </a:solidFill>
            </a:endParaRPr>
          </a:p>
        </p:txBody>
      </p:sp>
      <p:sp>
        <p:nvSpPr>
          <p:cNvPr id="12" name="Foliennummernplatzhalter 11"/>
          <p:cNvSpPr>
            <a:spLocks noGrp="1"/>
          </p:cNvSpPr>
          <p:nvPr>
            <p:ph type="sldNum" sz="quarter" idx="12"/>
          </p:nvPr>
        </p:nvSpPr>
        <p:spPr/>
        <p:txBody>
          <a:bodyPr/>
          <a:lstStyle/>
          <a:p>
            <a:fld id="{58444F55-0981-4E9E-8F6B-2F7546EE58D7}" type="slidenum">
              <a:rPr lang="de-DE" smtClean="0"/>
              <a:pPr/>
              <a:t>18</a:t>
            </a:fld>
            <a:endParaRPr lang="de-DE"/>
          </a:p>
        </p:txBody>
      </p:sp>
    </p:spTree>
    <p:extLst>
      <p:ext uri="{BB962C8B-B14F-4D97-AF65-F5344CB8AC3E}">
        <p14:creationId xmlns:p14="http://schemas.microsoft.com/office/powerpoint/2010/main" val="11380817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p:custDataLst>
              <p:tags r:id="rId2"/>
            </p:custDataLst>
            <p:extLst>
              <p:ext uri="{D42A27DB-BD31-4B8C-83A1-F6EECF244321}">
                <p14:modId xmlns:p14="http://schemas.microsoft.com/office/powerpoint/2010/main" val="96836214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774"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p>
            <a:r>
              <a:rPr lang="de-DE" dirty="0" smtClean="0"/>
              <a:t>Layoutübersicht</a:t>
            </a:r>
            <a:endParaRPr lang="de-DE" dirty="0"/>
          </a:p>
        </p:txBody>
      </p:sp>
      <p:sp>
        <p:nvSpPr>
          <p:cNvPr id="3" name="Datumsplatzhalter 2"/>
          <p:cNvSpPr>
            <a:spLocks noGrp="1"/>
          </p:cNvSpPr>
          <p:nvPr>
            <p:ph type="dt" sz="half" idx="10"/>
          </p:nvPr>
        </p:nvSpPr>
        <p:spPr/>
        <p:txBody>
          <a:bodyPr/>
          <a:lstStyle/>
          <a:p>
            <a:fld id="{A07B01D5-ED13-4E17-9F19-6C387E0408FD}" type="datetime1">
              <a:rPr lang="de-DE" smtClean="0"/>
              <a:t>19.05.2016</a:t>
            </a:fld>
            <a:endParaRPr lang="de-DE" dirty="0"/>
          </a:p>
        </p:txBody>
      </p:sp>
      <p:sp>
        <p:nvSpPr>
          <p:cNvPr id="4" name="Fußzeilenplatzhalter 3"/>
          <p:cNvSpPr>
            <a:spLocks noGrp="1"/>
          </p:cNvSpPr>
          <p:nvPr>
            <p:ph type="ftr" sz="quarter" idx="11"/>
          </p:nvPr>
        </p:nvSpPr>
        <p:spPr/>
        <p:txBody>
          <a:bodyPr/>
          <a:lstStyle/>
          <a:p>
            <a:r>
              <a:rPr lang="de-DE" dirty="0" smtClean="0"/>
              <a:t>Name der Präsentation, Name des Sprechers ©HSB</a:t>
            </a:r>
            <a:endParaRPr lang="de-DE" dirty="0"/>
          </a:p>
        </p:txBody>
      </p:sp>
      <p:sp>
        <p:nvSpPr>
          <p:cNvPr id="7" name="Rechteckige Legende 6"/>
          <p:cNvSpPr/>
          <p:nvPr/>
        </p:nvSpPr>
        <p:spPr bwMode="gray">
          <a:xfrm>
            <a:off x="4211960" y="2564904"/>
            <a:ext cx="4573265" cy="864096"/>
          </a:xfrm>
          <a:prstGeom prst="wedgeRectCallout">
            <a:avLst>
              <a:gd name="adj1" fmla="val -58765"/>
              <a:gd name="adj2" fmla="val -1840"/>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spcBef>
                <a:spcPts val="400"/>
              </a:spcBef>
              <a:buClr>
                <a:schemeClr val="bg1"/>
              </a:buClr>
            </a:pPr>
            <a:r>
              <a:rPr lang="de-DE" sz="1400" dirty="0" smtClean="0">
                <a:solidFill>
                  <a:schemeClr val="bg1"/>
                </a:solidFill>
                <a:latin typeface="+mj-lt"/>
              </a:rPr>
              <a:t>Bitte benutzen Sie nur die in der Vorlage vorgegebenen Layouts bei der Erstellung Ihrer Inhalte. </a:t>
            </a:r>
            <a:endParaRPr lang="de-DE" sz="1400" dirty="0">
              <a:solidFill>
                <a:schemeClr val="bg1"/>
              </a:solidFill>
              <a:latin typeface="+mj-lt"/>
            </a:endParaRPr>
          </a:p>
        </p:txBody>
      </p:sp>
      <p:sp>
        <p:nvSpPr>
          <p:cNvPr id="10" name="Foliennummernplatzhalter 9"/>
          <p:cNvSpPr>
            <a:spLocks noGrp="1"/>
          </p:cNvSpPr>
          <p:nvPr>
            <p:ph type="sldNum" sz="quarter" idx="12"/>
          </p:nvPr>
        </p:nvSpPr>
        <p:spPr/>
        <p:txBody>
          <a:bodyPr/>
          <a:lstStyle/>
          <a:p>
            <a:fld id="{58444F55-0981-4E9E-8F6B-2F7546EE58D7}" type="slidenum">
              <a:rPr lang="de-DE" smtClean="0"/>
              <a:pPr/>
              <a:t>19</a:t>
            </a:fld>
            <a:endParaRPr lang="de-DE"/>
          </a:p>
        </p:txBody>
      </p:sp>
      <p:pic>
        <p:nvPicPr>
          <p:cNvPr id="14" name="Picture 55"/>
          <p:cNvPicPr>
            <a:picLocks noChangeAspect="1" noChangeArrowheads="1"/>
          </p:cNvPicPr>
          <p:nvPr/>
        </p:nvPicPr>
        <p:blipFill rotWithShape="1">
          <a:blip r:embed="rId7">
            <a:extLst>
              <a:ext uri="{28A0092B-C50C-407E-A947-70E740481C1C}">
                <a14:useLocalDpi xmlns:a14="http://schemas.microsoft.com/office/drawing/2010/main" val="0"/>
              </a:ext>
            </a:extLst>
          </a:blip>
          <a:srcRect b="15185"/>
          <a:stretch/>
        </p:blipFill>
        <p:spPr bwMode="auto">
          <a:xfrm>
            <a:off x="353625" y="1439515"/>
            <a:ext cx="3347603" cy="4726335"/>
          </a:xfrm>
          <a:prstGeom prst="rect">
            <a:avLst/>
          </a:prstGeom>
          <a:noFill/>
          <a:ln>
            <a:noFill/>
          </a:ln>
          <a:effectLst>
            <a:outerShdw blurRad="381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74060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kt 13" hidden="1"/>
          <p:cNvGraphicFramePr>
            <a:graphicFrameLocks noChangeAspect="1"/>
          </p:cNvGraphicFramePr>
          <p:nvPr>
            <p:custDataLst>
              <p:tags r:id="rId2"/>
            </p:custDataLst>
            <p:extLst>
              <p:ext uri="{D42A27DB-BD31-4B8C-83A1-F6EECF244321}">
                <p14:modId xmlns:p14="http://schemas.microsoft.com/office/powerpoint/2010/main" val="34473691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351"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5" name="Bildplatzhalter 4"/>
          <p:cNvPicPr>
            <a:picLocks noGrp="1" noChangeAspect="1"/>
          </p:cNvPicPr>
          <p:nvPr>
            <p:ph type="pic" sz="quarter" idx="10"/>
          </p:nvPr>
        </p:nvPicPr>
        <p:blipFill>
          <a:blip r:embed="rId7">
            <a:extLst>
              <a:ext uri="{28A0092B-C50C-407E-A947-70E740481C1C}">
                <a14:useLocalDpi xmlns:a14="http://schemas.microsoft.com/office/drawing/2010/main" val="0"/>
              </a:ext>
            </a:extLst>
          </a:blip>
          <a:srcRect t="306" b="306"/>
          <a:stretch>
            <a:fillRect/>
          </a:stretch>
        </p:blipFill>
        <p:spPr/>
      </p:pic>
      <p:sp>
        <p:nvSpPr>
          <p:cNvPr id="10" name="Titel 9"/>
          <p:cNvSpPr>
            <a:spLocks noGrp="1"/>
          </p:cNvSpPr>
          <p:nvPr>
            <p:ph type="ctrTitle"/>
          </p:nvPr>
        </p:nvSpPr>
        <p:spPr/>
        <p:txBody>
          <a:bodyPr/>
          <a:lstStyle/>
          <a:p>
            <a:r>
              <a:rPr lang="de-DE" smtClean="0"/>
              <a:t>Präsentationstitel</a:t>
            </a:r>
            <a:br>
              <a:rPr lang="de-DE" smtClean="0"/>
            </a:br>
            <a:r>
              <a:rPr lang="de-DE" smtClean="0"/>
              <a:t>max. zweizeilig</a:t>
            </a:r>
            <a:endParaRPr lang="de-DE" dirty="0"/>
          </a:p>
        </p:txBody>
      </p:sp>
      <p:sp>
        <p:nvSpPr>
          <p:cNvPr id="11" name="Untertitel 10"/>
          <p:cNvSpPr>
            <a:spLocks noGrp="1"/>
          </p:cNvSpPr>
          <p:nvPr>
            <p:ph type="subTitle" idx="1"/>
          </p:nvPr>
        </p:nvSpPr>
        <p:spPr/>
        <p:txBody>
          <a:bodyPr/>
          <a:lstStyle/>
          <a:p>
            <a:r>
              <a:rPr lang="de-DE" smtClean="0"/>
              <a:t>Ort, Datum, Name des Vortragenden</a:t>
            </a:r>
            <a:endParaRPr lang="de-DE" dirty="0"/>
          </a:p>
        </p:txBody>
      </p:sp>
      <p:pic>
        <p:nvPicPr>
          <p:cNvPr id="12" name="Picture 2"/>
          <p:cNvPicPr>
            <a:picLocks noChangeAspect="1" noChangeArrowheads="1"/>
          </p:cNvPicPr>
          <p:nvPr/>
        </p:nvPicPr>
        <p:blipFill rotWithShape="1">
          <a:blip r:embed="rId8">
            <a:extLst>
              <a:ext uri="{28A0092B-C50C-407E-A947-70E740481C1C}">
                <a14:useLocalDpi xmlns:a14="http://schemas.microsoft.com/office/drawing/2010/main" val="0"/>
              </a:ext>
            </a:extLst>
          </a:blip>
          <a:srcRect r="52366" b="38449"/>
          <a:stretch/>
        </p:blipFill>
        <p:spPr bwMode="auto">
          <a:xfrm>
            <a:off x="937" y="0"/>
            <a:ext cx="4355163" cy="4221163"/>
          </a:xfrm>
          <a:prstGeom prst="rect">
            <a:avLst/>
          </a:prstGeom>
          <a:noFill/>
          <a:extLst>
            <a:ext uri="{909E8E84-426E-40DD-AFC4-6F175D3DCCD1}">
              <a14:hiddenFill xmlns:a14="http://schemas.microsoft.com/office/drawing/2010/main">
                <a:solidFill>
                  <a:srgbClr val="FFFFFF"/>
                </a:solidFill>
              </a14:hiddenFill>
            </a:ext>
          </a:extLst>
        </p:spPr>
      </p:pic>
      <p:sp>
        <p:nvSpPr>
          <p:cNvPr id="8" name="Rechteck 10"/>
          <p:cNvSpPr>
            <a:spLocks noChangeArrowheads="1"/>
          </p:cNvSpPr>
          <p:nvPr/>
        </p:nvSpPr>
        <p:spPr bwMode="auto">
          <a:xfrm>
            <a:off x="251520" y="1880828"/>
            <a:ext cx="6408711" cy="1272143"/>
          </a:xfrm>
          <a:prstGeom prst="wedgeRectCallout">
            <a:avLst>
              <a:gd name="adj1" fmla="val -33671"/>
              <a:gd name="adj2" fmla="val 67271"/>
            </a:avLst>
          </a:prstGeom>
          <a:solidFill>
            <a:schemeClr val="tx2"/>
          </a:solidFill>
          <a:ln>
            <a:noFill/>
          </a:ln>
          <a:extLst/>
        </p:spPr>
        <p:txBody>
          <a:bodyPr wrap="square">
            <a:spAutoFit/>
          </a:bodyPr>
          <a:lstStyle/>
          <a:p>
            <a:r>
              <a:rPr lang="de-DE" sz="1400" dirty="0">
                <a:solidFill>
                  <a:schemeClr val="bg1"/>
                </a:solidFill>
              </a:rPr>
              <a:t>Einsatz eines anderen Bildmotivs wie folgt:</a:t>
            </a:r>
          </a:p>
          <a:p>
            <a:pPr marL="180975" lvl="1" indent="-180975">
              <a:spcBef>
                <a:spcPts val="200"/>
              </a:spcBef>
              <a:buFont typeface="Wingdings" charset="2"/>
              <a:buChar char="§"/>
            </a:pPr>
            <a:r>
              <a:rPr lang="de-DE" sz="1400" dirty="0">
                <a:solidFill>
                  <a:schemeClr val="bg1"/>
                </a:solidFill>
              </a:rPr>
              <a:t>Bildmotiv löschen</a:t>
            </a:r>
          </a:p>
          <a:p>
            <a:pPr marL="180975" lvl="1" indent="-180975">
              <a:spcBef>
                <a:spcPts val="200"/>
              </a:spcBef>
              <a:buFont typeface="Wingdings" charset="2"/>
              <a:buChar char="§"/>
            </a:pPr>
            <a:r>
              <a:rPr lang="de-DE" sz="1400" dirty="0">
                <a:solidFill>
                  <a:schemeClr val="bg1"/>
                </a:solidFill>
              </a:rPr>
              <a:t>neues Motiv einfügen</a:t>
            </a:r>
          </a:p>
          <a:p>
            <a:pPr marL="180975" lvl="1" indent="-180975">
              <a:spcBef>
                <a:spcPts val="200"/>
              </a:spcBef>
              <a:buFont typeface="Wingdings" charset="2"/>
              <a:buChar char="§"/>
            </a:pPr>
            <a:r>
              <a:rPr lang="de-DE" sz="1400" dirty="0">
                <a:solidFill>
                  <a:schemeClr val="bg1"/>
                </a:solidFill>
              </a:rPr>
              <a:t>in Menüleiste „anordnen “ anklicken</a:t>
            </a:r>
          </a:p>
          <a:p>
            <a:pPr marL="180975" lvl="1" indent="-180975">
              <a:spcBef>
                <a:spcPts val="200"/>
              </a:spcBef>
              <a:buFont typeface="Wingdings" charset="2"/>
              <a:buChar char="§"/>
            </a:pPr>
            <a:r>
              <a:rPr lang="de-DE" sz="1400" dirty="0">
                <a:solidFill>
                  <a:schemeClr val="bg1"/>
                </a:solidFill>
              </a:rPr>
              <a:t>„In den Hintergrund“ → so wird das Kaleidoskop wieder im Vordergrund sichtbar</a:t>
            </a:r>
          </a:p>
        </p:txBody>
      </p:sp>
    </p:spTree>
    <p:extLst>
      <p:ext uri="{BB962C8B-B14F-4D97-AF65-F5344CB8AC3E}">
        <p14:creationId xmlns:p14="http://schemas.microsoft.com/office/powerpoint/2010/main" val="22320488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custDataLst>
              <p:tags r:id="rId2"/>
            </p:custDataLst>
            <p:extLst>
              <p:ext uri="{D42A27DB-BD31-4B8C-83A1-F6EECF244321}">
                <p14:modId xmlns:p14="http://schemas.microsoft.com/office/powerpoint/2010/main" val="404111325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8935"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grpSp>
        <p:nvGrpSpPr>
          <p:cNvPr id="5" name="Gruppieren 4"/>
          <p:cNvGrpSpPr/>
          <p:nvPr/>
        </p:nvGrpSpPr>
        <p:grpSpPr>
          <a:xfrm>
            <a:off x="1259632" y="4584623"/>
            <a:ext cx="3024000" cy="1580681"/>
            <a:chOff x="1259632" y="4691462"/>
            <a:chExt cx="3024000" cy="1580681"/>
          </a:xfrm>
        </p:grpSpPr>
        <p:sp>
          <p:nvSpPr>
            <p:cNvPr id="7" name="Rechteck 10"/>
            <p:cNvSpPr>
              <a:spLocks noChangeArrowheads="1"/>
            </p:cNvSpPr>
            <p:nvPr/>
          </p:nvSpPr>
          <p:spPr bwMode="auto">
            <a:xfrm>
              <a:off x="1259632" y="4691462"/>
              <a:ext cx="3023999" cy="861774"/>
            </a:xfrm>
            <a:prstGeom prst="wedgeRectCallout">
              <a:avLst>
                <a:gd name="adj1" fmla="val -33004"/>
                <a:gd name="adj2" fmla="val -70060"/>
              </a:avLst>
            </a:prstGeom>
            <a:solidFill>
              <a:schemeClr val="tx2"/>
            </a:solidFill>
            <a:ln>
              <a:solidFill>
                <a:schemeClr val="tx2"/>
              </a:solidFill>
            </a:ln>
            <a:extLst/>
          </p:spPr>
          <p:txBody>
            <a:bodyPr wrap="square">
              <a:spAutoFit/>
            </a:bodyPr>
            <a:lstStyle/>
            <a:p>
              <a:r>
                <a:rPr lang="de-DE" sz="1000" dirty="0" smtClean="0">
                  <a:solidFill>
                    <a:schemeClr val="bg1"/>
                  </a:solidFill>
                </a:rPr>
                <a:t>Farbverlauf zum Kopieren auf die Titelbildfolie.</a:t>
              </a:r>
            </a:p>
            <a:p>
              <a:endParaRPr lang="de-DE" sz="1000" dirty="0" smtClean="0">
                <a:solidFill>
                  <a:schemeClr val="bg1"/>
                </a:solidFill>
              </a:endParaRPr>
            </a:p>
            <a:p>
              <a:r>
                <a:rPr lang="de-DE" sz="1000" dirty="0" smtClean="0">
                  <a:solidFill>
                    <a:schemeClr val="bg1"/>
                  </a:solidFill>
                </a:rPr>
                <a:t>Sollte der Farbverlauf verrutschen, so müssen Sie die Position horizontal und vertikal wieder manuell auf 0 cm / 0 cm einstellen.</a:t>
              </a:r>
              <a:endParaRPr lang="de-DE" sz="1000" dirty="0">
                <a:solidFill>
                  <a:schemeClr val="bg1"/>
                </a:solidFill>
              </a:endParaRPr>
            </a:p>
          </p:txBody>
        </p:sp>
        <p:grpSp>
          <p:nvGrpSpPr>
            <p:cNvPr id="8" name="Gruppieren 7"/>
            <p:cNvGrpSpPr/>
            <p:nvPr/>
          </p:nvGrpSpPr>
          <p:grpSpPr>
            <a:xfrm>
              <a:off x="1259633" y="5607236"/>
              <a:ext cx="901600" cy="664907"/>
              <a:chOff x="3843525" y="8913348"/>
              <a:chExt cx="939507" cy="692862"/>
            </a:xfrm>
          </p:grpSpPr>
          <p:pic>
            <p:nvPicPr>
              <p:cNvPr id="9" name="Picture 11"/>
              <p:cNvPicPr>
                <a:picLocks noChangeAspect="1" noChangeArrowheads="1"/>
              </p:cNvPicPr>
              <p:nvPr/>
            </p:nvPicPr>
            <p:blipFill rotWithShape="1">
              <a:blip r:embed="rId7">
                <a:extLst>
                  <a:ext uri="{28A0092B-C50C-407E-A947-70E740481C1C}">
                    <a14:useLocalDpi xmlns:a14="http://schemas.microsoft.com/office/drawing/2010/main" val="0"/>
                  </a:ext>
                </a:extLst>
              </a:blip>
              <a:srcRect t="56812"/>
              <a:stretch/>
            </p:blipFill>
            <p:spPr bwMode="auto">
              <a:xfrm>
                <a:off x="3843525" y="8913348"/>
                <a:ext cx="939507" cy="692862"/>
              </a:xfrm>
              <a:prstGeom prst="rect">
                <a:avLst/>
              </a:prstGeom>
              <a:noFill/>
              <a:ln>
                <a:noFill/>
              </a:ln>
              <a:effectLst>
                <a:outerShdw blurRad="381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hteck 9"/>
              <p:cNvSpPr/>
              <p:nvPr/>
            </p:nvSpPr>
            <p:spPr>
              <a:xfrm>
                <a:off x="3851271" y="9343144"/>
                <a:ext cx="931761" cy="12839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lstStyle/>
              <a:p>
                <a:pPr algn="ctr">
                  <a:spcBef>
                    <a:spcPts val="1200"/>
                  </a:spcBef>
                </a:pPr>
                <a:endParaRPr lang="de-DE" sz="1200" dirty="0" smtClean="0">
                  <a:solidFill>
                    <a:schemeClr val="accent6"/>
                  </a:solidFill>
                </a:endParaRPr>
              </a:p>
            </p:txBody>
          </p:sp>
        </p:grpSp>
        <p:grpSp>
          <p:nvGrpSpPr>
            <p:cNvPr id="11" name="Gruppieren 10"/>
            <p:cNvGrpSpPr/>
            <p:nvPr/>
          </p:nvGrpSpPr>
          <p:grpSpPr>
            <a:xfrm>
              <a:off x="2225627" y="5612841"/>
              <a:ext cx="2058005" cy="575871"/>
              <a:chOff x="4809520" y="8918953"/>
              <a:chExt cx="2103460" cy="588590"/>
            </a:xfrm>
          </p:grpSpPr>
          <p:pic>
            <p:nvPicPr>
              <p:cNvPr id="12" name="Picture 12"/>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b="69214"/>
              <a:stretch/>
            </p:blipFill>
            <p:spPr bwMode="auto">
              <a:xfrm>
                <a:off x="4809520" y="8918953"/>
                <a:ext cx="2103460" cy="588590"/>
              </a:xfrm>
              <a:prstGeom prst="rect">
                <a:avLst/>
              </a:prstGeom>
              <a:noFill/>
              <a:ln>
                <a:noFill/>
              </a:ln>
              <a:effectLst>
                <a:outerShdw blurRad="381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hteck 12"/>
              <p:cNvSpPr/>
              <p:nvPr/>
            </p:nvSpPr>
            <p:spPr>
              <a:xfrm>
                <a:off x="5499096" y="9228844"/>
                <a:ext cx="1368429" cy="21519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lstStyle/>
              <a:p>
                <a:pPr algn="ctr">
                  <a:spcBef>
                    <a:spcPts val="1200"/>
                  </a:spcBef>
                </a:pPr>
                <a:endParaRPr lang="de-DE" sz="1200" dirty="0" smtClean="0">
                  <a:solidFill>
                    <a:schemeClr val="accent6"/>
                  </a:solidFill>
                </a:endParaRPr>
              </a:p>
            </p:txBody>
          </p:sp>
        </p:grpSp>
      </p:grpSp>
      <p:sp>
        <p:nvSpPr>
          <p:cNvPr id="6" name="Datumsplatzhalter 5"/>
          <p:cNvSpPr>
            <a:spLocks noGrp="1"/>
          </p:cNvSpPr>
          <p:nvPr>
            <p:ph type="dt" sz="half" idx="10"/>
          </p:nvPr>
        </p:nvSpPr>
        <p:spPr/>
        <p:txBody>
          <a:bodyPr/>
          <a:lstStyle/>
          <a:p>
            <a:fld id="{7387D86F-9D87-438D-9B19-45EA310A9B67}" type="datetime1">
              <a:rPr lang="de-DE" smtClean="0"/>
              <a:t>19.05.2016</a:t>
            </a:fld>
            <a:endParaRPr lang="de-DE" dirty="0"/>
          </a:p>
        </p:txBody>
      </p:sp>
      <p:sp>
        <p:nvSpPr>
          <p:cNvPr id="14" name="Fußzeilenplatzhalter 13"/>
          <p:cNvSpPr>
            <a:spLocks noGrp="1"/>
          </p:cNvSpPr>
          <p:nvPr>
            <p:ph type="ftr" sz="quarter" idx="11"/>
          </p:nvPr>
        </p:nvSpPr>
        <p:spPr/>
        <p:txBody>
          <a:bodyPr/>
          <a:lstStyle/>
          <a:p>
            <a:r>
              <a:rPr lang="de-DE" dirty="0" smtClean="0"/>
              <a:t>Name der Präsentation, Name des Sprechers ©HSB</a:t>
            </a:r>
            <a:endParaRPr lang="de-DE" dirty="0"/>
          </a:p>
        </p:txBody>
      </p:sp>
      <p:pic>
        <p:nvPicPr>
          <p:cNvPr id="16" name="Picture 2"/>
          <p:cNvPicPr>
            <a:picLocks noChangeAspect="1" noChangeArrowheads="1"/>
          </p:cNvPicPr>
          <p:nvPr/>
        </p:nvPicPr>
        <p:blipFill rotWithShape="1">
          <a:blip r:embed="rId9">
            <a:extLst>
              <a:ext uri="{28A0092B-C50C-407E-A947-70E740481C1C}">
                <a14:useLocalDpi xmlns:a14="http://schemas.microsoft.com/office/drawing/2010/main" val="0"/>
              </a:ext>
            </a:extLst>
          </a:blip>
          <a:srcRect r="52366" b="38449"/>
          <a:stretch/>
        </p:blipFill>
        <p:spPr bwMode="auto">
          <a:xfrm>
            <a:off x="937" y="0"/>
            <a:ext cx="4355163" cy="4221163"/>
          </a:xfrm>
          <a:prstGeom prst="rect">
            <a:avLst/>
          </a:prstGeom>
          <a:noFill/>
          <a:extLst>
            <a:ext uri="{909E8E84-426E-40DD-AFC4-6F175D3DCCD1}">
              <a14:hiddenFill xmlns:a14="http://schemas.microsoft.com/office/drawing/2010/main">
                <a:solidFill>
                  <a:srgbClr val="FFFFFF"/>
                </a:solidFill>
              </a14:hiddenFill>
            </a:ext>
          </a:extLst>
        </p:spPr>
      </p:pic>
      <p:sp>
        <p:nvSpPr>
          <p:cNvPr id="17" name="Foliennummernplatzhalter 16"/>
          <p:cNvSpPr>
            <a:spLocks noGrp="1"/>
          </p:cNvSpPr>
          <p:nvPr>
            <p:ph type="sldNum" sz="quarter" idx="12"/>
          </p:nvPr>
        </p:nvSpPr>
        <p:spPr/>
        <p:txBody>
          <a:bodyPr/>
          <a:lstStyle/>
          <a:p>
            <a:fld id="{58444F55-0981-4E9E-8F6B-2F7546EE58D7}" type="slidenum">
              <a:rPr lang="de-DE" smtClean="0"/>
              <a:pPr/>
              <a:t>20</a:t>
            </a:fld>
            <a:endParaRPr lang="de-DE"/>
          </a:p>
        </p:txBody>
      </p:sp>
    </p:spTree>
    <p:extLst>
      <p:ext uri="{BB962C8B-B14F-4D97-AF65-F5344CB8AC3E}">
        <p14:creationId xmlns:p14="http://schemas.microsoft.com/office/powerpoint/2010/main" val="18033366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kt 16" hidden="1"/>
          <p:cNvGraphicFramePr>
            <a:graphicFrameLocks noChangeAspect="1"/>
          </p:cNvGraphicFramePr>
          <p:nvPr>
            <p:custDataLst>
              <p:tags r:id="rId2"/>
            </p:custDataLst>
            <p:extLst>
              <p:ext uri="{D42A27DB-BD31-4B8C-83A1-F6EECF244321}">
                <p14:modId xmlns:p14="http://schemas.microsoft.com/office/powerpoint/2010/main" val="276049837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9959"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Datumsplatzhalter 3"/>
          <p:cNvSpPr>
            <a:spLocks noGrp="1"/>
          </p:cNvSpPr>
          <p:nvPr>
            <p:ph type="dt" sz="half" idx="10"/>
          </p:nvPr>
        </p:nvSpPr>
        <p:spPr/>
        <p:txBody>
          <a:bodyPr/>
          <a:lstStyle/>
          <a:p>
            <a:fld id="{853FAAD1-FEDC-4C6A-BA61-E44E107C2024}" type="datetime1">
              <a:rPr lang="de-DE" smtClean="0"/>
              <a:t>19.05.2016</a:t>
            </a:fld>
            <a:endParaRPr lang="de-DE" dirty="0"/>
          </a:p>
        </p:txBody>
      </p:sp>
      <p:sp>
        <p:nvSpPr>
          <p:cNvPr id="5" name="Fußzeilenplatzhalter 4"/>
          <p:cNvSpPr>
            <a:spLocks noGrp="1"/>
          </p:cNvSpPr>
          <p:nvPr>
            <p:ph type="ftr" sz="quarter" idx="11"/>
          </p:nvPr>
        </p:nvSpPr>
        <p:spPr/>
        <p:txBody>
          <a:bodyPr/>
          <a:lstStyle/>
          <a:p>
            <a:r>
              <a:rPr lang="de-DE" dirty="0" smtClean="0"/>
              <a:t>Name der Präsentation, Name des Sprechers ©HSB</a:t>
            </a:r>
            <a:endParaRPr lang="de-DE" dirty="0"/>
          </a:p>
        </p:txBody>
      </p:sp>
      <p:grpSp>
        <p:nvGrpSpPr>
          <p:cNvPr id="2" name="Gruppierung 1"/>
          <p:cNvGrpSpPr/>
          <p:nvPr/>
        </p:nvGrpSpPr>
        <p:grpSpPr>
          <a:xfrm>
            <a:off x="827584" y="2638938"/>
            <a:ext cx="3024000" cy="1743001"/>
            <a:chOff x="827584" y="2638938"/>
            <a:chExt cx="3024000" cy="1743001"/>
          </a:xfrm>
        </p:grpSpPr>
        <p:sp>
          <p:nvSpPr>
            <p:cNvPr id="8" name="Rechteck 10"/>
            <p:cNvSpPr>
              <a:spLocks noChangeArrowheads="1"/>
            </p:cNvSpPr>
            <p:nvPr/>
          </p:nvSpPr>
          <p:spPr bwMode="auto">
            <a:xfrm>
              <a:off x="827584" y="2638938"/>
              <a:ext cx="3023999" cy="1015663"/>
            </a:xfrm>
            <a:prstGeom prst="wedgeRectCallout">
              <a:avLst>
                <a:gd name="adj1" fmla="val -33004"/>
                <a:gd name="adj2" fmla="val -70060"/>
              </a:avLst>
            </a:prstGeom>
            <a:solidFill>
              <a:schemeClr val="tx2"/>
            </a:solidFill>
            <a:ln>
              <a:noFill/>
            </a:ln>
            <a:extLst/>
          </p:spPr>
          <p:txBody>
            <a:bodyPr wrap="square">
              <a:spAutoFit/>
            </a:bodyPr>
            <a:lstStyle/>
            <a:p>
              <a:r>
                <a:rPr lang="de-DE" sz="1000" dirty="0" smtClean="0">
                  <a:solidFill>
                    <a:schemeClr val="bg1"/>
                  </a:solidFill>
                </a:rPr>
                <a:t>Farbverlauf zum Kopieren auf Folie mit vollflächigem Bild.</a:t>
              </a:r>
            </a:p>
            <a:p>
              <a:endParaRPr lang="de-DE" sz="1000" dirty="0" smtClean="0">
                <a:solidFill>
                  <a:schemeClr val="bg1"/>
                </a:solidFill>
              </a:endParaRPr>
            </a:p>
            <a:p>
              <a:r>
                <a:rPr lang="de-DE" sz="1000" dirty="0" smtClean="0">
                  <a:solidFill>
                    <a:schemeClr val="bg1"/>
                  </a:solidFill>
                </a:rPr>
                <a:t>Sollte der Farbverlauf verrutschen, so müssen Sie die Position horizontal und vertikal wieder manuell auf 0 cm / 0 cm einstellen.</a:t>
              </a:r>
              <a:endParaRPr lang="de-DE" sz="1000" dirty="0">
                <a:solidFill>
                  <a:schemeClr val="bg1"/>
                </a:solidFill>
              </a:endParaRPr>
            </a:p>
          </p:txBody>
        </p:sp>
        <p:grpSp>
          <p:nvGrpSpPr>
            <p:cNvPr id="9" name="Gruppieren 8"/>
            <p:cNvGrpSpPr/>
            <p:nvPr/>
          </p:nvGrpSpPr>
          <p:grpSpPr>
            <a:xfrm>
              <a:off x="827585" y="3717032"/>
              <a:ext cx="901600" cy="664907"/>
              <a:chOff x="3843525" y="8913348"/>
              <a:chExt cx="939507" cy="692862"/>
            </a:xfrm>
          </p:grpSpPr>
          <p:pic>
            <p:nvPicPr>
              <p:cNvPr id="13" name="Picture 11"/>
              <p:cNvPicPr>
                <a:picLocks noChangeAspect="1" noChangeArrowheads="1"/>
              </p:cNvPicPr>
              <p:nvPr/>
            </p:nvPicPr>
            <p:blipFill rotWithShape="1">
              <a:blip r:embed="rId7">
                <a:extLst>
                  <a:ext uri="{28A0092B-C50C-407E-A947-70E740481C1C}">
                    <a14:useLocalDpi xmlns:a14="http://schemas.microsoft.com/office/drawing/2010/main" val="0"/>
                  </a:ext>
                </a:extLst>
              </a:blip>
              <a:srcRect t="56812"/>
              <a:stretch/>
            </p:blipFill>
            <p:spPr bwMode="auto">
              <a:xfrm>
                <a:off x="3843525" y="8913348"/>
                <a:ext cx="939507" cy="692862"/>
              </a:xfrm>
              <a:prstGeom prst="rect">
                <a:avLst/>
              </a:prstGeom>
              <a:noFill/>
              <a:ln>
                <a:noFill/>
              </a:ln>
              <a:effectLst>
                <a:outerShdw blurRad="381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hteck 13"/>
              <p:cNvSpPr/>
              <p:nvPr/>
            </p:nvSpPr>
            <p:spPr>
              <a:xfrm>
                <a:off x="3851271" y="9343144"/>
                <a:ext cx="931761" cy="12839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lstStyle/>
              <a:p>
                <a:pPr algn="ctr">
                  <a:spcBef>
                    <a:spcPts val="1200"/>
                  </a:spcBef>
                </a:pPr>
                <a:endParaRPr lang="de-DE" sz="1200" dirty="0" smtClean="0">
                  <a:solidFill>
                    <a:schemeClr val="accent6"/>
                  </a:solidFill>
                </a:endParaRPr>
              </a:p>
            </p:txBody>
          </p:sp>
        </p:grpSp>
        <p:grpSp>
          <p:nvGrpSpPr>
            <p:cNvPr id="10" name="Gruppieren 9"/>
            <p:cNvGrpSpPr/>
            <p:nvPr/>
          </p:nvGrpSpPr>
          <p:grpSpPr>
            <a:xfrm>
              <a:off x="1793579" y="3722637"/>
              <a:ext cx="2058005" cy="575871"/>
              <a:chOff x="4809520" y="8918953"/>
              <a:chExt cx="2103460" cy="588590"/>
            </a:xfrm>
          </p:grpSpPr>
          <p:pic>
            <p:nvPicPr>
              <p:cNvPr id="11" name="Picture 12"/>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b="69214"/>
              <a:stretch/>
            </p:blipFill>
            <p:spPr bwMode="auto">
              <a:xfrm>
                <a:off x="4809520" y="8918953"/>
                <a:ext cx="2103460" cy="588590"/>
              </a:xfrm>
              <a:prstGeom prst="rect">
                <a:avLst/>
              </a:prstGeom>
              <a:noFill/>
              <a:ln>
                <a:noFill/>
              </a:ln>
              <a:effectLst>
                <a:outerShdw blurRad="381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hteck 11"/>
              <p:cNvSpPr/>
              <p:nvPr/>
            </p:nvSpPr>
            <p:spPr>
              <a:xfrm>
                <a:off x="5499096" y="9228844"/>
                <a:ext cx="1368429" cy="21519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lstStyle/>
              <a:p>
                <a:pPr algn="ctr">
                  <a:spcBef>
                    <a:spcPts val="1200"/>
                  </a:spcBef>
                </a:pPr>
                <a:endParaRPr lang="de-DE" sz="1200" dirty="0" smtClean="0">
                  <a:solidFill>
                    <a:schemeClr val="accent6"/>
                  </a:solidFill>
                </a:endParaRPr>
              </a:p>
            </p:txBody>
          </p:sp>
        </p:grpSp>
      </p:grpSp>
      <p:pic>
        <p:nvPicPr>
          <p:cNvPr id="15" name="Picture 3"/>
          <p:cNvPicPr>
            <a:picLocks noChangeAspect="1" noChangeArrowheads="1"/>
          </p:cNvPicPr>
          <p:nvPr/>
        </p:nvPicPr>
        <p:blipFill rotWithShape="1">
          <a:blip r:embed="rId9">
            <a:extLst>
              <a:ext uri="{28A0092B-C50C-407E-A947-70E740481C1C}">
                <a14:useLocalDpi xmlns:a14="http://schemas.microsoft.com/office/drawing/2010/main" val="0"/>
              </a:ext>
            </a:extLst>
          </a:blip>
          <a:srcRect r="75198" b="78866"/>
          <a:stretch/>
        </p:blipFill>
        <p:spPr bwMode="auto">
          <a:xfrm>
            <a:off x="937" y="1"/>
            <a:ext cx="2267601" cy="1449388"/>
          </a:xfrm>
          <a:prstGeom prst="rect">
            <a:avLst/>
          </a:prstGeom>
          <a:noFill/>
          <a:extLst>
            <a:ext uri="{909E8E84-426E-40DD-AFC4-6F175D3DCCD1}">
              <a14:hiddenFill xmlns:a14="http://schemas.microsoft.com/office/drawing/2010/main">
                <a:solidFill>
                  <a:srgbClr val="FFFFFF"/>
                </a:solidFill>
              </a14:hiddenFill>
            </a:ext>
          </a:extLst>
        </p:spPr>
      </p:pic>
      <p:sp>
        <p:nvSpPr>
          <p:cNvPr id="16" name="Foliennummernplatzhalter 15"/>
          <p:cNvSpPr>
            <a:spLocks noGrp="1"/>
          </p:cNvSpPr>
          <p:nvPr>
            <p:ph type="sldNum" sz="quarter" idx="12"/>
          </p:nvPr>
        </p:nvSpPr>
        <p:spPr/>
        <p:txBody>
          <a:bodyPr/>
          <a:lstStyle/>
          <a:p>
            <a:fld id="{58444F55-0981-4E9E-8F6B-2F7546EE58D7}" type="slidenum">
              <a:rPr lang="de-DE" smtClean="0"/>
              <a:pPr/>
              <a:t>21</a:t>
            </a:fld>
            <a:endParaRPr lang="de-DE"/>
          </a:p>
        </p:txBody>
      </p:sp>
    </p:spTree>
    <p:extLst>
      <p:ext uri="{BB962C8B-B14F-4D97-AF65-F5344CB8AC3E}">
        <p14:creationId xmlns:p14="http://schemas.microsoft.com/office/powerpoint/2010/main" val="40497656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p:custDataLst>
              <p:tags r:id="rId2"/>
            </p:custDataLst>
            <p:extLst>
              <p:ext uri="{D42A27DB-BD31-4B8C-83A1-F6EECF244321}">
                <p14:modId xmlns:p14="http://schemas.microsoft.com/office/powerpoint/2010/main" val="168399844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722"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Datumsplatzhalter 1"/>
          <p:cNvSpPr>
            <a:spLocks noGrp="1"/>
          </p:cNvSpPr>
          <p:nvPr>
            <p:ph type="dt" sz="half" idx="10"/>
          </p:nvPr>
        </p:nvSpPr>
        <p:spPr/>
        <p:txBody>
          <a:bodyPr/>
          <a:lstStyle/>
          <a:p>
            <a:fld id="{478943C0-FFFA-4163-A2C3-C5073A9F1C0B}" type="datetime1">
              <a:rPr lang="de-DE" smtClean="0"/>
              <a:t>19.05.2016</a:t>
            </a:fld>
            <a:endParaRPr lang="de-DE" dirty="0"/>
          </a:p>
        </p:txBody>
      </p:sp>
      <p:sp>
        <p:nvSpPr>
          <p:cNvPr id="3" name="Fußzeilenplatzhalter 2"/>
          <p:cNvSpPr>
            <a:spLocks noGrp="1"/>
          </p:cNvSpPr>
          <p:nvPr>
            <p:ph type="ftr" sz="quarter" idx="11"/>
          </p:nvPr>
        </p:nvSpPr>
        <p:spPr/>
        <p:txBody>
          <a:bodyPr/>
          <a:lstStyle/>
          <a:p>
            <a:r>
              <a:rPr lang="de-DE" dirty="0" smtClean="0"/>
              <a:t>Name der Präsentation, Name des Sprechers ©HSB</a:t>
            </a:r>
            <a:endParaRPr lang="de-DE" dirty="0"/>
          </a:p>
        </p:txBody>
      </p:sp>
      <p:sp>
        <p:nvSpPr>
          <p:cNvPr id="5" name="Rechteck 10"/>
          <p:cNvSpPr>
            <a:spLocks noChangeArrowheads="1"/>
          </p:cNvSpPr>
          <p:nvPr/>
        </p:nvSpPr>
        <p:spPr bwMode="auto">
          <a:xfrm>
            <a:off x="571472" y="500042"/>
            <a:ext cx="2857520" cy="646331"/>
          </a:xfrm>
          <a:prstGeom prst="wedgeRectCallout">
            <a:avLst>
              <a:gd name="adj1" fmla="val -33321"/>
              <a:gd name="adj2" fmla="val 86154"/>
            </a:avLst>
          </a:prstGeom>
          <a:solidFill>
            <a:schemeClr val="tx2"/>
          </a:solidFill>
          <a:ln>
            <a:noFill/>
          </a:ln>
          <a:extLst/>
        </p:spPr>
        <p:txBody>
          <a:bodyPr wrap="square">
            <a:spAutoFit/>
          </a:bodyPr>
          <a:lstStyle/>
          <a:p>
            <a:r>
              <a:rPr lang="de-DE" sz="1200" dirty="0" smtClean="0">
                <a:solidFill>
                  <a:schemeClr val="bg1"/>
                </a:solidFill>
              </a:rPr>
              <a:t>Dieses Chart dient als Blanko-Variante für den Fall, dass bunte Kopfleistenelemente die Gestaltung stören würden.</a:t>
            </a:r>
            <a:endParaRPr lang="de-DE" sz="1200" dirty="0">
              <a:solidFill>
                <a:schemeClr val="bg1"/>
              </a:solidFill>
            </a:endParaRPr>
          </a:p>
        </p:txBody>
      </p:sp>
      <p:sp>
        <p:nvSpPr>
          <p:cNvPr id="9" name="Foliennummernplatzhalter 8"/>
          <p:cNvSpPr>
            <a:spLocks noGrp="1"/>
          </p:cNvSpPr>
          <p:nvPr>
            <p:ph type="sldNum" sz="quarter" idx="12"/>
          </p:nvPr>
        </p:nvSpPr>
        <p:spPr/>
        <p:txBody>
          <a:bodyPr/>
          <a:lstStyle/>
          <a:p>
            <a:fld id="{58444F55-0981-4E9E-8F6B-2F7546EE58D7}" type="slidenum">
              <a:rPr lang="de-DE" smtClean="0"/>
              <a:pPr/>
              <a:t>22</a:t>
            </a:fld>
            <a:endParaRPr lang="de-DE"/>
          </a:p>
        </p:txBody>
      </p:sp>
    </p:spTree>
    <p:extLst>
      <p:ext uri="{BB962C8B-B14F-4D97-AF65-F5344CB8AC3E}">
        <p14:creationId xmlns:p14="http://schemas.microsoft.com/office/powerpoint/2010/main" val="13022988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Objekt 22" hidden="1"/>
          <p:cNvGraphicFramePr>
            <a:graphicFrameLocks noChangeAspect="1"/>
          </p:cNvGraphicFramePr>
          <p:nvPr>
            <p:custDataLst>
              <p:tags r:id="rId2"/>
            </p:custDataLst>
            <p:extLst>
              <p:ext uri="{D42A27DB-BD31-4B8C-83A1-F6EECF244321}">
                <p14:modId xmlns:p14="http://schemas.microsoft.com/office/powerpoint/2010/main" val="23256981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33"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5" name="Rechteck 14"/>
          <p:cNvSpPr/>
          <p:nvPr/>
        </p:nvSpPr>
        <p:spPr>
          <a:xfrm>
            <a:off x="359520" y="1451267"/>
            <a:ext cx="900112" cy="719138"/>
          </a:xfrm>
          <a:prstGeom prst="rect">
            <a:avLst/>
          </a:prstGeom>
          <a:solidFill>
            <a:schemeClr val="bg2"/>
          </a:soli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smtClean="0">
                <a:ln>
                  <a:noFill/>
                </a:ln>
                <a:solidFill>
                  <a:srgbClr val="FFFFFF"/>
                </a:solidFill>
                <a:effectLst/>
                <a:uLnTx/>
                <a:uFillTx/>
                <a:latin typeface="Calibri"/>
              </a:rPr>
              <a:t>HSB </a:t>
            </a:r>
            <a:br>
              <a:rPr kumimoji="0" lang="de-DE" sz="1200" b="0" i="0" u="none" strike="noStrike" kern="0" cap="none" spc="0" normalizeH="0" baseline="0" noProof="0" dirty="0" smtClean="0">
                <a:ln>
                  <a:noFill/>
                </a:ln>
                <a:solidFill>
                  <a:srgbClr val="FFFFFF"/>
                </a:solidFill>
                <a:effectLst/>
                <a:uLnTx/>
                <a:uFillTx/>
                <a:latin typeface="Calibri"/>
              </a:rPr>
            </a:br>
            <a:r>
              <a:rPr kumimoji="0" lang="de-DE" sz="1200" b="0" i="0" u="none" strike="noStrike" kern="0" cap="none" spc="0" normalizeH="0" baseline="0" noProof="0" dirty="0" smtClean="0">
                <a:ln>
                  <a:noFill/>
                </a:ln>
                <a:solidFill>
                  <a:srgbClr val="FFFFFF"/>
                </a:solidFill>
                <a:effectLst/>
                <a:uLnTx/>
                <a:uFillTx/>
                <a:latin typeface="Calibri"/>
              </a:rPr>
              <a:t>Blau</a:t>
            </a:r>
            <a:endParaRPr kumimoji="0" lang="de-DE" sz="1200" b="0" i="0" u="none" strike="noStrike" kern="0" cap="none" spc="0" normalizeH="0" baseline="0" noProof="0" dirty="0">
              <a:ln>
                <a:noFill/>
              </a:ln>
              <a:solidFill>
                <a:srgbClr val="FFFFFF"/>
              </a:solidFill>
              <a:effectLst/>
              <a:uLnTx/>
              <a:uFillTx/>
              <a:latin typeface="Calibri"/>
            </a:endParaRPr>
          </a:p>
        </p:txBody>
      </p:sp>
      <p:sp>
        <p:nvSpPr>
          <p:cNvPr id="16" name="Rechteck 15"/>
          <p:cNvSpPr/>
          <p:nvPr/>
        </p:nvSpPr>
        <p:spPr>
          <a:xfrm>
            <a:off x="1420030" y="1451267"/>
            <a:ext cx="900112" cy="719138"/>
          </a:xfrm>
          <a:prstGeom prst="rect">
            <a:avLst/>
          </a:prstGeom>
          <a:solidFill>
            <a:schemeClr val="tx2"/>
          </a:soli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smtClean="0">
                <a:ln>
                  <a:noFill/>
                </a:ln>
                <a:solidFill>
                  <a:srgbClr val="FFFFFF"/>
                </a:solidFill>
                <a:effectLst/>
                <a:uLnTx/>
                <a:uFillTx/>
                <a:latin typeface="Calibri"/>
              </a:rPr>
              <a:t>HSB Türkisblau</a:t>
            </a:r>
            <a:endParaRPr kumimoji="0" lang="de-DE" sz="1200" b="0" i="0" u="none" strike="noStrike" kern="0" cap="none" spc="0" normalizeH="0" baseline="0" noProof="0" dirty="0">
              <a:ln>
                <a:noFill/>
              </a:ln>
              <a:solidFill>
                <a:srgbClr val="FFFFFF"/>
              </a:solidFill>
              <a:effectLst/>
              <a:uLnTx/>
              <a:uFillTx/>
              <a:latin typeface="Calibri"/>
            </a:endParaRPr>
          </a:p>
        </p:txBody>
      </p:sp>
      <p:sp>
        <p:nvSpPr>
          <p:cNvPr id="17" name="Rechteck 16"/>
          <p:cNvSpPr/>
          <p:nvPr/>
        </p:nvSpPr>
        <p:spPr>
          <a:xfrm>
            <a:off x="2497620" y="1451267"/>
            <a:ext cx="900112" cy="719138"/>
          </a:xfrm>
          <a:prstGeom prst="rect">
            <a:avLst/>
          </a:prstGeom>
          <a:solidFill>
            <a:schemeClr val="accent1"/>
          </a:soli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smtClean="0">
                <a:ln>
                  <a:noFill/>
                </a:ln>
                <a:solidFill>
                  <a:srgbClr val="FFFFFF"/>
                </a:solidFill>
                <a:effectLst/>
                <a:uLnTx/>
                <a:uFillTx/>
                <a:latin typeface="Calibri"/>
              </a:rPr>
              <a:t>HSB </a:t>
            </a:r>
            <a:br>
              <a:rPr kumimoji="0" lang="de-DE" sz="1200" b="0" i="0" u="none" strike="noStrike" kern="0" cap="none" spc="0" normalizeH="0" baseline="0" noProof="0" dirty="0" smtClean="0">
                <a:ln>
                  <a:noFill/>
                </a:ln>
                <a:solidFill>
                  <a:srgbClr val="FFFFFF"/>
                </a:solidFill>
                <a:effectLst/>
                <a:uLnTx/>
                <a:uFillTx/>
                <a:latin typeface="Calibri"/>
              </a:rPr>
            </a:br>
            <a:r>
              <a:rPr kumimoji="0" lang="de-DE" sz="1200" b="0" i="0" u="none" strike="noStrike" kern="0" cap="none" spc="0" normalizeH="0" baseline="0" noProof="0" dirty="0" smtClean="0">
                <a:ln>
                  <a:noFill/>
                </a:ln>
                <a:solidFill>
                  <a:srgbClr val="FFFFFF"/>
                </a:solidFill>
                <a:effectLst/>
                <a:uLnTx/>
                <a:uFillTx/>
                <a:latin typeface="Calibri"/>
              </a:rPr>
              <a:t>Grün</a:t>
            </a:r>
            <a:endParaRPr kumimoji="0" lang="de-DE" sz="1200" b="0" i="0" u="none" strike="noStrike" kern="0" cap="none" spc="0" normalizeH="0" baseline="0" noProof="0" dirty="0">
              <a:ln>
                <a:noFill/>
              </a:ln>
              <a:solidFill>
                <a:srgbClr val="FFFFFF"/>
              </a:solidFill>
              <a:effectLst/>
              <a:uLnTx/>
              <a:uFillTx/>
              <a:latin typeface="Calibri"/>
            </a:endParaRPr>
          </a:p>
        </p:txBody>
      </p:sp>
      <p:sp>
        <p:nvSpPr>
          <p:cNvPr id="18" name="Rechteck 17"/>
          <p:cNvSpPr/>
          <p:nvPr/>
        </p:nvSpPr>
        <p:spPr>
          <a:xfrm>
            <a:off x="3575210" y="1451267"/>
            <a:ext cx="900112" cy="719138"/>
          </a:xfrm>
          <a:prstGeom prst="rect">
            <a:avLst/>
          </a:prstGeom>
          <a:solidFill>
            <a:schemeClr val="accent2"/>
          </a:soli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smtClean="0">
                <a:ln>
                  <a:noFill/>
                </a:ln>
                <a:solidFill>
                  <a:srgbClr val="FFFFFF"/>
                </a:solidFill>
                <a:effectLst/>
                <a:uLnTx/>
                <a:uFillTx/>
                <a:latin typeface="Calibri"/>
              </a:rPr>
              <a:t>HSB Hellgrün</a:t>
            </a:r>
            <a:endParaRPr kumimoji="0" lang="de-DE" sz="1200" b="0" i="0" u="none" strike="noStrike" kern="0" cap="none" spc="0" normalizeH="0" baseline="0" noProof="0" dirty="0">
              <a:ln>
                <a:noFill/>
              </a:ln>
              <a:solidFill>
                <a:srgbClr val="FFFFFF"/>
              </a:solidFill>
              <a:effectLst/>
              <a:uLnTx/>
              <a:uFillTx/>
              <a:latin typeface="Calibri"/>
            </a:endParaRPr>
          </a:p>
        </p:txBody>
      </p:sp>
      <p:sp>
        <p:nvSpPr>
          <p:cNvPr id="19" name="Rechteck 18"/>
          <p:cNvSpPr/>
          <p:nvPr/>
        </p:nvSpPr>
        <p:spPr>
          <a:xfrm>
            <a:off x="4652800" y="1451267"/>
            <a:ext cx="900113" cy="719138"/>
          </a:xfrm>
          <a:prstGeom prst="rect">
            <a:avLst/>
          </a:prstGeom>
          <a:solidFill>
            <a:schemeClr val="accent3"/>
          </a:soli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smtClean="0">
                <a:ln>
                  <a:noFill/>
                </a:ln>
                <a:solidFill>
                  <a:prstClr val="white"/>
                </a:solidFill>
                <a:effectLst/>
                <a:uLnTx/>
                <a:uFillTx/>
                <a:latin typeface="Calibri"/>
              </a:rPr>
              <a:t>HSB </a:t>
            </a:r>
            <a:br>
              <a:rPr kumimoji="0" lang="de-DE" sz="1200" b="0" i="0" u="none" strike="noStrike" kern="0" cap="none" spc="0" normalizeH="0" baseline="0" noProof="0" dirty="0" smtClean="0">
                <a:ln>
                  <a:noFill/>
                </a:ln>
                <a:solidFill>
                  <a:prstClr val="white"/>
                </a:solidFill>
                <a:effectLst/>
                <a:uLnTx/>
                <a:uFillTx/>
                <a:latin typeface="Calibri"/>
              </a:rPr>
            </a:br>
            <a:r>
              <a:rPr kumimoji="0" lang="de-DE" sz="1200" b="0" i="0" u="none" strike="noStrike" kern="0" cap="none" spc="0" normalizeH="0" baseline="0" noProof="0" dirty="0" smtClean="0">
                <a:ln>
                  <a:noFill/>
                </a:ln>
                <a:solidFill>
                  <a:prstClr val="white"/>
                </a:solidFill>
                <a:effectLst/>
                <a:uLnTx/>
                <a:uFillTx/>
                <a:latin typeface="Calibri"/>
              </a:rPr>
              <a:t>Gelb</a:t>
            </a:r>
            <a:endParaRPr kumimoji="0" lang="de-DE" sz="1200" b="0" i="0" u="none" strike="noStrike" kern="0" cap="none" spc="0" normalizeH="0" baseline="0" noProof="0" dirty="0">
              <a:ln>
                <a:noFill/>
              </a:ln>
              <a:solidFill>
                <a:prstClr val="white"/>
              </a:solidFill>
              <a:effectLst/>
              <a:uLnTx/>
              <a:uFillTx/>
              <a:latin typeface="Calibri"/>
            </a:endParaRPr>
          </a:p>
        </p:txBody>
      </p:sp>
      <p:sp>
        <p:nvSpPr>
          <p:cNvPr id="20" name="Rechteck 19"/>
          <p:cNvSpPr/>
          <p:nvPr/>
        </p:nvSpPr>
        <p:spPr>
          <a:xfrm>
            <a:off x="5730391" y="1451267"/>
            <a:ext cx="900113" cy="719138"/>
          </a:xfrm>
          <a:prstGeom prst="rect">
            <a:avLst/>
          </a:prstGeom>
          <a:solidFill>
            <a:schemeClr val="accent4"/>
          </a:soli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smtClean="0">
                <a:ln>
                  <a:noFill/>
                </a:ln>
                <a:solidFill>
                  <a:srgbClr val="FFFFFF"/>
                </a:solidFill>
                <a:effectLst/>
                <a:uLnTx/>
                <a:uFillTx/>
                <a:latin typeface="Calibri"/>
              </a:rPr>
              <a:t>HSB Orange</a:t>
            </a:r>
            <a:endParaRPr kumimoji="0" lang="de-DE" sz="1200" b="0" i="0" u="none" strike="noStrike" kern="0" cap="none" spc="0" normalizeH="0" baseline="0" noProof="0" dirty="0">
              <a:ln>
                <a:noFill/>
              </a:ln>
              <a:solidFill>
                <a:srgbClr val="FFFFFF"/>
              </a:solidFill>
              <a:effectLst/>
              <a:uLnTx/>
              <a:uFillTx/>
              <a:latin typeface="Calibri"/>
            </a:endParaRPr>
          </a:p>
        </p:txBody>
      </p:sp>
      <p:sp>
        <p:nvSpPr>
          <p:cNvPr id="21" name="Rechteck 20"/>
          <p:cNvSpPr/>
          <p:nvPr/>
        </p:nvSpPr>
        <p:spPr>
          <a:xfrm>
            <a:off x="6807982" y="1451267"/>
            <a:ext cx="900113" cy="719138"/>
          </a:xfrm>
          <a:prstGeom prst="rect">
            <a:avLst/>
          </a:prstGeom>
          <a:solidFill>
            <a:schemeClr val="accent5"/>
          </a:soli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smtClean="0">
                <a:ln>
                  <a:noFill/>
                </a:ln>
                <a:solidFill>
                  <a:srgbClr val="FFFFFF"/>
                </a:solidFill>
                <a:effectLst/>
                <a:uLnTx/>
                <a:uFillTx/>
                <a:latin typeface="Calibri"/>
              </a:rPr>
              <a:t>HSB </a:t>
            </a:r>
            <a:br>
              <a:rPr kumimoji="0" lang="de-DE" sz="1200" b="0" i="0" u="none" strike="noStrike" kern="0" cap="none" spc="0" normalizeH="0" baseline="0" noProof="0" dirty="0" smtClean="0">
                <a:ln>
                  <a:noFill/>
                </a:ln>
                <a:solidFill>
                  <a:srgbClr val="FFFFFF"/>
                </a:solidFill>
                <a:effectLst/>
                <a:uLnTx/>
                <a:uFillTx/>
                <a:latin typeface="Calibri"/>
              </a:rPr>
            </a:br>
            <a:r>
              <a:rPr kumimoji="0" lang="de-DE" sz="1200" b="0" i="0" u="none" strike="noStrike" kern="0" cap="none" spc="0" normalizeH="0" baseline="0" noProof="0" dirty="0" smtClean="0">
                <a:ln>
                  <a:noFill/>
                </a:ln>
                <a:solidFill>
                  <a:srgbClr val="FFFFFF"/>
                </a:solidFill>
                <a:effectLst/>
                <a:uLnTx/>
                <a:uFillTx/>
                <a:latin typeface="Calibri"/>
              </a:rPr>
              <a:t>Rot</a:t>
            </a:r>
            <a:endParaRPr kumimoji="0" lang="de-DE" sz="1200" b="0" i="0" u="none" strike="noStrike" kern="0" cap="none" spc="0" normalizeH="0" baseline="0" noProof="0" dirty="0">
              <a:ln>
                <a:noFill/>
              </a:ln>
              <a:solidFill>
                <a:srgbClr val="FFFFFF"/>
              </a:solidFill>
              <a:effectLst/>
              <a:uLnTx/>
              <a:uFillTx/>
              <a:latin typeface="Calibri"/>
            </a:endParaRPr>
          </a:p>
        </p:txBody>
      </p:sp>
      <p:sp>
        <p:nvSpPr>
          <p:cNvPr id="22" name="Rechteck 21"/>
          <p:cNvSpPr/>
          <p:nvPr/>
        </p:nvSpPr>
        <p:spPr>
          <a:xfrm>
            <a:off x="7885573" y="1451267"/>
            <a:ext cx="900113" cy="719138"/>
          </a:xfrm>
          <a:prstGeom prst="rect">
            <a:avLst/>
          </a:prstGeom>
          <a:solidFill>
            <a:schemeClr val="accent6"/>
          </a:soli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smtClean="0">
                <a:ln>
                  <a:noFill/>
                </a:ln>
                <a:solidFill>
                  <a:srgbClr val="FFFFFF"/>
                </a:solidFill>
                <a:effectLst/>
                <a:uLnTx/>
                <a:uFillTx/>
                <a:latin typeface="Calibri"/>
              </a:rPr>
              <a:t>HSB </a:t>
            </a:r>
            <a:br>
              <a:rPr kumimoji="0" lang="de-DE" sz="1200" b="0" i="0" u="none" strike="noStrike" kern="0" cap="none" spc="0" normalizeH="0" baseline="0" noProof="0" dirty="0" smtClean="0">
                <a:ln>
                  <a:noFill/>
                </a:ln>
                <a:solidFill>
                  <a:srgbClr val="FFFFFF"/>
                </a:solidFill>
                <a:effectLst/>
                <a:uLnTx/>
                <a:uFillTx/>
                <a:latin typeface="Calibri"/>
              </a:rPr>
            </a:br>
            <a:r>
              <a:rPr kumimoji="0" lang="de-DE" sz="1200" b="0" i="0" u="none" strike="noStrike" kern="0" cap="none" spc="0" normalizeH="0" baseline="0" noProof="0" dirty="0" smtClean="0">
                <a:ln>
                  <a:noFill/>
                </a:ln>
                <a:solidFill>
                  <a:srgbClr val="FFFFFF"/>
                </a:solidFill>
                <a:effectLst/>
                <a:uLnTx/>
                <a:uFillTx/>
                <a:latin typeface="Calibri"/>
              </a:rPr>
              <a:t>Violett</a:t>
            </a:r>
            <a:endParaRPr kumimoji="0" lang="de-DE" sz="1200" b="0" i="0" u="none" strike="noStrike" kern="0" cap="none" spc="0" normalizeH="0" baseline="0" noProof="0" dirty="0">
              <a:ln>
                <a:noFill/>
              </a:ln>
              <a:solidFill>
                <a:srgbClr val="FFFFFF"/>
              </a:solidFill>
              <a:effectLst/>
              <a:uLnTx/>
              <a:uFillTx/>
              <a:latin typeface="Calibri"/>
            </a:endParaRPr>
          </a:p>
        </p:txBody>
      </p:sp>
      <p:sp>
        <p:nvSpPr>
          <p:cNvPr id="25" name="Textfeld 24"/>
          <p:cNvSpPr txBox="1"/>
          <p:nvPr/>
        </p:nvSpPr>
        <p:spPr>
          <a:xfrm>
            <a:off x="431540" y="2744924"/>
            <a:ext cx="8784976" cy="369332"/>
          </a:xfrm>
          <a:prstGeom prst="rect">
            <a:avLst/>
          </a:prstGeom>
          <a:noFill/>
        </p:spPr>
        <p:txBody>
          <a:bodyPr wrap="square" rtlCol="0">
            <a:spAutoFit/>
          </a:bodyPr>
          <a:lstStyle/>
          <a:p>
            <a:endParaRPr lang="de-DE" dirty="0">
              <a:solidFill>
                <a:schemeClr val="bg2"/>
              </a:solidFill>
            </a:endParaRPr>
          </a:p>
        </p:txBody>
      </p:sp>
      <p:sp>
        <p:nvSpPr>
          <p:cNvPr id="24" name="Rechteck 23"/>
          <p:cNvSpPr/>
          <p:nvPr/>
        </p:nvSpPr>
        <p:spPr>
          <a:xfrm>
            <a:off x="362924" y="2205807"/>
            <a:ext cx="900112" cy="71913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a:lstStyle/>
          <a:p>
            <a:pPr fontAlgn="auto">
              <a:spcBef>
                <a:spcPts val="0"/>
              </a:spcBef>
              <a:spcAft>
                <a:spcPts val="0"/>
              </a:spcAft>
              <a:defRPr/>
            </a:pPr>
            <a:r>
              <a:rPr lang="de-DE" sz="900" dirty="0" smtClean="0">
                <a:solidFill>
                  <a:schemeClr val="bg2"/>
                </a:solidFill>
              </a:rPr>
              <a:t>RGB-Farbwert:</a:t>
            </a:r>
          </a:p>
          <a:p>
            <a:pPr fontAlgn="auto">
              <a:spcBef>
                <a:spcPts val="0"/>
              </a:spcBef>
              <a:spcAft>
                <a:spcPts val="0"/>
              </a:spcAft>
              <a:defRPr/>
            </a:pPr>
            <a:r>
              <a:rPr lang="de-DE" sz="900" dirty="0" smtClean="0">
                <a:solidFill>
                  <a:schemeClr val="bg2"/>
                </a:solidFill>
              </a:rPr>
              <a:t>10/85/140</a:t>
            </a:r>
            <a:endParaRPr lang="de-DE" sz="1200" dirty="0">
              <a:solidFill>
                <a:schemeClr val="bg2"/>
              </a:solidFill>
            </a:endParaRPr>
          </a:p>
        </p:txBody>
      </p:sp>
      <p:sp>
        <p:nvSpPr>
          <p:cNvPr id="26" name="Rechteck 25"/>
          <p:cNvSpPr/>
          <p:nvPr/>
        </p:nvSpPr>
        <p:spPr>
          <a:xfrm>
            <a:off x="1410503" y="2205807"/>
            <a:ext cx="998537" cy="71913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a:lstStyle/>
          <a:p>
            <a:pPr fontAlgn="auto">
              <a:spcBef>
                <a:spcPts val="0"/>
              </a:spcBef>
              <a:spcAft>
                <a:spcPts val="0"/>
              </a:spcAft>
              <a:defRPr/>
            </a:pPr>
            <a:r>
              <a:rPr lang="de-DE" sz="900" dirty="0" smtClean="0">
                <a:solidFill>
                  <a:schemeClr val="bg2"/>
                </a:solidFill>
              </a:rPr>
              <a:t>RGB-Farbwert:</a:t>
            </a:r>
          </a:p>
          <a:p>
            <a:pPr fontAlgn="auto">
              <a:spcBef>
                <a:spcPts val="0"/>
              </a:spcBef>
              <a:spcAft>
                <a:spcPts val="0"/>
              </a:spcAft>
              <a:defRPr/>
            </a:pPr>
            <a:r>
              <a:rPr lang="de-DE" sz="900" dirty="0" smtClean="0">
                <a:solidFill>
                  <a:schemeClr val="bg2"/>
                </a:solidFill>
              </a:rPr>
              <a:t>50/180/200</a:t>
            </a:r>
            <a:endParaRPr lang="de-DE" sz="1200" dirty="0">
              <a:solidFill>
                <a:schemeClr val="bg2"/>
              </a:solidFill>
            </a:endParaRPr>
          </a:p>
        </p:txBody>
      </p:sp>
      <p:sp>
        <p:nvSpPr>
          <p:cNvPr id="27" name="Rechteck 26"/>
          <p:cNvSpPr/>
          <p:nvPr/>
        </p:nvSpPr>
        <p:spPr>
          <a:xfrm>
            <a:off x="2499050" y="2205807"/>
            <a:ext cx="900112" cy="71913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a:lstStyle/>
          <a:p>
            <a:pPr fontAlgn="auto">
              <a:spcBef>
                <a:spcPts val="0"/>
              </a:spcBef>
              <a:spcAft>
                <a:spcPts val="0"/>
              </a:spcAft>
              <a:defRPr/>
            </a:pPr>
            <a:r>
              <a:rPr lang="de-DE" sz="900" dirty="0" smtClean="0">
                <a:solidFill>
                  <a:schemeClr val="bg2"/>
                </a:solidFill>
              </a:rPr>
              <a:t>RGB-Farbwert:</a:t>
            </a:r>
          </a:p>
          <a:p>
            <a:pPr fontAlgn="auto">
              <a:spcBef>
                <a:spcPts val="0"/>
              </a:spcBef>
              <a:spcAft>
                <a:spcPts val="0"/>
              </a:spcAft>
              <a:defRPr/>
            </a:pPr>
            <a:r>
              <a:rPr lang="de-DE" sz="900" dirty="0" smtClean="0">
                <a:solidFill>
                  <a:schemeClr val="bg2"/>
                </a:solidFill>
              </a:rPr>
              <a:t>0/145/90</a:t>
            </a:r>
            <a:endParaRPr lang="de-DE" sz="1200" dirty="0">
              <a:solidFill>
                <a:schemeClr val="bg2"/>
              </a:solidFill>
            </a:endParaRPr>
          </a:p>
        </p:txBody>
      </p:sp>
      <p:sp>
        <p:nvSpPr>
          <p:cNvPr id="28" name="Rechteck 27"/>
          <p:cNvSpPr/>
          <p:nvPr/>
        </p:nvSpPr>
        <p:spPr>
          <a:xfrm>
            <a:off x="3567113" y="2205807"/>
            <a:ext cx="1000125" cy="71913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a:lstStyle/>
          <a:p>
            <a:pPr fontAlgn="auto">
              <a:spcBef>
                <a:spcPts val="0"/>
              </a:spcBef>
              <a:spcAft>
                <a:spcPts val="0"/>
              </a:spcAft>
              <a:defRPr/>
            </a:pPr>
            <a:r>
              <a:rPr lang="de-DE" sz="900" dirty="0" smtClean="0">
                <a:solidFill>
                  <a:schemeClr val="bg2"/>
                </a:solidFill>
              </a:rPr>
              <a:t>RGB-Farbwert:</a:t>
            </a:r>
          </a:p>
          <a:p>
            <a:pPr fontAlgn="auto">
              <a:spcBef>
                <a:spcPts val="0"/>
              </a:spcBef>
              <a:spcAft>
                <a:spcPts val="0"/>
              </a:spcAft>
              <a:defRPr/>
            </a:pPr>
            <a:r>
              <a:rPr lang="de-DE" sz="900" dirty="0" smtClean="0">
                <a:solidFill>
                  <a:schemeClr val="bg2"/>
                </a:solidFill>
              </a:rPr>
              <a:t>110/165/60</a:t>
            </a:r>
            <a:endParaRPr lang="de-DE" sz="1200" dirty="0">
              <a:solidFill>
                <a:schemeClr val="bg2"/>
              </a:solidFill>
            </a:endParaRPr>
          </a:p>
        </p:txBody>
      </p:sp>
      <p:sp>
        <p:nvSpPr>
          <p:cNvPr id="29" name="Rechteck 28"/>
          <p:cNvSpPr/>
          <p:nvPr/>
        </p:nvSpPr>
        <p:spPr>
          <a:xfrm>
            <a:off x="4660900" y="2205807"/>
            <a:ext cx="900113" cy="71913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a:lstStyle/>
          <a:p>
            <a:pPr fontAlgn="auto">
              <a:spcBef>
                <a:spcPts val="0"/>
              </a:spcBef>
              <a:spcAft>
                <a:spcPts val="0"/>
              </a:spcAft>
              <a:defRPr/>
            </a:pPr>
            <a:r>
              <a:rPr lang="de-DE" sz="900" dirty="0" smtClean="0">
                <a:solidFill>
                  <a:schemeClr val="bg2"/>
                </a:solidFill>
              </a:rPr>
              <a:t>RGB-Farbwert:</a:t>
            </a:r>
          </a:p>
          <a:p>
            <a:pPr fontAlgn="auto">
              <a:spcBef>
                <a:spcPts val="0"/>
              </a:spcBef>
              <a:spcAft>
                <a:spcPts val="0"/>
              </a:spcAft>
              <a:defRPr/>
            </a:pPr>
            <a:r>
              <a:rPr lang="de-DE" sz="900" dirty="0" smtClean="0">
                <a:solidFill>
                  <a:schemeClr val="bg2"/>
                </a:solidFill>
              </a:rPr>
              <a:t>250/190/0</a:t>
            </a:r>
            <a:endParaRPr lang="de-DE" sz="1200" dirty="0">
              <a:solidFill>
                <a:schemeClr val="bg2"/>
              </a:solidFill>
            </a:endParaRPr>
          </a:p>
        </p:txBody>
      </p:sp>
      <p:sp>
        <p:nvSpPr>
          <p:cNvPr id="30" name="Rechteck 29"/>
          <p:cNvSpPr/>
          <p:nvPr/>
        </p:nvSpPr>
        <p:spPr>
          <a:xfrm>
            <a:off x="5728963" y="2205807"/>
            <a:ext cx="1001713" cy="71913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a:lstStyle/>
          <a:p>
            <a:pPr fontAlgn="auto">
              <a:spcBef>
                <a:spcPts val="0"/>
              </a:spcBef>
              <a:spcAft>
                <a:spcPts val="0"/>
              </a:spcAft>
              <a:defRPr/>
            </a:pPr>
            <a:r>
              <a:rPr lang="de-DE" sz="900" dirty="0" smtClean="0">
                <a:solidFill>
                  <a:schemeClr val="bg2"/>
                </a:solidFill>
              </a:rPr>
              <a:t>RGB-Farbwert:</a:t>
            </a:r>
          </a:p>
          <a:p>
            <a:pPr fontAlgn="auto">
              <a:spcBef>
                <a:spcPts val="0"/>
              </a:spcBef>
              <a:spcAft>
                <a:spcPts val="0"/>
              </a:spcAft>
              <a:defRPr/>
            </a:pPr>
            <a:r>
              <a:rPr lang="de-DE" sz="900" dirty="0" smtClean="0">
                <a:solidFill>
                  <a:schemeClr val="bg2"/>
                </a:solidFill>
              </a:rPr>
              <a:t>240/120/35</a:t>
            </a:r>
            <a:endParaRPr lang="de-DE" sz="1200" dirty="0">
              <a:solidFill>
                <a:schemeClr val="bg2"/>
              </a:solidFill>
            </a:endParaRPr>
          </a:p>
        </p:txBody>
      </p:sp>
      <p:sp>
        <p:nvSpPr>
          <p:cNvPr id="31" name="Rechteck 30"/>
          <p:cNvSpPr/>
          <p:nvPr/>
        </p:nvSpPr>
        <p:spPr>
          <a:xfrm>
            <a:off x="6797026" y="2205807"/>
            <a:ext cx="900113" cy="71913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a:lstStyle/>
          <a:p>
            <a:pPr fontAlgn="auto">
              <a:spcBef>
                <a:spcPts val="0"/>
              </a:spcBef>
              <a:spcAft>
                <a:spcPts val="0"/>
              </a:spcAft>
              <a:defRPr/>
            </a:pPr>
            <a:r>
              <a:rPr lang="de-DE" sz="900" dirty="0" smtClean="0">
                <a:solidFill>
                  <a:schemeClr val="bg2"/>
                </a:solidFill>
              </a:rPr>
              <a:t>RGB-Farbwert:</a:t>
            </a:r>
          </a:p>
          <a:p>
            <a:pPr fontAlgn="auto">
              <a:spcBef>
                <a:spcPts val="0"/>
              </a:spcBef>
              <a:spcAft>
                <a:spcPts val="0"/>
              </a:spcAft>
              <a:defRPr/>
            </a:pPr>
            <a:r>
              <a:rPr lang="de-DE" sz="900" dirty="0" smtClean="0">
                <a:solidFill>
                  <a:schemeClr val="bg2"/>
                </a:solidFill>
              </a:rPr>
              <a:t>195/5/35</a:t>
            </a:r>
            <a:endParaRPr lang="de-DE" sz="1200" dirty="0">
              <a:solidFill>
                <a:schemeClr val="bg2"/>
              </a:solidFill>
            </a:endParaRPr>
          </a:p>
        </p:txBody>
      </p:sp>
      <p:sp>
        <p:nvSpPr>
          <p:cNvPr id="32" name="Rechteck 31"/>
          <p:cNvSpPr/>
          <p:nvPr/>
        </p:nvSpPr>
        <p:spPr>
          <a:xfrm>
            <a:off x="362924" y="2711388"/>
            <a:ext cx="3090862" cy="3587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anchor="b"/>
          <a:lstStyle/>
          <a:p>
            <a:pPr fontAlgn="auto">
              <a:spcBef>
                <a:spcPts val="0"/>
              </a:spcBef>
              <a:spcAft>
                <a:spcPts val="0"/>
              </a:spcAft>
              <a:defRPr/>
            </a:pPr>
            <a:r>
              <a:rPr lang="de-DE" sz="1200" dirty="0" smtClean="0">
                <a:solidFill>
                  <a:schemeClr val="bg2"/>
                </a:solidFill>
              </a:rPr>
              <a:t>Fülleffekte: die HSB-Verläufe</a:t>
            </a:r>
            <a:endParaRPr lang="de-DE" sz="1200" dirty="0">
              <a:solidFill>
                <a:schemeClr val="bg2"/>
              </a:solidFill>
            </a:endParaRPr>
          </a:p>
        </p:txBody>
      </p:sp>
      <p:sp>
        <p:nvSpPr>
          <p:cNvPr id="2" name="Titel 1"/>
          <p:cNvSpPr>
            <a:spLocks noGrp="1"/>
          </p:cNvSpPr>
          <p:nvPr>
            <p:ph type="title"/>
          </p:nvPr>
        </p:nvSpPr>
        <p:spPr/>
        <p:txBody>
          <a:bodyPr/>
          <a:lstStyle/>
          <a:p>
            <a:r>
              <a:rPr lang="de-DE" dirty="0" smtClean="0"/>
              <a:t>HSB Farben</a:t>
            </a:r>
            <a:endParaRPr lang="de-DE" dirty="0"/>
          </a:p>
        </p:txBody>
      </p:sp>
      <p:sp>
        <p:nvSpPr>
          <p:cNvPr id="3" name="Datumsplatzhalter 2"/>
          <p:cNvSpPr>
            <a:spLocks noGrp="1"/>
          </p:cNvSpPr>
          <p:nvPr>
            <p:ph type="dt" sz="half" idx="10"/>
          </p:nvPr>
        </p:nvSpPr>
        <p:spPr/>
        <p:txBody>
          <a:bodyPr/>
          <a:lstStyle/>
          <a:p>
            <a:fld id="{E7B61ACE-DC3C-4A55-91DD-BEA1579B61F8}" type="datetime1">
              <a:rPr lang="de-DE" smtClean="0"/>
              <a:t>19.05.2016</a:t>
            </a:fld>
            <a:endParaRPr lang="de-DE" dirty="0"/>
          </a:p>
        </p:txBody>
      </p:sp>
      <p:sp>
        <p:nvSpPr>
          <p:cNvPr id="7" name="Fußzeilenplatzhalter 6"/>
          <p:cNvSpPr>
            <a:spLocks noGrp="1"/>
          </p:cNvSpPr>
          <p:nvPr>
            <p:ph type="ftr" sz="quarter" idx="11"/>
          </p:nvPr>
        </p:nvSpPr>
        <p:spPr/>
        <p:txBody>
          <a:bodyPr/>
          <a:lstStyle/>
          <a:p>
            <a:r>
              <a:rPr lang="de-DE" dirty="0" smtClean="0"/>
              <a:t>Name der Präsentation, Name des Sprechers ©HSB</a:t>
            </a:r>
            <a:endParaRPr lang="de-DE" dirty="0"/>
          </a:p>
        </p:txBody>
      </p:sp>
      <p:sp>
        <p:nvSpPr>
          <p:cNvPr id="41" name="Rechteck 40"/>
          <p:cNvSpPr/>
          <p:nvPr/>
        </p:nvSpPr>
        <p:spPr>
          <a:xfrm>
            <a:off x="7885573" y="2205807"/>
            <a:ext cx="900113" cy="71913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a:lstStyle/>
          <a:p>
            <a:pPr fontAlgn="auto">
              <a:spcBef>
                <a:spcPts val="0"/>
              </a:spcBef>
              <a:spcAft>
                <a:spcPts val="0"/>
              </a:spcAft>
              <a:defRPr/>
            </a:pPr>
            <a:r>
              <a:rPr lang="de-DE" sz="900" dirty="0" smtClean="0">
                <a:solidFill>
                  <a:schemeClr val="bg2"/>
                </a:solidFill>
              </a:rPr>
              <a:t>RGB-Farbwert:</a:t>
            </a:r>
          </a:p>
          <a:p>
            <a:pPr fontAlgn="auto">
              <a:spcBef>
                <a:spcPts val="0"/>
              </a:spcBef>
              <a:spcAft>
                <a:spcPts val="0"/>
              </a:spcAft>
              <a:defRPr/>
            </a:pPr>
            <a:r>
              <a:rPr lang="de-DE" sz="900" dirty="0" smtClean="0">
                <a:solidFill>
                  <a:schemeClr val="bg2"/>
                </a:solidFill>
              </a:rPr>
              <a:t>120/100/165</a:t>
            </a:r>
            <a:endParaRPr lang="de-DE" sz="1200" dirty="0">
              <a:solidFill>
                <a:schemeClr val="bg2"/>
              </a:solidFill>
            </a:endParaRPr>
          </a:p>
        </p:txBody>
      </p:sp>
      <p:grpSp>
        <p:nvGrpSpPr>
          <p:cNvPr id="13" name="Gruppieren 12"/>
          <p:cNvGrpSpPr/>
          <p:nvPr/>
        </p:nvGrpSpPr>
        <p:grpSpPr>
          <a:xfrm>
            <a:off x="358775" y="4103491"/>
            <a:ext cx="2012905" cy="1664097"/>
            <a:chOff x="-2340769" y="761603"/>
            <a:chExt cx="2012905" cy="1664097"/>
          </a:xfrm>
        </p:grpSpPr>
        <p:pic>
          <p:nvPicPr>
            <p:cNvPr id="1044" name="Picture 20"/>
            <p:cNvPicPr>
              <a:picLocks noChangeAspect="1" noChangeArrowheads="1"/>
            </p:cNvPicPr>
            <p:nvPr/>
          </p:nvPicPr>
          <p:blipFill rotWithShape="1">
            <a:blip r:embed="rId7">
              <a:extLst>
                <a:ext uri="{28A0092B-C50C-407E-A947-70E740481C1C}">
                  <a14:useLocalDpi xmlns:a14="http://schemas.microsoft.com/office/drawing/2010/main" val="0"/>
                </a:ext>
              </a:extLst>
            </a:blip>
            <a:srcRect b="44225"/>
            <a:stretch/>
          </p:blipFill>
          <p:spPr bwMode="auto">
            <a:xfrm>
              <a:off x="-2340769" y="761603"/>
              <a:ext cx="2004427" cy="1664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hteck 42"/>
            <p:cNvSpPr/>
            <p:nvPr/>
          </p:nvSpPr>
          <p:spPr bwMode="gray">
            <a:xfrm>
              <a:off x="-2340768" y="1196752"/>
              <a:ext cx="2012904" cy="1220133"/>
            </a:xfrm>
            <a:prstGeom prst="rect">
              <a:avLst/>
            </a:prstGeom>
            <a:solidFill>
              <a:srgbClr val="FFFFFF">
                <a:alpha val="84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6213" indent="-176213" algn="ctr">
                <a:buClr>
                  <a:schemeClr val="accent1"/>
                </a:buClr>
                <a:buFont typeface="Arial" pitchFamily="34" charset="0"/>
                <a:buChar char="•"/>
              </a:pPr>
              <a:endParaRPr lang="de-DE" dirty="0" smtClean="0">
                <a:solidFill>
                  <a:schemeClr val="tx1"/>
                </a:solidFill>
              </a:endParaRPr>
            </a:p>
          </p:txBody>
        </p:sp>
        <p:sp>
          <p:nvSpPr>
            <p:cNvPr id="52" name="Rechteck 51"/>
            <p:cNvSpPr/>
            <p:nvPr/>
          </p:nvSpPr>
          <p:spPr bwMode="gray">
            <a:xfrm>
              <a:off x="-2340769" y="1006206"/>
              <a:ext cx="2004428" cy="171496"/>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6213" indent="-176213" algn="ctr">
                <a:buClr>
                  <a:schemeClr val="accent1"/>
                </a:buClr>
                <a:buFont typeface="Arial" pitchFamily="34" charset="0"/>
                <a:buChar char="•"/>
              </a:pPr>
              <a:endParaRPr lang="de-DE" dirty="0" smtClean="0">
                <a:solidFill>
                  <a:schemeClr val="tx1"/>
                </a:solidFill>
              </a:endParaRPr>
            </a:p>
          </p:txBody>
        </p:sp>
      </p:grpSp>
      <p:sp>
        <p:nvSpPr>
          <p:cNvPr id="6" name="Foliennummernplatzhalter 5"/>
          <p:cNvSpPr>
            <a:spLocks noGrp="1"/>
          </p:cNvSpPr>
          <p:nvPr>
            <p:ph type="sldNum" sz="quarter" idx="12"/>
          </p:nvPr>
        </p:nvSpPr>
        <p:spPr/>
        <p:txBody>
          <a:bodyPr/>
          <a:lstStyle/>
          <a:p>
            <a:fld id="{58444F55-0981-4E9E-8F6B-2F7546EE58D7}" type="slidenum">
              <a:rPr lang="de-DE" smtClean="0"/>
              <a:pPr/>
              <a:t>23</a:t>
            </a:fld>
            <a:endParaRPr lang="de-DE"/>
          </a:p>
        </p:txBody>
      </p:sp>
      <p:sp>
        <p:nvSpPr>
          <p:cNvPr id="38" name="Rechteck 37"/>
          <p:cNvSpPr/>
          <p:nvPr/>
        </p:nvSpPr>
        <p:spPr>
          <a:xfrm>
            <a:off x="359532" y="3070163"/>
            <a:ext cx="900112" cy="720725"/>
          </a:xfrm>
          <a:prstGeom prst="rect">
            <a:avLst/>
          </a:prstGeom>
          <a:gradFill flip="none" rotWithShape="1">
            <a:gsLst>
              <a:gs pos="0">
                <a:srgbClr val="0A558C"/>
              </a:gs>
              <a:gs pos="100000">
                <a:srgbClr val="32B4C8"/>
              </a:gs>
            </a:gsLst>
            <a:lin ang="0" scaled="1"/>
            <a:tileRect/>
          </a:gra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smtClean="0">
                <a:ln>
                  <a:noFill/>
                </a:ln>
                <a:solidFill>
                  <a:srgbClr val="FFFFFF"/>
                </a:solidFill>
                <a:effectLst/>
                <a:uLnTx/>
                <a:uFillTx/>
                <a:latin typeface="Calibri"/>
              </a:rPr>
              <a:t>Verlauf 1:</a:t>
            </a:r>
          </a:p>
          <a:p>
            <a:pPr lvl="0" algn="ctr">
              <a:defRPr/>
            </a:pPr>
            <a:r>
              <a:rPr lang="de-DE" sz="1200" kern="0" dirty="0" smtClean="0">
                <a:solidFill>
                  <a:srgbClr val="FFFFFF"/>
                </a:solidFill>
              </a:rPr>
              <a:t>Blau-Türkisblau</a:t>
            </a:r>
            <a:endParaRPr kumimoji="0" lang="de-DE" sz="1200" b="0" i="0" u="none" strike="noStrike" kern="0" cap="none" spc="0" normalizeH="0" baseline="0" noProof="0" dirty="0">
              <a:ln>
                <a:noFill/>
              </a:ln>
              <a:solidFill>
                <a:srgbClr val="FFFFFF"/>
              </a:solidFill>
              <a:effectLst/>
              <a:uLnTx/>
              <a:uFillTx/>
              <a:latin typeface="Calibri"/>
            </a:endParaRPr>
          </a:p>
        </p:txBody>
      </p:sp>
      <p:sp>
        <p:nvSpPr>
          <p:cNvPr id="39" name="Rechteck 38"/>
          <p:cNvSpPr/>
          <p:nvPr/>
        </p:nvSpPr>
        <p:spPr>
          <a:xfrm>
            <a:off x="1432711" y="3070163"/>
            <a:ext cx="900112" cy="720725"/>
          </a:xfrm>
          <a:prstGeom prst="rect">
            <a:avLst/>
          </a:prstGeom>
          <a:gradFill flip="none" rotWithShape="1">
            <a:gsLst>
              <a:gs pos="0">
                <a:srgbClr val="32B4C8"/>
              </a:gs>
              <a:gs pos="100000">
                <a:srgbClr val="00915A"/>
              </a:gs>
            </a:gsLst>
            <a:lin ang="0" scaled="1"/>
            <a:tileRect/>
          </a:gra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smtClean="0">
                <a:ln>
                  <a:noFill/>
                </a:ln>
                <a:solidFill>
                  <a:srgbClr val="FFFFFF"/>
                </a:solidFill>
                <a:effectLst/>
                <a:uLnTx/>
                <a:uFillTx/>
                <a:latin typeface="Calibri"/>
              </a:rPr>
              <a:t>Verlauf 2:</a:t>
            </a:r>
          </a:p>
          <a:p>
            <a:pPr lvl="0" algn="ctr">
              <a:defRPr/>
            </a:pPr>
            <a:r>
              <a:rPr lang="de-DE" sz="1200" kern="0" dirty="0" smtClean="0">
                <a:solidFill>
                  <a:srgbClr val="FFFFFF"/>
                </a:solidFill>
              </a:rPr>
              <a:t>Türkisblau-Grün</a:t>
            </a:r>
            <a:endParaRPr kumimoji="0" lang="de-DE" sz="1200" b="0" i="0" u="none" strike="noStrike" kern="0" cap="none" spc="0" normalizeH="0" baseline="0" noProof="0" dirty="0">
              <a:ln>
                <a:noFill/>
              </a:ln>
              <a:solidFill>
                <a:srgbClr val="FFFFFF"/>
              </a:solidFill>
              <a:effectLst/>
              <a:uLnTx/>
              <a:uFillTx/>
              <a:latin typeface="Calibri"/>
            </a:endParaRPr>
          </a:p>
        </p:txBody>
      </p:sp>
      <p:sp>
        <p:nvSpPr>
          <p:cNvPr id="40" name="Rechteck 39"/>
          <p:cNvSpPr/>
          <p:nvPr/>
        </p:nvSpPr>
        <p:spPr>
          <a:xfrm>
            <a:off x="2509326" y="3070163"/>
            <a:ext cx="900112" cy="720725"/>
          </a:xfrm>
          <a:prstGeom prst="rect">
            <a:avLst/>
          </a:prstGeom>
          <a:gradFill flip="none" rotWithShape="1">
            <a:gsLst>
              <a:gs pos="0">
                <a:srgbClr val="00915A"/>
              </a:gs>
              <a:gs pos="100000">
                <a:srgbClr val="6EA53C"/>
              </a:gs>
            </a:gsLst>
            <a:lin ang="0" scaled="1"/>
            <a:tileRect/>
          </a:gra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smtClean="0">
                <a:ln>
                  <a:noFill/>
                </a:ln>
                <a:solidFill>
                  <a:srgbClr val="FFFFFF"/>
                </a:solidFill>
                <a:effectLst/>
                <a:uLnTx/>
                <a:uFillTx/>
                <a:latin typeface="Calibri"/>
              </a:rPr>
              <a:t>Verlauf 3:</a:t>
            </a:r>
          </a:p>
          <a:p>
            <a:pPr lvl="0" algn="ctr">
              <a:defRPr/>
            </a:pPr>
            <a:r>
              <a:rPr lang="de-DE" sz="1200" kern="0" dirty="0" smtClean="0">
                <a:solidFill>
                  <a:srgbClr val="FFFFFF"/>
                </a:solidFill>
              </a:rPr>
              <a:t>Grün-Hellgrün</a:t>
            </a:r>
            <a:endParaRPr kumimoji="0" lang="de-DE" sz="1200" b="0" i="0" u="none" strike="noStrike" kern="0" cap="none" spc="0" normalizeH="0" baseline="0" noProof="0" dirty="0">
              <a:ln>
                <a:noFill/>
              </a:ln>
              <a:solidFill>
                <a:srgbClr val="FFFFFF"/>
              </a:solidFill>
              <a:effectLst/>
              <a:uLnTx/>
              <a:uFillTx/>
              <a:latin typeface="Calibri"/>
            </a:endParaRPr>
          </a:p>
        </p:txBody>
      </p:sp>
      <p:sp>
        <p:nvSpPr>
          <p:cNvPr id="42" name="Rechteck 41"/>
          <p:cNvSpPr/>
          <p:nvPr/>
        </p:nvSpPr>
        <p:spPr>
          <a:xfrm>
            <a:off x="3585941" y="3070163"/>
            <a:ext cx="900112" cy="720725"/>
          </a:xfrm>
          <a:prstGeom prst="rect">
            <a:avLst/>
          </a:prstGeom>
          <a:gradFill flip="none" rotWithShape="1">
            <a:gsLst>
              <a:gs pos="0">
                <a:srgbClr val="6EA53C"/>
              </a:gs>
              <a:gs pos="100000">
                <a:srgbClr val="FABE00"/>
              </a:gs>
            </a:gsLst>
            <a:lin ang="0" scaled="1"/>
            <a:tileRect/>
          </a:gradFill>
          <a:ln w="9525" cap="flat" cmpd="sng" algn="ctr">
            <a:noFill/>
            <a:prstDash val="solid"/>
          </a:ln>
          <a:effectLst/>
        </p:spPr>
        <p:txBody>
          <a:bodyPr anchor="ctr"/>
          <a:lstStyle/>
          <a:p>
            <a:pPr lvl="0" algn="ctr">
              <a:defRPr/>
            </a:pPr>
            <a:r>
              <a:rPr kumimoji="0" lang="de-DE" sz="1200" b="0" i="0" u="none" strike="noStrike" kern="0" cap="none" spc="0" normalizeH="0" baseline="0" noProof="0" dirty="0" smtClean="0">
                <a:ln>
                  <a:noFill/>
                </a:ln>
                <a:solidFill>
                  <a:srgbClr val="FFFFFF"/>
                </a:solidFill>
                <a:effectLst/>
                <a:uLnTx/>
                <a:uFillTx/>
                <a:latin typeface="Calibri"/>
              </a:rPr>
              <a:t>Verlauf 4:</a:t>
            </a:r>
            <a:br>
              <a:rPr kumimoji="0" lang="de-DE" sz="1200" b="0" i="0" u="none" strike="noStrike" kern="0" cap="none" spc="0" normalizeH="0" baseline="0" noProof="0" dirty="0" smtClean="0">
                <a:ln>
                  <a:noFill/>
                </a:ln>
                <a:solidFill>
                  <a:srgbClr val="FFFFFF"/>
                </a:solidFill>
                <a:effectLst/>
                <a:uLnTx/>
                <a:uFillTx/>
                <a:latin typeface="Calibri"/>
              </a:rPr>
            </a:br>
            <a:r>
              <a:rPr lang="de-DE" sz="1200" kern="0" dirty="0" smtClean="0">
                <a:solidFill>
                  <a:srgbClr val="FFFFFF"/>
                </a:solidFill>
              </a:rPr>
              <a:t>Hellgrün-Gelb</a:t>
            </a:r>
            <a:endParaRPr kumimoji="0" lang="de-DE" sz="1200" b="0" i="0" u="none" strike="noStrike" kern="0" cap="none" spc="0" normalizeH="0" baseline="0" noProof="0" dirty="0">
              <a:ln>
                <a:noFill/>
              </a:ln>
              <a:solidFill>
                <a:srgbClr val="FFFFFF"/>
              </a:solidFill>
              <a:effectLst/>
              <a:uLnTx/>
              <a:uFillTx/>
              <a:latin typeface="Calibri"/>
            </a:endParaRPr>
          </a:p>
        </p:txBody>
      </p:sp>
      <p:sp>
        <p:nvSpPr>
          <p:cNvPr id="53" name="Rechteck 52"/>
          <p:cNvSpPr/>
          <p:nvPr/>
        </p:nvSpPr>
        <p:spPr>
          <a:xfrm>
            <a:off x="4662556" y="3070163"/>
            <a:ext cx="900113" cy="720725"/>
          </a:xfrm>
          <a:prstGeom prst="rect">
            <a:avLst/>
          </a:prstGeom>
          <a:gradFill flip="none" rotWithShape="1">
            <a:gsLst>
              <a:gs pos="0">
                <a:srgbClr val="FABE00"/>
              </a:gs>
              <a:gs pos="100000">
                <a:srgbClr val="F07823"/>
              </a:gs>
            </a:gsLst>
            <a:lin ang="0" scaled="1"/>
            <a:tileRect/>
          </a:gradFill>
          <a:ln w="9525" cap="flat" cmpd="sng" algn="ctr">
            <a:noFill/>
            <a:prstDash val="solid"/>
          </a:ln>
          <a:effectLst/>
        </p:spPr>
        <p:txBody>
          <a:bodyPr anchor="ctr"/>
          <a:lstStyle/>
          <a:p>
            <a:pPr lvl="0" algn="ctr">
              <a:defRPr/>
            </a:pPr>
            <a:r>
              <a:rPr kumimoji="0" lang="de-DE" sz="1200" b="0" i="0" u="none" strike="noStrike" kern="0" cap="none" spc="0" normalizeH="0" baseline="0" noProof="0" dirty="0" smtClean="0">
                <a:ln>
                  <a:noFill/>
                </a:ln>
                <a:solidFill>
                  <a:srgbClr val="FFFFFF"/>
                </a:solidFill>
                <a:effectLst/>
                <a:uLnTx/>
                <a:uFillTx/>
                <a:latin typeface="Calibri"/>
              </a:rPr>
              <a:t>Verlauf 5:</a:t>
            </a:r>
            <a:br>
              <a:rPr kumimoji="0" lang="de-DE" sz="1200" b="0" i="0" u="none" strike="noStrike" kern="0" cap="none" spc="0" normalizeH="0" baseline="0" noProof="0" dirty="0" smtClean="0">
                <a:ln>
                  <a:noFill/>
                </a:ln>
                <a:solidFill>
                  <a:srgbClr val="FFFFFF"/>
                </a:solidFill>
                <a:effectLst/>
                <a:uLnTx/>
                <a:uFillTx/>
                <a:latin typeface="Calibri"/>
              </a:rPr>
            </a:br>
            <a:r>
              <a:rPr lang="de-DE" sz="1200" kern="0" dirty="0">
                <a:solidFill>
                  <a:srgbClr val="FFFFFF"/>
                </a:solidFill>
              </a:rPr>
              <a:t>Gelb-Orange</a:t>
            </a:r>
            <a:endParaRPr kumimoji="0" lang="de-DE" sz="1200" b="0" i="0" u="none" strike="noStrike" kern="0" cap="none" spc="0" normalizeH="0" baseline="0" noProof="0" dirty="0">
              <a:ln>
                <a:noFill/>
              </a:ln>
              <a:solidFill>
                <a:srgbClr val="FFFFFF"/>
              </a:solidFill>
              <a:effectLst/>
              <a:uLnTx/>
              <a:uFillTx/>
              <a:latin typeface="Calibri"/>
            </a:endParaRPr>
          </a:p>
        </p:txBody>
      </p:sp>
      <p:sp>
        <p:nvSpPr>
          <p:cNvPr id="54" name="Rechteck 53"/>
          <p:cNvSpPr/>
          <p:nvPr/>
        </p:nvSpPr>
        <p:spPr>
          <a:xfrm>
            <a:off x="5739172" y="3070163"/>
            <a:ext cx="900113" cy="720725"/>
          </a:xfrm>
          <a:prstGeom prst="rect">
            <a:avLst/>
          </a:prstGeom>
          <a:gradFill flip="none" rotWithShape="1">
            <a:gsLst>
              <a:gs pos="0">
                <a:srgbClr val="F07823"/>
              </a:gs>
              <a:gs pos="100000">
                <a:srgbClr val="C30532"/>
              </a:gs>
            </a:gsLst>
            <a:lin ang="0" scaled="1"/>
            <a:tileRect/>
          </a:gradFill>
          <a:ln w="9525" cap="flat" cmpd="sng" algn="ctr">
            <a:noFill/>
            <a:prstDash val="solid"/>
          </a:ln>
          <a:effectLst/>
        </p:spPr>
        <p:txBody>
          <a:bodyPr anchor="ctr"/>
          <a:lstStyle/>
          <a:p>
            <a:pPr lvl="0" algn="ctr">
              <a:defRPr/>
            </a:pPr>
            <a:r>
              <a:rPr kumimoji="0" lang="de-DE" sz="1200" b="0" i="0" u="none" strike="noStrike" kern="0" cap="none" spc="0" normalizeH="0" baseline="0" noProof="0" dirty="0" smtClean="0">
                <a:ln>
                  <a:noFill/>
                </a:ln>
                <a:solidFill>
                  <a:srgbClr val="FFFFFF"/>
                </a:solidFill>
                <a:effectLst/>
                <a:uLnTx/>
                <a:uFillTx/>
                <a:latin typeface="Calibri"/>
              </a:rPr>
              <a:t>Verlauf 6:</a:t>
            </a:r>
            <a:br>
              <a:rPr kumimoji="0" lang="de-DE" sz="1200" b="0" i="0" u="none" strike="noStrike" kern="0" cap="none" spc="0" normalizeH="0" baseline="0" noProof="0" dirty="0" smtClean="0">
                <a:ln>
                  <a:noFill/>
                </a:ln>
                <a:solidFill>
                  <a:srgbClr val="FFFFFF"/>
                </a:solidFill>
                <a:effectLst/>
                <a:uLnTx/>
                <a:uFillTx/>
                <a:latin typeface="Calibri"/>
              </a:rPr>
            </a:br>
            <a:r>
              <a:rPr lang="de-DE" sz="1200" kern="0" dirty="0" smtClean="0">
                <a:solidFill>
                  <a:srgbClr val="FFFFFF"/>
                </a:solidFill>
              </a:rPr>
              <a:t>Orange-</a:t>
            </a:r>
            <a:br>
              <a:rPr lang="de-DE" sz="1200" kern="0" dirty="0" smtClean="0">
                <a:solidFill>
                  <a:srgbClr val="FFFFFF"/>
                </a:solidFill>
              </a:rPr>
            </a:br>
            <a:r>
              <a:rPr lang="de-DE" sz="1200" kern="0" dirty="0" smtClean="0">
                <a:solidFill>
                  <a:srgbClr val="FFFFFF"/>
                </a:solidFill>
              </a:rPr>
              <a:t>Rot</a:t>
            </a:r>
            <a:endParaRPr kumimoji="0" lang="de-DE" sz="1200" b="0" i="0" u="none" strike="noStrike" kern="0" cap="none" spc="0" normalizeH="0" baseline="0" noProof="0" dirty="0">
              <a:ln>
                <a:noFill/>
              </a:ln>
              <a:solidFill>
                <a:srgbClr val="FFFFFF"/>
              </a:solidFill>
              <a:effectLst/>
              <a:uLnTx/>
              <a:uFillTx/>
              <a:latin typeface="Calibri"/>
            </a:endParaRPr>
          </a:p>
        </p:txBody>
      </p:sp>
      <p:sp>
        <p:nvSpPr>
          <p:cNvPr id="55" name="Rechteck 54"/>
          <p:cNvSpPr/>
          <p:nvPr/>
        </p:nvSpPr>
        <p:spPr>
          <a:xfrm>
            <a:off x="6815788" y="3070163"/>
            <a:ext cx="900113" cy="720725"/>
          </a:xfrm>
          <a:prstGeom prst="rect">
            <a:avLst/>
          </a:prstGeom>
          <a:gradFill flip="none" rotWithShape="1">
            <a:gsLst>
              <a:gs pos="0">
                <a:srgbClr val="C30532"/>
              </a:gs>
              <a:gs pos="100000">
                <a:srgbClr val="7864A5"/>
              </a:gs>
            </a:gsLst>
            <a:lin ang="0" scaled="1"/>
            <a:tileRect/>
          </a:gradFill>
          <a:ln w="9525" cap="flat" cmpd="sng" algn="ctr">
            <a:noFill/>
            <a:prstDash val="solid"/>
          </a:ln>
          <a:effectLst/>
        </p:spPr>
        <p:txBody>
          <a:bodyPr anchor="ctr"/>
          <a:lstStyle/>
          <a:p>
            <a:pPr lvl="0" algn="ctr">
              <a:defRPr/>
            </a:pPr>
            <a:r>
              <a:rPr kumimoji="0" lang="de-DE" sz="1200" b="0" i="0" u="none" strike="noStrike" kern="0" cap="none" spc="0" normalizeH="0" baseline="0" noProof="0" dirty="0" smtClean="0">
                <a:ln>
                  <a:noFill/>
                </a:ln>
                <a:solidFill>
                  <a:srgbClr val="FFFFFF"/>
                </a:solidFill>
                <a:effectLst/>
                <a:uLnTx/>
                <a:uFillTx/>
                <a:latin typeface="Calibri"/>
              </a:rPr>
              <a:t>Verlauf 7:</a:t>
            </a:r>
            <a:br>
              <a:rPr kumimoji="0" lang="de-DE" sz="1200" b="0" i="0" u="none" strike="noStrike" kern="0" cap="none" spc="0" normalizeH="0" baseline="0" noProof="0" dirty="0" smtClean="0">
                <a:ln>
                  <a:noFill/>
                </a:ln>
                <a:solidFill>
                  <a:srgbClr val="FFFFFF"/>
                </a:solidFill>
                <a:effectLst/>
                <a:uLnTx/>
                <a:uFillTx/>
                <a:latin typeface="Calibri"/>
              </a:rPr>
            </a:br>
            <a:r>
              <a:rPr lang="de-DE" sz="1200" kern="0" dirty="0" smtClean="0">
                <a:solidFill>
                  <a:srgbClr val="FFFFFF"/>
                </a:solidFill>
              </a:rPr>
              <a:t>Rot-</a:t>
            </a:r>
            <a:br>
              <a:rPr lang="de-DE" sz="1200" kern="0" dirty="0" smtClean="0">
                <a:solidFill>
                  <a:srgbClr val="FFFFFF"/>
                </a:solidFill>
              </a:rPr>
            </a:br>
            <a:r>
              <a:rPr lang="de-DE" sz="1200" kern="0" dirty="0" smtClean="0">
                <a:solidFill>
                  <a:srgbClr val="FFFFFF"/>
                </a:solidFill>
              </a:rPr>
              <a:t>Violett</a:t>
            </a:r>
            <a:endParaRPr kumimoji="0" lang="de-DE" sz="1200" b="0" i="0" u="none" strike="noStrike" kern="0" cap="none" spc="0" normalizeH="0" baseline="0" noProof="0" dirty="0">
              <a:ln>
                <a:noFill/>
              </a:ln>
              <a:solidFill>
                <a:srgbClr val="FFFFFF"/>
              </a:solidFill>
              <a:effectLst/>
              <a:uLnTx/>
              <a:uFillTx/>
              <a:latin typeface="Calibri"/>
            </a:endParaRPr>
          </a:p>
        </p:txBody>
      </p:sp>
      <p:sp>
        <p:nvSpPr>
          <p:cNvPr id="56" name="Rechteck 55"/>
          <p:cNvSpPr/>
          <p:nvPr/>
        </p:nvSpPr>
        <p:spPr>
          <a:xfrm>
            <a:off x="7884368" y="3070163"/>
            <a:ext cx="900113" cy="720725"/>
          </a:xfrm>
          <a:prstGeom prst="rect">
            <a:avLst/>
          </a:prstGeom>
          <a:gradFill flip="none" rotWithShape="1">
            <a:gsLst>
              <a:gs pos="0">
                <a:srgbClr val="7864A5"/>
              </a:gs>
              <a:gs pos="100000">
                <a:srgbClr val="0A558C"/>
              </a:gs>
            </a:gsLst>
            <a:lin ang="0" scaled="1"/>
            <a:tileRect/>
          </a:gradFill>
          <a:ln w="9525" cap="flat" cmpd="sng" algn="ctr">
            <a:noFill/>
            <a:prstDash val="solid"/>
          </a:ln>
          <a:effectLst/>
        </p:spPr>
        <p:txBody>
          <a:bodyPr anchor="ctr"/>
          <a:lstStyle/>
          <a:p>
            <a:pPr lvl="0" algn="ctr">
              <a:defRPr/>
            </a:pPr>
            <a:r>
              <a:rPr lang="de-DE" sz="1200" kern="0" dirty="0" smtClean="0">
                <a:solidFill>
                  <a:srgbClr val="FFFFFF"/>
                </a:solidFill>
              </a:rPr>
              <a:t>Verlauf 8</a:t>
            </a:r>
            <a:br>
              <a:rPr lang="de-DE" sz="1200" kern="0" dirty="0" smtClean="0">
                <a:solidFill>
                  <a:srgbClr val="FFFFFF"/>
                </a:solidFill>
              </a:rPr>
            </a:br>
            <a:r>
              <a:rPr lang="de-DE" sz="1200" kern="0" dirty="0">
                <a:solidFill>
                  <a:srgbClr val="FFFFFF"/>
                </a:solidFill>
              </a:rPr>
              <a:t>Violett-Blau</a:t>
            </a:r>
          </a:p>
        </p:txBody>
      </p:sp>
      <p:sp>
        <p:nvSpPr>
          <p:cNvPr id="57" name="Rechteck 56"/>
          <p:cNvSpPr/>
          <p:nvPr/>
        </p:nvSpPr>
        <p:spPr>
          <a:xfrm>
            <a:off x="2627783" y="4025014"/>
            <a:ext cx="6156697" cy="214083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a:lstStyle/>
          <a:p>
            <a:pPr fontAlgn="auto">
              <a:spcBef>
                <a:spcPts val="0"/>
              </a:spcBef>
              <a:spcAft>
                <a:spcPts val="600"/>
              </a:spcAft>
              <a:defRPr/>
            </a:pPr>
            <a:r>
              <a:rPr lang="de-DE" sz="1100" dirty="0" smtClean="0">
                <a:solidFill>
                  <a:schemeClr val="bg2"/>
                </a:solidFill>
              </a:rPr>
              <a:t>Diese Farbskala ist in der Folienvorlage voreingestellt. Zur Gestaltung der Inhalte dürfen</a:t>
            </a:r>
            <a:br>
              <a:rPr lang="de-DE" sz="1100" dirty="0" smtClean="0">
                <a:solidFill>
                  <a:schemeClr val="bg2"/>
                </a:solidFill>
              </a:rPr>
            </a:br>
            <a:r>
              <a:rPr lang="de-DE" sz="1100" dirty="0" smtClean="0">
                <a:solidFill>
                  <a:schemeClr val="bg2"/>
                </a:solidFill>
              </a:rPr>
              <a:t>ausschließlich die orange umrahmten Farben benutzt werden.</a:t>
            </a:r>
          </a:p>
          <a:p>
            <a:pPr fontAlgn="auto">
              <a:spcBef>
                <a:spcPts val="0"/>
              </a:spcBef>
              <a:spcAft>
                <a:spcPts val="600"/>
              </a:spcAft>
              <a:defRPr/>
            </a:pPr>
            <a:r>
              <a:rPr lang="de-DE" sz="1100" dirty="0">
                <a:solidFill>
                  <a:schemeClr val="bg2"/>
                </a:solidFill>
              </a:rPr>
              <a:t>Die Primärfarben der HSB sind „HSB-Blau“ und „HSB-Blau-Türkisblau “. Zusammen mit sechs weiteren Sekundärfarben bilden sie die gesamte HSB-Farbpalette. Farben spielen eine wichtige Rolle im Corporate Design der HSB. Die verschiedenen Medien der HSB werden bewusst vielfarbig ausgerichtet. </a:t>
            </a:r>
          </a:p>
          <a:p>
            <a:pPr fontAlgn="auto">
              <a:spcBef>
                <a:spcPts val="0"/>
              </a:spcBef>
              <a:spcAft>
                <a:spcPts val="600"/>
              </a:spcAft>
              <a:defRPr/>
            </a:pPr>
            <a:r>
              <a:rPr lang="de-DE" sz="1100" dirty="0" smtClean="0">
                <a:solidFill>
                  <a:schemeClr val="bg2"/>
                </a:solidFill>
              </a:rPr>
              <a:t>Für die Gestaltung von Flächen können Sie auch Verläufe als Fülleffekte verwendet werden. Es gibt </a:t>
            </a:r>
            <a:br>
              <a:rPr lang="de-DE" sz="1100" dirty="0" smtClean="0">
                <a:solidFill>
                  <a:schemeClr val="bg2"/>
                </a:solidFill>
              </a:rPr>
            </a:br>
            <a:r>
              <a:rPr lang="de-DE" sz="1100" dirty="0" smtClean="0">
                <a:solidFill>
                  <a:schemeClr val="bg2"/>
                </a:solidFill>
              </a:rPr>
              <a:t>8 verschiedene Verläufe die zur Verfügung stehen und sich immer aus zwei HSB-Farben zusammen setzen. Verläufe können über die Funktion Fülleffekte bearbeitet werden.</a:t>
            </a:r>
          </a:p>
          <a:p>
            <a:pPr fontAlgn="auto">
              <a:spcBef>
                <a:spcPts val="0"/>
              </a:spcBef>
              <a:spcAft>
                <a:spcPts val="600"/>
              </a:spcAft>
              <a:defRPr/>
            </a:pPr>
            <a:r>
              <a:rPr lang="de-DE" sz="1100" dirty="0" smtClean="0">
                <a:solidFill>
                  <a:schemeClr val="bg2"/>
                </a:solidFill>
              </a:rPr>
              <a:t>Bitte beachten Sie bei der Gestaltung mit Farbe die Bestimmungen zur Barrierefreiheit. Helle Farben wie z.B. Gelb sollten generell eher nicht als Textfarbe eingesetzt werden. Auch negativer (weißer) Text auf hellen Farbflächen sollte aufgrund der schwierigeren Lesbarkeit ggf. vermieden werden.</a:t>
            </a:r>
            <a:endParaRPr lang="de-DE" sz="1100" dirty="0">
              <a:solidFill>
                <a:schemeClr val="bg2"/>
              </a:solidFill>
            </a:endParaRPr>
          </a:p>
        </p:txBody>
      </p:sp>
    </p:spTree>
    <p:extLst>
      <p:ext uri="{BB962C8B-B14F-4D97-AF65-F5344CB8AC3E}">
        <p14:creationId xmlns:p14="http://schemas.microsoft.com/office/powerpoint/2010/main" val="39041696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extLst>
              <p:ext uri="{D42A27DB-BD31-4B8C-83A1-F6EECF244321}">
                <p14:modId xmlns:p14="http://schemas.microsoft.com/office/powerpoint/2010/main" val="187243375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94"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a:xfrm>
            <a:off x="358775" y="584684"/>
            <a:ext cx="8426450" cy="562074"/>
          </a:xfrm>
        </p:spPr>
        <p:txBody>
          <a:bodyPr/>
          <a:lstStyle/>
          <a:p>
            <a:r>
              <a:rPr lang="de-DE" dirty="0" smtClean="0"/>
              <a:t>Fußzeile</a:t>
            </a:r>
            <a:endParaRPr lang="de-DE" dirty="0"/>
          </a:p>
        </p:txBody>
      </p:sp>
      <p:sp>
        <p:nvSpPr>
          <p:cNvPr id="3" name="Datumsplatzhalter 2"/>
          <p:cNvSpPr>
            <a:spLocks noGrp="1"/>
          </p:cNvSpPr>
          <p:nvPr>
            <p:ph type="dt" sz="half" idx="10"/>
          </p:nvPr>
        </p:nvSpPr>
        <p:spPr/>
        <p:txBody>
          <a:bodyPr/>
          <a:lstStyle/>
          <a:p>
            <a:fld id="{C72424EE-C672-43EE-9B6C-BA51736278FE}" type="datetime1">
              <a:rPr lang="de-DE" smtClean="0"/>
              <a:t>19.05.2016</a:t>
            </a:fld>
            <a:endParaRPr lang="de-DE" dirty="0"/>
          </a:p>
        </p:txBody>
      </p:sp>
      <p:sp>
        <p:nvSpPr>
          <p:cNvPr id="4" name="Fußzeilenplatzhalter 3"/>
          <p:cNvSpPr>
            <a:spLocks noGrp="1"/>
          </p:cNvSpPr>
          <p:nvPr>
            <p:ph type="ftr" sz="quarter" idx="11"/>
          </p:nvPr>
        </p:nvSpPr>
        <p:spPr/>
        <p:txBody>
          <a:bodyPr/>
          <a:lstStyle/>
          <a:p>
            <a:r>
              <a:rPr lang="de-DE" dirty="0" smtClean="0"/>
              <a:t>Name der Präsentation, Name des Sprechers ©HSB</a:t>
            </a:r>
            <a:endParaRPr lang="de-DE" dirty="0"/>
          </a:p>
        </p:txBody>
      </p:sp>
      <p:sp>
        <p:nvSpPr>
          <p:cNvPr id="6" name="Textplatzhalter 5"/>
          <p:cNvSpPr>
            <a:spLocks noGrp="1"/>
          </p:cNvSpPr>
          <p:nvPr>
            <p:ph type="body" sz="quarter" idx="4294967295"/>
          </p:nvPr>
        </p:nvSpPr>
        <p:spPr>
          <a:xfrm>
            <a:off x="358775" y="1376896"/>
            <a:ext cx="8424000" cy="4788954"/>
          </a:xfrm>
        </p:spPr>
        <p:txBody>
          <a:bodyPr/>
          <a:lstStyle/>
          <a:p>
            <a:pPr lvl="1"/>
            <a:r>
              <a:rPr lang="de-DE" dirty="0" smtClean="0"/>
              <a:t>Über die Registerkarte Einfügen | Kopf- und Fußzeile können Sie die Seitenzahl und Fußzeile einrichten. Nach der Bestätigung mit dem Button „Für alle übernehmen“ werden die Informationen automatisch auf allen Seiten geändert.</a:t>
            </a:r>
            <a:endParaRPr lang="de-DE" dirty="0"/>
          </a:p>
        </p:txBody>
      </p:sp>
      <p:pic>
        <p:nvPicPr>
          <p:cNvPr id="1331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8853" y="3104964"/>
            <a:ext cx="5272008" cy="3060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descr="C:\Users\Josefine\Desktop\fußzeil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8853" y="2132856"/>
            <a:ext cx="5271066" cy="849760"/>
          </a:xfrm>
          <a:prstGeom prst="rect">
            <a:avLst/>
          </a:prstGeom>
          <a:solidFill>
            <a:schemeClr val="bg1"/>
          </a:solidFill>
          <a:ln w="9525">
            <a:noFill/>
          </a:ln>
          <a:effectLst>
            <a:outerShdw blurRad="63500" algn="ctr" rotWithShape="0">
              <a:prstClr val="black">
                <a:alpha val="40000"/>
              </a:prstClr>
            </a:outerShdw>
          </a:effectLst>
          <a:extLst/>
        </p:spPr>
      </p:pic>
      <p:sp>
        <p:nvSpPr>
          <p:cNvPr id="10" name="Rechteck 10"/>
          <p:cNvSpPr>
            <a:spLocks noChangeArrowheads="1"/>
          </p:cNvSpPr>
          <p:nvPr/>
        </p:nvSpPr>
        <p:spPr bwMode="auto">
          <a:xfrm>
            <a:off x="5919482" y="3933056"/>
            <a:ext cx="2857520" cy="1754326"/>
          </a:xfrm>
          <a:prstGeom prst="wedgeRectCallout">
            <a:avLst>
              <a:gd name="adj1" fmla="val -58670"/>
              <a:gd name="adj2" fmla="val -34226"/>
            </a:avLst>
          </a:prstGeom>
          <a:solidFill>
            <a:schemeClr val="tx2"/>
          </a:solidFill>
          <a:ln>
            <a:noFill/>
          </a:ln>
          <a:extLst/>
        </p:spPr>
        <p:txBody>
          <a:bodyPr wrap="square">
            <a:spAutoFit/>
          </a:bodyPr>
          <a:lstStyle/>
          <a:p>
            <a:r>
              <a:rPr lang="de-DE" sz="1200" dirty="0" smtClean="0">
                <a:solidFill>
                  <a:schemeClr val="bg1"/>
                </a:solidFill>
              </a:rPr>
              <a:t>Die Angaben in der Kopf- und Fußzeile werden nicht fest in den Master gelegt. Wenn es Unregelmäßigkeiten mit der Fußzeile gibt, löschen Sie erst nach Fertigstellung Ihrer gesamten Präsentation alle Fußzeilen und fügen diese dann wie oben beschrieben nochmals für alle ein. Dann sollten alle Unregelmäßigkeiten bereinigt sein.</a:t>
            </a:r>
            <a:endParaRPr lang="de-DE" sz="1200" dirty="0">
              <a:solidFill>
                <a:schemeClr val="bg1"/>
              </a:solidFill>
            </a:endParaRPr>
          </a:p>
        </p:txBody>
      </p:sp>
      <p:sp>
        <p:nvSpPr>
          <p:cNvPr id="12" name="Foliennummernplatzhalter 11"/>
          <p:cNvSpPr>
            <a:spLocks noGrp="1"/>
          </p:cNvSpPr>
          <p:nvPr>
            <p:ph type="sldNum" sz="quarter" idx="12"/>
          </p:nvPr>
        </p:nvSpPr>
        <p:spPr/>
        <p:txBody>
          <a:bodyPr/>
          <a:lstStyle/>
          <a:p>
            <a:fld id="{58444F55-0981-4E9E-8F6B-2F7546EE58D7}" type="slidenum">
              <a:rPr lang="de-DE" smtClean="0"/>
              <a:pPr/>
              <a:t>24</a:t>
            </a:fld>
            <a:endParaRPr lang="de-DE"/>
          </a:p>
        </p:txBody>
      </p:sp>
    </p:spTree>
    <p:extLst>
      <p:ext uri="{BB962C8B-B14F-4D97-AF65-F5344CB8AC3E}">
        <p14:creationId xmlns:p14="http://schemas.microsoft.com/office/powerpoint/2010/main" val="10511323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p:custDataLst>
              <p:tags r:id="rId2"/>
            </p:custDataLst>
            <p:extLst>
              <p:ext uri="{D42A27DB-BD31-4B8C-83A1-F6EECF244321}">
                <p14:modId xmlns:p14="http://schemas.microsoft.com/office/powerpoint/2010/main" val="19409518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818"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p>
            <a:r>
              <a:rPr lang="de-DE" dirty="0" smtClean="0"/>
              <a:t>Bildsprache</a:t>
            </a:r>
            <a:endParaRPr lang="de-DE" dirty="0"/>
          </a:p>
        </p:txBody>
      </p:sp>
      <p:sp>
        <p:nvSpPr>
          <p:cNvPr id="3" name="Datumsplatzhalter 2"/>
          <p:cNvSpPr>
            <a:spLocks noGrp="1"/>
          </p:cNvSpPr>
          <p:nvPr>
            <p:ph type="dt" sz="half" idx="10"/>
          </p:nvPr>
        </p:nvSpPr>
        <p:spPr/>
        <p:txBody>
          <a:bodyPr/>
          <a:lstStyle/>
          <a:p>
            <a:fld id="{00BEA347-E048-430B-898A-D16EBEECCD46}" type="datetime1">
              <a:rPr lang="de-DE" smtClean="0"/>
              <a:t>19.05.2016</a:t>
            </a:fld>
            <a:endParaRPr lang="de-DE" dirty="0"/>
          </a:p>
        </p:txBody>
      </p:sp>
      <p:sp>
        <p:nvSpPr>
          <p:cNvPr id="4" name="Fußzeilenplatzhalter 3"/>
          <p:cNvSpPr>
            <a:spLocks noGrp="1"/>
          </p:cNvSpPr>
          <p:nvPr>
            <p:ph type="ftr" sz="quarter" idx="11"/>
          </p:nvPr>
        </p:nvSpPr>
        <p:spPr/>
        <p:txBody>
          <a:bodyPr/>
          <a:lstStyle/>
          <a:p>
            <a:r>
              <a:rPr lang="de-DE" dirty="0" smtClean="0"/>
              <a:t>Name der Präsentation, Name des Sprechers ©HSB</a:t>
            </a:r>
            <a:endParaRPr lang="de-DE" dirty="0"/>
          </a:p>
        </p:txBody>
      </p:sp>
      <p:pic>
        <p:nvPicPr>
          <p:cNvPr id="9" name="Inhaltsplatzhalter 8"/>
          <p:cNvPicPr>
            <a:picLocks noChangeAspect="1"/>
          </p:cNvPicPr>
          <p:nvPr/>
        </p:nvPicPr>
        <p:blipFill>
          <a:blip r:embed="rId7" cstate="print"/>
          <a:stretch>
            <a:fillRect/>
          </a:stretch>
        </p:blipFill>
        <p:spPr>
          <a:xfrm>
            <a:off x="3614753" y="1428144"/>
            <a:ext cx="5190351" cy="3723711"/>
          </a:xfrm>
          <a:prstGeom prst="rect">
            <a:avLst/>
          </a:prstGeom>
        </p:spPr>
      </p:pic>
      <p:sp>
        <p:nvSpPr>
          <p:cNvPr id="10" name="Textfeld 9"/>
          <p:cNvSpPr txBox="1"/>
          <p:nvPr/>
        </p:nvSpPr>
        <p:spPr>
          <a:xfrm>
            <a:off x="3638062" y="2538488"/>
            <a:ext cx="1389804" cy="190240"/>
          </a:xfrm>
          <a:prstGeom prst="rect">
            <a:avLst/>
          </a:prstGeom>
          <a:noFill/>
        </p:spPr>
        <p:txBody>
          <a:bodyPr wrap="none" lIns="0" tIns="36000" rIns="0" bIns="0" rtlCol="0" anchor="t">
            <a:spAutoFit/>
          </a:bodyPr>
          <a:lstStyle/>
          <a:p>
            <a:r>
              <a:rPr lang="de-DE" sz="1000" dirty="0" smtClean="0">
                <a:solidFill>
                  <a:schemeClr val="bg2"/>
                </a:solidFill>
              </a:rPr>
              <a:t>Freundlich/aufgeschlossen</a:t>
            </a:r>
            <a:endParaRPr lang="de-DE" sz="1000" dirty="0">
              <a:solidFill>
                <a:schemeClr val="bg2"/>
              </a:solidFill>
            </a:endParaRPr>
          </a:p>
        </p:txBody>
      </p:sp>
      <p:sp>
        <p:nvSpPr>
          <p:cNvPr id="11" name="Textfeld 10"/>
          <p:cNvSpPr txBox="1"/>
          <p:nvPr/>
        </p:nvSpPr>
        <p:spPr>
          <a:xfrm>
            <a:off x="5383495" y="2538488"/>
            <a:ext cx="1577355" cy="190240"/>
          </a:xfrm>
          <a:prstGeom prst="rect">
            <a:avLst/>
          </a:prstGeom>
          <a:noFill/>
        </p:spPr>
        <p:txBody>
          <a:bodyPr wrap="none" lIns="0" tIns="36000" rIns="0" bIns="0" rtlCol="0" anchor="t">
            <a:spAutoFit/>
          </a:bodyPr>
          <a:lstStyle/>
          <a:p>
            <a:r>
              <a:rPr lang="de-DE" sz="1000" dirty="0" smtClean="0">
                <a:solidFill>
                  <a:schemeClr val="bg2"/>
                </a:solidFill>
              </a:rPr>
              <a:t>Aufs Wesentliche konzentriert</a:t>
            </a:r>
            <a:endParaRPr lang="de-DE" sz="1000" dirty="0">
              <a:solidFill>
                <a:schemeClr val="bg2"/>
              </a:solidFill>
            </a:endParaRPr>
          </a:p>
        </p:txBody>
      </p:sp>
      <p:sp>
        <p:nvSpPr>
          <p:cNvPr id="12" name="Textfeld 11"/>
          <p:cNvSpPr txBox="1"/>
          <p:nvPr/>
        </p:nvSpPr>
        <p:spPr>
          <a:xfrm>
            <a:off x="7149303" y="2538488"/>
            <a:ext cx="556243" cy="190240"/>
          </a:xfrm>
          <a:prstGeom prst="rect">
            <a:avLst/>
          </a:prstGeom>
          <a:noFill/>
        </p:spPr>
        <p:txBody>
          <a:bodyPr wrap="none" lIns="0" tIns="36000" rIns="0" bIns="0" rtlCol="0" anchor="t">
            <a:spAutoFit/>
          </a:bodyPr>
          <a:lstStyle/>
          <a:p>
            <a:r>
              <a:rPr lang="de-DE" sz="1000" dirty="0" smtClean="0">
                <a:solidFill>
                  <a:schemeClr val="bg2"/>
                </a:solidFill>
              </a:rPr>
              <a:t>dynamisch</a:t>
            </a:r>
            <a:endParaRPr lang="de-DE" sz="1000" dirty="0">
              <a:solidFill>
                <a:schemeClr val="bg2"/>
              </a:solidFill>
            </a:endParaRPr>
          </a:p>
        </p:txBody>
      </p:sp>
      <p:sp>
        <p:nvSpPr>
          <p:cNvPr id="13" name="Textfeld 12"/>
          <p:cNvSpPr txBox="1"/>
          <p:nvPr/>
        </p:nvSpPr>
        <p:spPr>
          <a:xfrm>
            <a:off x="3638062" y="3835718"/>
            <a:ext cx="195566" cy="190240"/>
          </a:xfrm>
          <a:prstGeom prst="rect">
            <a:avLst/>
          </a:prstGeom>
          <a:noFill/>
        </p:spPr>
        <p:txBody>
          <a:bodyPr wrap="none" lIns="0" tIns="36000" rIns="0" bIns="0" rtlCol="0" anchor="t">
            <a:spAutoFit/>
          </a:bodyPr>
          <a:lstStyle/>
          <a:p>
            <a:r>
              <a:rPr lang="de-DE" sz="1000" dirty="0" smtClean="0">
                <a:solidFill>
                  <a:schemeClr val="bg2"/>
                </a:solidFill>
              </a:rPr>
              <a:t>nah</a:t>
            </a:r>
            <a:endParaRPr lang="de-DE" sz="1000" dirty="0">
              <a:solidFill>
                <a:schemeClr val="bg2"/>
              </a:solidFill>
            </a:endParaRPr>
          </a:p>
        </p:txBody>
      </p:sp>
      <p:sp>
        <p:nvSpPr>
          <p:cNvPr id="14" name="Textfeld 13"/>
          <p:cNvSpPr txBox="1"/>
          <p:nvPr/>
        </p:nvSpPr>
        <p:spPr>
          <a:xfrm>
            <a:off x="5383495" y="3835718"/>
            <a:ext cx="1266372" cy="190240"/>
          </a:xfrm>
          <a:prstGeom prst="rect">
            <a:avLst/>
          </a:prstGeom>
          <a:noFill/>
        </p:spPr>
        <p:txBody>
          <a:bodyPr wrap="none" lIns="0" tIns="36000" rIns="0" bIns="0" rtlCol="0" anchor="t">
            <a:spAutoFit/>
          </a:bodyPr>
          <a:lstStyle/>
          <a:p>
            <a:r>
              <a:rPr lang="de-DE" sz="1000" dirty="0" smtClean="0">
                <a:solidFill>
                  <a:schemeClr val="bg2"/>
                </a:solidFill>
              </a:rPr>
              <a:t>fokussiert/Tiefenschärfe</a:t>
            </a:r>
            <a:endParaRPr lang="de-DE" sz="1000" dirty="0">
              <a:solidFill>
                <a:schemeClr val="bg2"/>
              </a:solidFill>
            </a:endParaRPr>
          </a:p>
        </p:txBody>
      </p:sp>
      <p:sp>
        <p:nvSpPr>
          <p:cNvPr id="15" name="Textfeld 14"/>
          <p:cNvSpPr txBox="1"/>
          <p:nvPr/>
        </p:nvSpPr>
        <p:spPr>
          <a:xfrm>
            <a:off x="7149303" y="3835718"/>
            <a:ext cx="189154" cy="190240"/>
          </a:xfrm>
          <a:prstGeom prst="rect">
            <a:avLst/>
          </a:prstGeom>
          <a:noFill/>
        </p:spPr>
        <p:txBody>
          <a:bodyPr wrap="none" lIns="0" tIns="36000" rIns="0" bIns="0" rtlCol="0" anchor="t">
            <a:spAutoFit/>
          </a:bodyPr>
          <a:lstStyle/>
          <a:p>
            <a:r>
              <a:rPr lang="de-DE" sz="1000" dirty="0" smtClean="0">
                <a:solidFill>
                  <a:schemeClr val="bg2"/>
                </a:solidFill>
              </a:rPr>
              <a:t>hell</a:t>
            </a:r>
            <a:endParaRPr lang="de-DE" sz="1000" dirty="0">
              <a:solidFill>
                <a:schemeClr val="bg2"/>
              </a:solidFill>
            </a:endParaRPr>
          </a:p>
        </p:txBody>
      </p:sp>
      <p:sp>
        <p:nvSpPr>
          <p:cNvPr id="16" name="Textfeld 15"/>
          <p:cNvSpPr txBox="1"/>
          <p:nvPr/>
        </p:nvSpPr>
        <p:spPr>
          <a:xfrm>
            <a:off x="3638062" y="5144927"/>
            <a:ext cx="843180" cy="190240"/>
          </a:xfrm>
          <a:prstGeom prst="rect">
            <a:avLst/>
          </a:prstGeom>
          <a:noFill/>
        </p:spPr>
        <p:txBody>
          <a:bodyPr wrap="none" lIns="0" tIns="36000" rIns="0" bIns="0" rtlCol="0" anchor="t">
            <a:spAutoFit/>
          </a:bodyPr>
          <a:lstStyle/>
          <a:p>
            <a:r>
              <a:rPr lang="de-DE" sz="1000" dirty="0" smtClean="0">
                <a:solidFill>
                  <a:schemeClr val="bg2"/>
                </a:solidFill>
              </a:rPr>
              <a:t>dokumentarisch</a:t>
            </a:r>
            <a:endParaRPr lang="de-DE" sz="1000" dirty="0">
              <a:solidFill>
                <a:schemeClr val="bg2"/>
              </a:solidFill>
            </a:endParaRPr>
          </a:p>
        </p:txBody>
      </p:sp>
      <p:sp>
        <p:nvSpPr>
          <p:cNvPr id="17" name="Textfeld 16"/>
          <p:cNvSpPr txBox="1"/>
          <p:nvPr/>
        </p:nvSpPr>
        <p:spPr>
          <a:xfrm>
            <a:off x="5383495" y="5144927"/>
            <a:ext cx="772647" cy="190240"/>
          </a:xfrm>
          <a:prstGeom prst="rect">
            <a:avLst/>
          </a:prstGeom>
          <a:noFill/>
        </p:spPr>
        <p:txBody>
          <a:bodyPr wrap="none" lIns="0" tIns="36000" rIns="0" bIns="0" rtlCol="0" anchor="t">
            <a:spAutoFit/>
          </a:bodyPr>
          <a:lstStyle/>
          <a:p>
            <a:r>
              <a:rPr lang="de-DE" sz="1000" dirty="0" smtClean="0">
                <a:solidFill>
                  <a:schemeClr val="bg2"/>
                </a:solidFill>
              </a:rPr>
              <a:t>klare Thematik</a:t>
            </a:r>
          </a:p>
        </p:txBody>
      </p:sp>
      <p:sp>
        <p:nvSpPr>
          <p:cNvPr id="18" name="Textfeld 17"/>
          <p:cNvSpPr txBox="1"/>
          <p:nvPr/>
        </p:nvSpPr>
        <p:spPr>
          <a:xfrm>
            <a:off x="7149303" y="5144927"/>
            <a:ext cx="745397" cy="190240"/>
          </a:xfrm>
          <a:prstGeom prst="rect">
            <a:avLst/>
          </a:prstGeom>
          <a:noFill/>
        </p:spPr>
        <p:txBody>
          <a:bodyPr wrap="none" lIns="0" tIns="36000" rIns="0" bIns="0" rtlCol="0" anchor="t">
            <a:spAutoFit/>
          </a:bodyPr>
          <a:lstStyle/>
          <a:p>
            <a:r>
              <a:rPr lang="de-DE" sz="1000" dirty="0" smtClean="0">
                <a:solidFill>
                  <a:schemeClr val="bg2"/>
                </a:solidFill>
              </a:rPr>
              <a:t>perspektivisch</a:t>
            </a:r>
            <a:endParaRPr lang="de-DE" sz="1000" dirty="0">
              <a:solidFill>
                <a:schemeClr val="bg2"/>
              </a:solidFill>
            </a:endParaRPr>
          </a:p>
        </p:txBody>
      </p:sp>
      <p:sp>
        <p:nvSpPr>
          <p:cNvPr id="21" name="Rechteck 20"/>
          <p:cNvSpPr/>
          <p:nvPr/>
        </p:nvSpPr>
        <p:spPr>
          <a:xfrm>
            <a:off x="358775" y="1402705"/>
            <a:ext cx="3061097" cy="4606389"/>
          </a:xfrm>
          <a:prstGeom prst="rect">
            <a:avLst/>
          </a:prstGeom>
        </p:spPr>
        <p:txBody>
          <a:bodyPr wrap="square" lIns="0" tIns="0" rIns="0" bIns="0">
            <a:spAutoFit/>
          </a:bodyPr>
          <a:lstStyle/>
          <a:p>
            <a:pPr lvl="0">
              <a:spcAft>
                <a:spcPts val="1000"/>
              </a:spcAft>
            </a:pPr>
            <a:r>
              <a:rPr lang="de-DE" sz="1400" dirty="0" smtClean="0">
                <a:solidFill>
                  <a:srgbClr val="0A558C"/>
                </a:solidFill>
              </a:rPr>
              <a:t>Umgang mit Bildern innerhalb einer Präsentation</a:t>
            </a:r>
          </a:p>
          <a:p>
            <a:pPr lvl="0">
              <a:spcAft>
                <a:spcPts val="1000"/>
              </a:spcAft>
            </a:pPr>
            <a:r>
              <a:rPr lang="de-DE" sz="1400" dirty="0" smtClean="0">
                <a:solidFill>
                  <a:srgbClr val="0A558C"/>
                </a:solidFill>
              </a:rPr>
              <a:t>Die Bildsprache der HSB sieht vor, dass authentische, lichte, dynamische und freundliche Bilder aus unserem Hoch-</a:t>
            </a:r>
            <a:r>
              <a:rPr lang="de-DE" sz="1400" dirty="0" err="1" smtClean="0">
                <a:solidFill>
                  <a:srgbClr val="0A558C"/>
                </a:solidFill>
              </a:rPr>
              <a:t>schulkontext</a:t>
            </a:r>
            <a:r>
              <a:rPr lang="de-DE" sz="1400" dirty="0" smtClean="0">
                <a:solidFill>
                  <a:srgbClr val="0A558C"/>
                </a:solidFill>
              </a:rPr>
              <a:t> verwendet werden. Eine Auswahl geeigneter Bilder stellen wir </a:t>
            </a:r>
            <a:br>
              <a:rPr lang="de-DE" sz="1400" dirty="0" smtClean="0">
                <a:solidFill>
                  <a:srgbClr val="0A558C"/>
                </a:solidFill>
              </a:rPr>
            </a:br>
            <a:r>
              <a:rPr lang="de-DE" sz="1400" dirty="0" smtClean="0">
                <a:solidFill>
                  <a:srgbClr val="0A558C"/>
                </a:solidFill>
              </a:rPr>
              <a:t>hier für Sie bereit: www.mediathek.hs-bremen.de</a:t>
            </a:r>
          </a:p>
          <a:p>
            <a:pPr lvl="0">
              <a:spcAft>
                <a:spcPts val="1000"/>
              </a:spcAft>
            </a:pPr>
            <a:endParaRPr lang="de-DE" sz="1400" dirty="0" smtClean="0">
              <a:solidFill>
                <a:srgbClr val="0A558C"/>
              </a:solidFill>
            </a:endParaRPr>
          </a:p>
          <a:p>
            <a:pPr lvl="0">
              <a:spcAft>
                <a:spcPts val="1000"/>
              </a:spcAft>
            </a:pPr>
            <a:r>
              <a:rPr lang="de-DE" sz="1400" dirty="0" smtClean="0">
                <a:solidFill>
                  <a:srgbClr val="0A558C"/>
                </a:solidFill>
              </a:rPr>
              <a:t>Dieser Bilderpool wird kontinuierlich aktuell gehalten. Außerdem haben </a:t>
            </a:r>
            <a:br>
              <a:rPr lang="de-DE" sz="1400" dirty="0" smtClean="0">
                <a:solidFill>
                  <a:srgbClr val="0A558C"/>
                </a:solidFill>
              </a:rPr>
            </a:br>
            <a:r>
              <a:rPr lang="de-DE" sz="1400" dirty="0" smtClean="0">
                <a:solidFill>
                  <a:srgbClr val="0A558C"/>
                </a:solidFill>
              </a:rPr>
              <a:t>Sie hier die Möglichkeit, Fotos nach bestimmten Stichworten, Themen-gebieten oder innerhalb vorgegebener Sammlungen zu suchen. Bei speziellen Wünschen wenden Sie sich bitte direkt an: Fotografie@hs-bremen.de</a:t>
            </a:r>
          </a:p>
          <a:p>
            <a:pPr lvl="0">
              <a:spcAft>
                <a:spcPts val="1000"/>
              </a:spcAft>
            </a:pPr>
            <a:endParaRPr lang="de-DE" sz="1400" b="1" dirty="0">
              <a:solidFill>
                <a:srgbClr val="0A558C"/>
              </a:solidFill>
            </a:endParaRPr>
          </a:p>
        </p:txBody>
      </p:sp>
      <p:sp>
        <p:nvSpPr>
          <p:cNvPr id="19" name="Foliennummernplatzhalter 18"/>
          <p:cNvSpPr>
            <a:spLocks noGrp="1"/>
          </p:cNvSpPr>
          <p:nvPr>
            <p:ph type="sldNum" sz="quarter" idx="12"/>
          </p:nvPr>
        </p:nvSpPr>
        <p:spPr/>
        <p:txBody>
          <a:bodyPr/>
          <a:lstStyle/>
          <a:p>
            <a:fld id="{58444F55-0981-4E9E-8F6B-2F7546EE58D7}" type="slidenum">
              <a:rPr lang="de-DE" smtClean="0"/>
              <a:pPr/>
              <a:t>25</a:t>
            </a:fld>
            <a:endParaRPr lang="de-DE"/>
          </a:p>
        </p:txBody>
      </p:sp>
    </p:spTree>
    <p:extLst>
      <p:ext uri="{BB962C8B-B14F-4D97-AF65-F5344CB8AC3E}">
        <p14:creationId xmlns:p14="http://schemas.microsoft.com/office/powerpoint/2010/main" val="1741001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sz="quarter" idx="10"/>
          </p:nvPr>
        </p:nvSpPr>
        <p:spPr/>
        <p:txBody>
          <a:bodyPr/>
          <a:lstStyle/>
          <a:p>
            <a:pPr fontAlgn="ctr"/>
            <a:r>
              <a:rPr lang="de-DE" dirty="0"/>
              <a:t>Erstes Kapitel, Calibri weiß, auf einer bunten HSB-Verlaufsfläche</a:t>
            </a:r>
          </a:p>
          <a:p>
            <a:r>
              <a:rPr lang="de-DE" dirty="0"/>
              <a:t>Schriftgröße 16pt</a:t>
            </a:r>
          </a:p>
          <a:p>
            <a:r>
              <a:rPr lang="de-DE" dirty="0" err="1" smtClean="0"/>
              <a:t>Lorem</a:t>
            </a:r>
            <a:r>
              <a:rPr lang="de-DE" dirty="0" smtClean="0"/>
              <a:t> </a:t>
            </a:r>
            <a:r>
              <a:rPr lang="de-DE" dirty="0" err="1"/>
              <a:t>ipsum</a:t>
            </a:r>
            <a:endParaRPr lang="de-DE" dirty="0"/>
          </a:p>
          <a:p>
            <a:r>
              <a:rPr lang="de-DE" dirty="0" err="1"/>
              <a:t>Lorem</a:t>
            </a:r>
            <a:r>
              <a:rPr lang="de-DE" dirty="0"/>
              <a:t> </a:t>
            </a:r>
            <a:r>
              <a:rPr lang="de-DE" dirty="0" err="1"/>
              <a:t>ipsum</a:t>
            </a:r>
            <a:endParaRPr lang="de-DE" dirty="0"/>
          </a:p>
          <a:p>
            <a:r>
              <a:rPr lang="de-DE" dirty="0" err="1"/>
              <a:t>Lorem</a:t>
            </a:r>
            <a:r>
              <a:rPr lang="de-DE" dirty="0"/>
              <a:t> </a:t>
            </a:r>
            <a:r>
              <a:rPr lang="de-DE" dirty="0" err="1" smtClean="0"/>
              <a:t>ipsum</a:t>
            </a:r>
            <a:endParaRPr lang="de-DE" dirty="0" smtClean="0"/>
          </a:p>
          <a:p>
            <a:endParaRPr lang="de-DE" dirty="0"/>
          </a:p>
          <a:p>
            <a:pPr marL="0" indent="0">
              <a:buNone/>
            </a:pPr>
            <a:endParaRPr lang="de-DE" dirty="0"/>
          </a:p>
        </p:txBody>
      </p:sp>
    </p:spTree>
    <p:extLst>
      <p:ext uri="{BB962C8B-B14F-4D97-AF65-F5344CB8AC3E}">
        <p14:creationId xmlns:p14="http://schemas.microsoft.com/office/powerpoint/2010/main" val="2362759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p:custDataLst>
              <p:tags r:id="rId2"/>
            </p:custDataLst>
            <p:extLst>
              <p:ext uri="{D42A27DB-BD31-4B8C-83A1-F6EECF244321}">
                <p14:modId xmlns:p14="http://schemas.microsoft.com/office/powerpoint/2010/main" val="102409909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52"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p>
            <a:r>
              <a:rPr lang="de-DE" dirty="0" smtClean="0"/>
              <a:t>1. Kapitelüberschrift</a:t>
            </a:r>
            <a:endParaRPr lang="de-DE" dirty="0"/>
          </a:p>
        </p:txBody>
      </p:sp>
      <p:sp>
        <p:nvSpPr>
          <p:cNvPr id="3" name="Textplatzhalter 2"/>
          <p:cNvSpPr>
            <a:spLocks noGrp="1"/>
          </p:cNvSpPr>
          <p:nvPr>
            <p:ph type="body" idx="1"/>
          </p:nvPr>
        </p:nvSpPr>
        <p:spPr/>
        <p:txBody>
          <a:bodyPr/>
          <a:lstStyle/>
          <a:p>
            <a:r>
              <a:rPr lang="de-DE" dirty="0" smtClean="0"/>
              <a:t>Zwischentitel/Untertitel</a:t>
            </a:r>
            <a:endParaRPr lang="de-DE" dirty="0"/>
          </a:p>
        </p:txBody>
      </p:sp>
    </p:spTree>
    <p:extLst>
      <p:ext uri="{BB962C8B-B14F-4D97-AF65-F5344CB8AC3E}">
        <p14:creationId xmlns:p14="http://schemas.microsoft.com/office/powerpoint/2010/main" val="2310735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831A7732-7D0F-45E4-A995-37ED3BB6DE4B}" type="datetime1">
              <a:rPr lang="de-DE" smtClean="0"/>
              <a:t>19.05.2016</a:t>
            </a:fld>
            <a:endParaRPr lang="de-DE"/>
          </a:p>
        </p:txBody>
      </p:sp>
      <p:sp>
        <p:nvSpPr>
          <p:cNvPr id="4" name="Fußzeilenplatzhalter 3"/>
          <p:cNvSpPr>
            <a:spLocks noGrp="1"/>
          </p:cNvSpPr>
          <p:nvPr>
            <p:ph type="ftr" sz="quarter" idx="11"/>
          </p:nvPr>
        </p:nvSpPr>
        <p:spPr/>
        <p:txBody>
          <a:bodyPr/>
          <a:lstStyle/>
          <a:p>
            <a:r>
              <a:rPr lang="de-DE" smtClean="0"/>
              <a:t>Name der Präsentation, Name des Sprechers ©HSB</a:t>
            </a:r>
            <a:endParaRPr lang="de-DE"/>
          </a:p>
        </p:txBody>
      </p:sp>
      <p:sp>
        <p:nvSpPr>
          <p:cNvPr id="12" name="Foliennummernplatzhalter 11"/>
          <p:cNvSpPr>
            <a:spLocks noGrp="1"/>
          </p:cNvSpPr>
          <p:nvPr>
            <p:ph type="sldNum" sz="quarter" idx="12"/>
          </p:nvPr>
        </p:nvSpPr>
        <p:spPr/>
        <p:txBody>
          <a:bodyPr/>
          <a:lstStyle/>
          <a:p>
            <a:fld id="{58444F55-0981-4E9E-8F6B-2F7546EE58D7}" type="slidenum">
              <a:rPr lang="de-DE" smtClean="0"/>
              <a:pPr/>
              <a:t>5</a:t>
            </a:fld>
            <a:endParaRPr lang="de-DE"/>
          </a:p>
        </p:txBody>
      </p:sp>
      <p:sp>
        <p:nvSpPr>
          <p:cNvPr id="2" name="Titel 1"/>
          <p:cNvSpPr>
            <a:spLocks noGrp="1"/>
          </p:cNvSpPr>
          <p:nvPr>
            <p:ph type="title"/>
          </p:nvPr>
        </p:nvSpPr>
        <p:spPr/>
        <p:txBody>
          <a:bodyPr/>
          <a:lstStyle/>
          <a:p>
            <a:r>
              <a:rPr lang="de-DE" smtClean="0"/>
              <a:t>Einspaltiger Text</a:t>
            </a:r>
            <a:endParaRPr lang="de-DE" dirty="0"/>
          </a:p>
        </p:txBody>
      </p:sp>
      <p:sp>
        <p:nvSpPr>
          <p:cNvPr id="6" name="Inhaltsplatzhalter 5"/>
          <p:cNvSpPr>
            <a:spLocks noGrp="1"/>
          </p:cNvSpPr>
          <p:nvPr>
            <p:ph sz="quarter" idx="13"/>
          </p:nvPr>
        </p:nvSpPr>
        <p:spPr/>
        <p:txBody>
          <a:bodyPr/>
          <a:lstStyle/>
          <a:p>
            <a:r>
              <a:rPr lang="de-DE" b="1" dirty="0"/>
              <a:t>Subheadline (Erste Ebene: manuell fetten)</a:t>
            </a:r>
            <a:endParaRPr lang="de-DE" dirty="0"/>
          </a:p>
          <a:p>
            <a:r>
              <a:rPr lang="de-DE" dirty="0" err="1" smtClean="0"/>
              <a:t>Lorem</a:t>
            </a:r>
            <a:r>
              <a:rPr lang="de-DE" dirty="0" smtClean="0"/>
              <a:t> </a:t>
            </a:r>
            <a:r>
              <a:rPr lang="de-DE" dirty="0" err="1" smtClean="0"/>
              <a:t>ipsum</a:t>
            </a:r>
            <a:r>
              <a:rPr lang="de-DE" dirty="0" smtClean="0"/>
              <a:t> </a:t>
            </a:r>
            <a:r>
              <a:rPr lang="de-DE" dirty="0" err="1" smtClean="0"/>
              <a:t>dolor</a:t>
            </a:r>
            <a:r>
              <a:rPr lang="de-DE" dirty="0" smtClean="0"/>
              <a:t> </a:t>
            </a:r>
            <a:r>
              <a:rPr lang="de-DE" dirty="0" err="1" smtClean="0"/>
              <a:t>sit</a:t>
            </a:r>
            <a:r>
              <a:rPr lang="de-DE" dirty="0" smtClean="0"/>
              <a:t> </a:t>
            </a:r>
            <a:r>
              <a:rPr lang="de-DE" dirty="0" err="1" smtClean="0"/>
              <a:t>amet</a:t>
            </a:r>
            <a:r>
              <a:rPr lang="de-DE" dirty="0" smtClean="0"/>
              <a:t>, </a:t>
            </a:r>
            <a:r>
              <a:rPr lang="de-DE" dirty="0" err="1" smtClean="0"/>
              <a:t>consetetur</a:t>
            </a:r>
            <a:r>
              <a:rPr lang="de-DE" dirty="0" smtClean="0"/>
              <a:t> </a:t>
            </a:r>
            <a:r>
              <a:rPr lang="de-DE" dirty="0" err="1" smtClean="0"/>
              <a:t>sadipscing</a:t>
            </a:r>
            <a:r>
              <a:rPr lang="de-DE" dirty="0" smtClean="0"/>
              <a:t> </a:t>
            </a:r>
            <a:r>
              <a:rPr lang="de-DE" dirty="0" err="1" smtClean="0"/>
              <a:t>elitr</a:t>
            </a:r>
            <a:r>
              <a:rPr lang="de-DE" dirty="0" smtClean="0"/>
              <a:t>, </a:t>
            </a:r>
            <a:r>
              <a:rPr lang="de-DE" dirty="0" err="1" smtClean="0"/>
              <a:t>sed</a:t>
            </a:r>
            <a:r>
              <a:rPr lang="de-DE" dirty="0" smtClean="0"/>
              <a:t> </a:t>
            </a:r>
            <a:r>
              <a:rPr lang="de-DE" dirty="0" err="1" smtClean="0"/>
              <a:t>diam</a:t>
            </a:r>
            <a:r>
              <a:rPr lang="de-DE" dirty="0" smtClean="0"/>
              <a:t> </a:t>
            </a:r>
            <a:r>
              <a:rPr lang="de-DE" dirty="0" err="1" smtClean="0"/>
              <a:t>nonumy</a:t>
            </a:r>
            <a:r>
              <a:rPr lang="de-DE" dirty="0" smtClean="0"/>
              <a:t> </a:t>
            </a:r>
            <a:r>
              <a:rPr lang="de-DE" dirty="0" err="1" smtClean="0"/>
              <a:t>eirmod</a:t>
            </a:r>
            <a:r>
              <a:rPr lang="de-DE" dirty="0" smtClean="0"/>
              <a:t> </a:t>
            </a:r>
            <a:r>
              <a:rPr lang="de-DE" dirty="0" err="1" smtClean="0"/>
              <a:t>tempor</a:t>
            </a:r>
            <a:r>
              <a:rPr lang="de-DE" dirty="0" smtClean="0"/>
              <a:t> </a:t>
            </a:r>
            <a:r>
              <a:rPr lang="de-DE" dirty="0" err="1" smtClean="0"/>
              <a:t>invidunt</a:t>
            </a:r>
            <a:r>
              <a:rPr lang="de-DE" dirty="0" smtClean="0"/>
              <a:t> </a:t>
            </a:r>
            <a:r>
              <a:rPr lang="de-DE" dirty="0" err="1" smtClean="0"/>
              <a:t>ut</a:t>
            </a:r>
            <a:r>
              <a:rPr lang="de-DE" dirty="0" smtClean="0"/>
              <a:t> </a:t>
            </a:r>
            <a:r>
              <a:rPr lang="de-DE" dirty="0" err="1" smtClean="0"/>
              <a:t>labore</a:t>
            </a:r>
            <a:r>
              <a:rPr lang="de-DE" dirty="0" smtClean="0"/>
              <a:t> et </a:t>
            </a:r>
            <a:r>
              <a:rPr lang="de-DE" dirty="0" err="1" smtClean="0"/>
              <a:t>dolore</a:t>
            </a:r>
            <a:r>
              <a:rPr lang="de-DE" dirty="0" smtClean="0"/>
              <a:t> magna </a:t>
            </a:r>
            <a:r>
              <a:rPr lang="de-DE" dirty="0" err="1" smtClean="0"/>
              <a:t>aliquyam</a:t>
            </a:r>
            <a:r>
              <a:rPr lang="de-DE" dirty="0" smtClean="0"/>
              <a:t> </a:t>
            </a:r>
            <a:r>
              <a:rPr lang="de-DE" dirty="0" err="1" smtClean="0"/>
              <a:t>erat</a:t>
            </a:r>
            <a:r>
              <a:rPr lang="de-DE" dirty="0" smtClean="0"/>
              <a:t>, </a:t>
            </a:r>
            <a:r>
              <a:rPr lang="de-DE" dirty="0" err="1" smtClean="0"/>
              <a:t>sed</a:t>
            </a:r>
            <a:r>
              <a:rPr lang="de-DE" dirty="0" smtClean="0"/>
              <a:t> </a:t>
            </a:r>
            <a:r>
              <a:rPr lang="de-DE" dirty="0" err="1" smtClean="0"/>
              <a:t>diam</a:t>
            </a:r>
            <a:r>
              <a:rPr lang="de-DE" dirty="0" smtClean="0"/>
              <a:t> </a:t>
            </a:r>
            <a:r>
              <a:rPr lang="de-DE" dirty="0" err="1" smtClean="0"/>
              <a:t>voluptua</a:t>
            </a:r>
            <a:r>
              <a:rPr lang="de-DE" dirty="0" smtClean="0"/>
              <a:t>. At </a:t>
            </a:r>
            <a:r>
              <a:rPr lang="de-DE" dirty="0" err="1" smtClean="0"/>
              <a:t>vero</a:t>
            </a:r>
            <a:r>
              <a:rPr lang="de-DE" dirty="0" smtClean="0"/>
              <a:t> </a:t>
            </a:r>
            <a:r>
              <a:rPr lang="de-DE" dirty="0" err="1" smtClean="0"/>
              <a:t>eos</a:t>
            </a:r>
            <a:r>
              <a:rPr lang="de-DE" dirty="0" smtClean="0"/>
              <a:t> et </a:t>
            </a:r>
            <a:r>
              <a:rPr lang="de-DE" dirty="0" err="1" smtClean="0"/>
              <a:t>accusam</a:t>
            </a:r>
            <a:r>
              <a:rPr lang="de-DE" dirty="0" smtClean="0"/>
              <a:t> et </a:t>
            </a:r>
            <a:r>
              <a:rPr lang="de-DE" dirty="0" err="1" smtClean="0"/>
              <a:t>justo</a:t>
            </a:r>
            <a:r>
              <a:rPr lang="de-DE" dirty="0" smtClean="0"/>
              <a:t> </a:t>
            </a:r>
            <a:r>
              <a:rPr lang="de-DE" dirty="0" err="1" smtClean="0"/>
              <a:t>duo</a:t>
            </a:r>
            <a:r>
              <a:rPr lang="de-DE" dirty="0" smtClean="0"/>
              <a:t> </a:t>
            </a:r>
            <a:r>
              <a:rPr lang="de-DE" dirty="0" err="1" smtClean="0"/>
              <a:t>dolores</a:t>
            </a:r>
            <a:r>
              <a:rPr lang="de-DE" dirty="0" smtClean="0"/>
              <a:t> et </a:t>
            </a:r>
            <a:r>
              <a:rPr lang="de-DE" dirty="0" err="1" smtClean="0"/>
              <a:t>ea</a:t>
            </a:r>
            <a:r>
              <a:rPr lang="de-DE" dirty="0" smtClean="0"/>
              <a:t> </a:t>
            </a:r>
            <a:r>
              <a:rPr lang="de-DE" dirty="0" err="1" smtClean="0"/>
              <a:t>rebum</a:t>
            </a:r>
            <a:r>
              <a:rPr lang="de-DE" dirty="0" smtClean="0"/>
              <a:t>. Stet </a:t>
            </a:r>
            <a:r>
              <a:rPr lang="de-DE" dirty="0" err="1" smtClean="0"/>
              <a:t>clita</a:t>
            </a:r>
            <a:r>
              <a:rPr lang="de-DE" dirty="0" smtClean="0"/>
              <a:t> </a:t>
            </a:r>
            <a:r>
              <a:rPr lang="de-DE" dirty="0" err="1" smtClean="0"/>
              <a:t>kasd</a:t>
            </a:r>
            <a:r>
              <a:rPr lang="de-DE" dirty="0" smtClean="0"/>
              <a:t> </a:t>
            </a:r>
            <a:r>
              <a:rPr lang="de-DE" dirty="0" err="1" smtClean="0"/>
              <a:t>gubergren</a:t>
            </a:r>
            <a:r>
              <a:rPr lang="de-DE" dirty="0" smtClean="0"/>
              <a:t>, </a:t>
            </a:r>
            <a:r>
              <a:rPr lang="de-DE" dirty="0" err="1" smtClean="0"/>
              <a:t>no</a:t>
            </a:r>
            <a:r>
              <a:rPr lang="de-DE" dirty="0" smtClean="0"/>
              <a:t> </a:t>
            </a:r>
            <a:r>
              <a:rPr lang="de-DE" dirty="0" err="1" smtClean="0"/>
              <a:t>sea</a:t>
            </a:r>
            <a:r>
              <a:rPr lang="de-DE" dirty="0" smtClean="0"/>
              <a:t> </a:t>
            </a:r>
            <a:r>
              <a:rPr lang="de-DE" dirty="0" err="1" smtClean="0"/>
              <a:t>takimata</a:t>
            </a:r>
            <a:r>
              <a:rPr lang="de-DE" dirty="0" smtClean="0"/>
              <a:t> sanctus </a:t>
            </a:r>
            <a:r>
              <a:rPr lang="de-DE" dirty="0" err="1" smtClean="0"/>
              <a:t>est</a:t>
            </a:r>
            <a:r>
              <a:rPr lang="de-DE" dirty="0" smtClean="0"/>
              <a:t> </a:t>
            </a:r>
            <a:r>
              <a:rPr lang="de-DE" dirty="0" err="1" smtClean="0"/>
              <a:t>Lorem</a:t>
            </a:r>
            <a:r>
              <a:rPr lang="de-DE" dirty="0" smtClean="0"/>
              <a:t> </a:t>
            </a:r>
            <a:r>
              <a:rPr lang="de-DE" dirty="0" err="1" smtClean="0"/>
              <a:t>ipsum</a:t>
            </a:r>
            <a:r>
              <a:rPr lang="de-DE" dirty="0" smtClean="0"/>
              <a:t> </a:t>
            </a:r>
            <a:r>
              <a:rPr lang="de-DE" dirty="0" err="1" smtClean="0"/>
              <a:t>dolor</a:t>
            </a:r>
            <a:r>
              <a:rPr lang="de-DE" dirty="0" smtClean="0"/>
              <a:t> </a:t>
            </a:r>
            <a:r>
              <a:rPr lang="de-DE" dirty="0" err="1" smtClean="0"/>
              <a:t>sit</a:t>
            </a:r>
            <a:r>
              <a:rPr lang="de-DE" dirty="0" smtClean="0"/>
              <a:t> </a:t>
            </a:r>
            <a:r>
              <a:rPr lang="de-DE" dirty="0" err="1" smtClean="0"/>
              <a:t>amet</a:t>
            </a:r>
            <a:r>
              <a:rPr lang="de-DE" dirty="0" smtClean="0"/>
              <a:t>. </a:t>
            </a:r>
            <a:r>
              <a:rPr lang="de-DE" dirty="0" err="1" smtClean="0"/>
              <a:t>Lorem</a:t>
            </a:r>
            <a:r>
              <a:rPr lang="de-DE" dirty="0" smtClean="0"/>
              <a:t> </a:t>
            </a:r>
            <a:r>
              <a:rPr lang="de-DE" dirty="0" err="1" smtClean="0"/>
              <a:t>ipsum</a:t>
            </a:r>
            <a:r>
              <a:rPr lang="de-DE" dirty="0" smtClean="0"/>
              <a:t> </a:t>
            </a:r>
            <a:r>
              <a:rPr lang="de-DE" dirty="0" err="1" smtClean="0"/>
              <a:t>dolor</a:t>
            </a:r>
            <a:r>
              <a:rPr lang="de-DE" dirty="0" smtClean="0"/>
              <a:t> </a:t>
            </a:r>
            <a:r>
              <a:rPr lang="de-DE" dirty="0" err="1" smtClean="0"/>
              <a:t>sit</a:t>
            </a:r>
            <a:r>
              <a:rPr lang="de-DE" dirty="0" smtClean="0"/>
              <a:t> </a:t>
            </a:r>
            <a:r>
              <a:rPr lang="de-DE" dirty="0" err="1" smtClean="0"/>
              <a:t>amet</a:t>
            </a:r>
            <a:r>
              <a:rPr lang="de-DE" dirty="0" smtClean="0"/>
              <a:t>, </a:t>
            </a:r>
            <a:r>
              <a:rPr lang="de-DE" dirty="0" err="1" smtClean="0"/>
              <a:t>consetetur</a:t>
            </a:r>
            <a:r>
              <a:rPr lang="de-DE" dirty="0" smtClean="0"/>
              <a:t> </a:t>
            </a:r>
            <a:r>
              <a:rPr lang="de-DE" dirty="0" err="1" smtClean="0"/>
              <a:t>sadipscing</a:t>
            </a:r>
            <a:r>
              <a:rPr lang="de-DE" dirty="0" smtClean="0"/>
              <a:t> </a:t>
            </a:r>
            <a:r>
              <a:rPr lang="de-DE" dirty="0" err="1" smtClean="0"/>
              <a:t>elitr</a:t>
            </a:r>
            <a:r>
              <a:rPr lang="de-DE" dirty="0" smtClean="0"/>
              <a:t>, </a:t>
            </a:r>
            <a:r>
              <a:rPr lang="de-DE" dirty="0" err="1" smtClean="0"/>
              <a:t>sed</a:t>
            </a:r>
            <a:r>
              <a:rPr lang="de-DE" dirty="0" smtClean="0"/>
              <a:t> </a:t>
            </a:r>
            <a:r>
              <a:rPr lang="de-DE" dirty="0" err="1" smtClean="0"/>
              <a:t>diam</a:t>
            </a:r>
            <a:r>
              <a:rPr lang="de-DE" dirty="0" smtClean="0"/>
              <a:t> </a:t>
            </a:r>
            <a:r>
              <a:rPr lang="de-DE" dirty="0" err="1" smtClean="0"/>
              <a:t>nonumy</a:t>
            </a:r>
            <a:r>
              <a:rPr lang="de-DE" dirty="0" smtClean="0"/>
              <a:t> </a:t>
            </a:r>
            <a:r>
              <a:rPr lang="de-DE" dirty="0" err="1" smtClean="0"/>
              <a:t>eirmod</a:t>
            </a:r>
            <a:r>
              <a:rPr lang="de-DE" dirty="0" smtClean="0"/>
              <a:t> </a:t>
            </a:r>
            <a:r>
              <a:rPr lang="de-DE" dirty="0" err="1" smtClean="0"/>
              <a:t>tempor</a:t>
            </a:r>
            <a:r>
              <a:rPr lang="de-DE" dirty="0" smtClean="0"/>
              <a:t> </a:t>
            </a:r>
            <a:r>
              <a:rPr lang="de-DE" dirty="0" err="1" smtClean="0"/>
              <a:t>invidunt</a:t>
            </a:r>
            <a:r>
              <a:rPr lang="de-DE" dirty="0" smtClean="0"/>
              <a:t> </a:t>
            </a:r>
            <a:r>
              <a:rPr lang="de-DE" dirty="0" err="1" smtClean="0"/>
              <a:t>ut</a:t>
            </a:r>
            <a:r>
              <a:rPr lang="de-DE" dirty="0" smtClean="0"/>
              <a:t> </a:t>
            </a:r>
            <a:r>
              <a:rPr lang="de-DE" dirty="0" err="1" smtClean="0"/>
              <a:t>labore</a:t>
            </a:r>
            <a:r>
              <a:rPr lang="de-DE" dirty="0" smtClean="0"/>
              <a:t> et </a:t>
            </a:r>
            <a:r>
              <a:rPr lang="de-DE" dirty="0" err="1" smtClean="0"/>
              <a:t>dolore</a:t>
            </a:r>
            <a:r>
              <a:rPr lang="de-DE" dirty="0" smtClean="0"/>
              <a:t> magna </a:t>
            </a:r>
            <a:r>
              <a:rPr lang="de-DE" dirty="0" err="1" smtClean="0"/>
              <a:t>aliquyam</a:t>
            </a:r>
            <a:r>
              <a:rPr lang="de-DE" dirty="0" smtClean="0"/>
              <a:t> </a:t>
            </a:r>
            <a:r>
              <a:rPr lang="de-DE" dirty="0" err="1" smtClean="0"/>
              <a:t>erat</a:t>
            </a:r>
            <a:r>
              <a:rPr lang="de-DE" dirty="0" smtClean="0"/>
              <a:t>, </a:t>
            </a:r>
            <a:r>
              <a:rPr lang="de-DE" dirty="0" err="1" smtClean="0"/>
              <a:t>sed</a:t>
            </a:r>
            <a:r>
              <a:rPr lang="de-DE" dirty="0" smtClean="0"/>
              <a:t> </a:t>
            </a:r>
            <a:r>
              <a:rPr lang="de-DE" dirty="0" err="1" smtClean="0"/>
              <a:t>diam</a:t>
            </a:r>
            <a:r>
              <a:rPr lang="de-DE" dirty="0" smtClean="0"/>
              <a:t> </a:t>
            </a:r>
            <a:r>
              <a:rPr lang="de-DE" dirty="0" err="1" smtClean="0"/>
              <a:t>voluptua</a:t>
            </a:r>
            <a:r>
              <a:rPr lang="de-DE" dirty="0" smtClean="0"/>
              <a:t>. At </a:t>
            </a:r>
            <a:r>
              <a:rPr lang="de-DE" dirty="0" err="1" smtClean="0"/>
              <a:t>vero</a:t>
            </a:r>
            <a:r>
              <a:rPr lang="de-DE" dirty="0" smtClean="0"/>
              <a:t> </a:t>
            </a:r>
            <a:r>
              <a:rPr lang="de-DE" dirty="0" err="1" smtClean="0"/>
              <a:t>eos</a:t>
            </a:r>
            <a:r>
              <a:rPr lang="de-DE" dirty="0" smtClean="0"/>
              <a:t> et </a:t>
            </a:r>
            <a:r>
              <a:rPr lang="de-DE" dirty="0" err="1" smtClean="0"/>
              <a:t>accusam</a:t>
            </a:r>
            <a:r>
              <a:rPr lang="de-DE" dirty="0" smtClean="0"/>
              <a:t> et </a:t>
            </a:r>
            <a:r>
              <a:rPr lang="de-DE" dirty="0" err="1" smtClean="0"/>
              <a:t>justo</a:t>
            </a:r>
            <a:r>
              <a:rPr lang="de-DE" dirty="0" smtClean="0"/>
              <a:t> </a:t>
            </a:r>
            <a:r>
              <a:rPr lang="de-DE" dirty="0" err="1" smtClean="0"/>
              <a:t>duo</a:t>
            </a:r>
            <a:r>
              <a:rPr lang="de-DE" dirty="0" smtClean="0"/>
              <a:t> </a:t>
            </a:r>
            <a:r>
              <a:rPr lang="de-DE" dirty="0" err="1" smtClean="0"/>
              <a:t>dolores</a:t>
            </a:r>
            <a:r>
              <a:rPr lang="de-DE" dirty="0" smtClean="0"/>
              <a:t> et </a:t>
            </a:r>
            <a:r>
              <a:rPr lang="de-DE" dirty="0" err="1" smtClean="0"/>
              <a:t>ea</a:t>
            </a:r>
            <a:r>
              <a:rPr lang="de-DE" dirty="0" smtClean="0"/>
              <a:t> </a:t>
            </a:r>
            <a:r>
              <a:rPr lang="de-DE" dirty="0" err="1" smtClean="0"/>
              <a:t>rebum</a:t>
            </a:r>
            <a:r>
              <a:rPr lang="de-DE" dirty="0" smtClean="0"/>
              <a:t>. </a:t>
            </a:r>
          </a:p>
          <a:p>
            <a:endParaRPr lang="de-DE" dirty="0" smtClean="0"/>
          </a:p>
          <a:p>
            <a:pPr lvl="1"/>
            <a:r>
              <a:rPr lang="de-DE" dirty="0" smtClean="0"/>
              <a:t>Aufzählung Stet </a:t>
            </a:r>
            <a:r>
              <a:rPr lang="de-DE" dirty="0" err="1" smtClean="0"/>
              <a:t>clita</a:t>
            </a:r>
            <a:r>
              <a:rPr lang="de-DE" dirty="0" smtClean="0"/>
              <a:t> </a:t>
            </a:r>
            <a:r>
              <a:rPr lang="de-DE" dirty="0" err="1" smtClean="0"/>
              <a:t>kasd</a:t>
            </a:r>
            <a:r>
              <a:rPr lang="de-DE" dirty="0" smtClean="0"/>
              <a:t> </a:t>
            </a:r>
            <a:r>
              <a:rPr lang="de-DE" dirty="0" err="1" smtClean="0"/>
              <a:t>gubergren</a:t>
            </a:r>
            <a:endParaRPr lang="de-DE" dirty="0" smtClean="0"/>
          </a:p>
          <a:p>
            <a:pPr lvl="1"/>
            <a:r>
              <a:rPr lang="de-DE" dirty="0" err="1" smtClean="0"/>
              <a:t>No</a:t>
            </a:r>
            <a:r>
              <a:rPr lang="de-DE" dirty="0" smtClean="0"/>
              <a:t> </a:t>
            </a:r>
            <a:r>
              <a:rPr lang="de-DE" dirty="0" err="1" smtClean="0"/>
              <a:t>sea</a:t>
            </a:r>
            <a:r>
              <a:rPr lang="de-DE" dirty="0" smtClean="0"/>
              <a:t> </a:t>
            </a:r>
            <a:r>
              <a:rPr lang="de-DE" dirty="0" err="1" smtClean="0"/>
              <a:t>takimata</a:t>
            </a:r>
            <a:r>
              <a:rPr lang="de-DE" dirty="0" smtClean="0"/>
              <a:t> sanctus </a:t>
            </a:r>
            <a:r>
              <a:rPr lang="de-DE" dirty="0" err="1" smtClean="0"/>
              <a:t>est</a:t>
            </a:r>
            <a:r>
              <a:rPr lang="de-DE" dirty="0" smtClean="0"/>
              <a:t> </a:t>
            </a:r>
          </a:p>
          <a:p>
            <a:pPr lvl="1"/>
            <a:r>
              <a:rPr lang="de-DE" dirty="0" err="1" smtClean="0"/>
              <a:t>Lorem</a:t>
            </a:r>
            <a:r>
              <a:rPr lang="de-DE" dirty="0" smtClean="0"/>
              <a:t> </a:t>
            </a:r>
            <a:r>
              <a:rPr lang="de-DE" dirty="0" err="1" smtClean="0"/>
              <a:t>ipsum</a:t>
            </a:r>
            <a:r>
              <a:rPr lang="de-DE" dirty="0" smtClean="0"/>
              <a:t> </a:t>
            </a:r>
            <a:r>
              <a:rPr lang="de-DE" dirty="0" err="1" smtClean="0"/>
              <a:t>dolor</a:t>
            </a:r>
            <a:r>
              <a:rPr lang="de-DE" dirty="0" smtClean="0"/>
              <a:t> </a:t>
            </a:r>
            <a:r>
              <a:rPr lang="de-DE" dirty="0" err="1" smtClean="0"/>
              <a:t>sit</a:t>
            </a:r>
            <a:r>
              <a:rPr lang="de-DE" dirty="0" smtClean="0"/>
              <a:t> </a:t>
            </a:r>
            <a:r>
              <a:rPr lang="de-DE" dirty="0" err="1" smtClean="0"/>
              <a:t>amet</a:t>
            </a:r>
            <a:endParaRPr lang="de-DE" dirty="0"/>
          </a:p>
        </p:txBody>
      </p:sp>
    </p:spTree>
    <p:extLst>
      <p:ext uri="{BB962C8B-B14F-4D97-AF65-F5344CB8AC3E}">
        <p14:creationId xmlns:p14="http://schemas.microsoft.com/office/powerpoint/2010/main" val="24022718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22789285-CB39-4787-89E6-009DDC2600FB}" type="datetime1">
              <a:rPr lang="de-DE" smtClean="0"/>
              <a:t>19.05.2016</a:t>
            </a:fld>
            <a:endParaRPr lang="de-DE"/>
          </a:p>
        </p:txBody>
      </p:sp>
      <p:sp>
        <p:nvSpPr>
          <p:cNvPr id="4" name="Fußzeilenplatzhalter 3"/>
          <p:cNvSpPr>
            <a:spLocks noGrp="1"/>
          </p:cNvSpPr>
          <p:nvPr>
            <p:ph type="ftr" sz="quarter" idx="11"/>
          </p:nvPr>
        </p:nvSpPr>
        <p:spPr/>
        <p:txBody>
          <a:bodyPr/>
          <a:lstStyle/>
          <a:p>
            <a:r>
              <a:rPr lang="de-DE" smtClean="0"/>
              <a:t>Name der Präsentation, Name des Sprechers ©HSB</a:t>
            </a:r>
            <a:endParaRPr lang="de-DE"/>
          </a:p>
        </p:txBody>
      </p:sp>
      <p:sp>
        <p:nvSpPr>
          <p:cNvPr id="10" name="Foliennummernplatzhalter 9"/>
          <p:cNvSpPr>
            <a:spLocks noGrp="1"/>
          </p:cNvSpPr>
          <p:nvPr>
            <p:ph type="sldNum" sz="quarter" idx="12"/>
          </p:nvPr>
        </p:nvSpPr>
        <p:spPr/>
        <p:txBody>
          <a:bodyPr/>
          <a:lstStyle/>
          <a:p>
            <a:fld id="{58444F55-0981-4E9E-8F6B-2F7546EE58D7}" type="slidenum">
              <a:rPr lang="de-DE" smtClean="0"/>
              <a:pPr/>
              <a:t>6</a:t>
            </a:fld>
            <a:endParaRPr lang="de-DE"/>
          </a:p>
        </p:txBody>
      </p:sp>
      <p:sp>
        <p:nvSpPr>
          <p:cNvPr id="2" name="Titel 1"/>
          <p:cNvSpPr>
            <a:spLocks noGrp="1"/>
          </p:cNvSpPr>
          <p:nvPr>
            <p:ph type="title"/>
          </p:nvPr>
        </p:nvSpPr>
        <p:spPr/>
        <p:txBody>
          <a:bodyPr/>
          <a:lstStyle/>
          <a:p>
            <a:r>
              <a:rPr lang="de-DE" smtClean="0"/>
              <a:t>Einspaltiger Text</a:t>
            </a:r>
            <a:endParaRPr lang="de-DE" dirty="0"/>
          </a:p>
        </p:txBody>
      </p:sp>
      <p:sp>
        <p:nvSpPr>
          <p:cNvPr id="6" name="Inhaltsplatzhalter 5"/>
          <p:cNvSpPr>
            <a:spLocks noGrp="1"/>
          </p:cNvSpPr>
          <p:nvPr>
            <p:ph sz="quarter" idx="13"/>
          </p:nvPr>
        </p:nvSpPr>
        <p:spPr/>
        <p:txBody>
          <a:bodyPr/>
          <a:lstStyle/>
          <a:p>
            <a:r>
              <a:rPr lang="de-DE" b="1" dirty="0" smtClean="0"/>
              <a:t>Subheadline (Erste Ebene: manuell fetten)</a:t>
            </a:r>
            <a:endParaRPr lang="de-DE" dirty="0" smtClean="0"/>
          </a:p>
          <a:p>
            <a:r>
              <a:rPr lang="de-DE" dirty="0" err="1" smtClean="0"/>
              <a:t>Lorem</a:t>
            </a:r>
            <a:r>
              <a:rPr lang="de-DE" dirty="0" smtClean="0"/>
              <a:t> </a:t>
            </a:r>
            <a:r>
              <a:rPr lang="de-DE" dirty="0" err="1" smtClean="0"/>
              <a:t>ipsum</a:t>
            </a:r>
            <a:r>
              <a:rPr lang="de-DE" dirty="0" smtClean="0"/>
              <a:t> </a:t>
            </a:r>
            <a:r>
              <a:rPr lang="de-DE" dirty="0" err="1" smtClean="0"/>
              <a:t>dolor</a:t>
            </a:r>
            <a:r>
              <a:rPr lang="de-DE" dirty="0" smtClean="0"/>
              <a:t> </a:t>
            </a:r>
            <a:r>
              <a:rPr lang="de-DE" dirty="0" err="1" smtClean="0"/>
              <a:t>sit</a:t>
            </a:r>
            <a:r>
              <a:rPr lang="de-DE" dirty="0" smtClean="0"/>
              <a:t> </a:t>
            </a:r>
            <a:r>
              <a:rPr lang="de-DE" dirty="0" err="1" smtClean="0"/>
              <a:t>amet</a:t>
            </a:r>
            <a:r>
              <a:rPr lang="de-DE" dirty="0" smtClean="0"/>
              <a:t>, </a:t>
            </a:r>
            <a:r>
              <a:rPr lang="de-DE" dirty="0" err="1" smtClean="0"/>
              <a:t>consetetur</a:t>
            </a:r>
            <a:r>
              <a:rPr lang="de-DE" dirty="0" smtClean="0"/>
              <a:t> </a:t>
            </a:r>
            <a:r>
              <a:rPr lang="de-DE" dirty="0" err="1" smtClean="0"/>
              <a:t>sadipscing</a:t>
            </a:r>
            <a:r>
              <a:rPr lang="de-DE" dirty="0" smtClean="0"/>
              <a:t> </a:t>
            </a:r>
            <a:r>
              <a:rPr lang="de-DE" dirty="0" err="1" smtClean="0"/>
              <a:t>elitr</a:t>
            </a:r>
            <a:r>
              <a:rPr lang="de-DE" dirty="0" smtClean="0"/>
              <a:t>, </a:t>
            </a:r>
            <a:r>
              <a:rPr lang="de-DE" dirty="0" err="1" smtClean="0"/>
              <a:t>sed</a:t>
            </a:r>
            <a:r>
              <a:rPr lang="de-DE" dirty="0" smtClean="0"/>
              <a:t> </a:t>
            </a:r>
            <a:r>
              <a:rPr lang="de-DE" dirty="0" err="1" smtClean="0"/>
              <a:t>diam</a:t>
            </a:r>
            <a:r>
              <a:rPr lang="de-DE" dirty="0" smtClean="0"/>
              <a:t> </a:t>
            </a:r>
            <a:r>
              <a:rPr lang="de-DE" dirty="0" err="1" smtClean="0"/>
              <a:t>nonumy</a:t>
            </a:r>
            <a:r>
              <a:rPr lang="de-DE" dirty="0" smtClean="0"/>
              <a:t> </a:t>
            </a:r>
            <a:r>
              <a:rPr lang="de-DE" dirty="0" err="1" smtClean="0"/>
              <a:t>eirmod</a:t>
            </a:r>
            <a:r>
              <a:rPr lang="de-DE" dirty="0" smtClean="0"/>
              <a:t> </a:t>
            </a:r>
            <a:r>
              <a:rPr lang="de-DE" dirty="0" err="1" smtClean="0"/>
              <a:t>tempor</a:t>
            </a:r>
            <a:r>
              <a:rPr lang="de-DE" dirty="0" smtClean="0"/>
              <a:t> </a:t>
            </a:r>
            <a:r>
              <a:rPr lang="de-DE" dirty="0" err="1" smtClean="0"/>
              <a:t>invidunt</a:t>
            </a:r>
            <a:r>
              <a:rPr lang="de-DE" dirty="0" smtClean="0"/>
              <a:t> </a:t>
            </a:r>
            <a:r>
              <a:rPr lang="de-DE" dirty="0" err="1" smtClean="0"/>
              <a:t>ut</a:t>
            </a:r>
            <a:r>
              <a:rPr lang="de-DE" dirty="0" smtClean="0"/>
              <a:t> </a:t>
            </a:r>
            <a:r>
              <a:rPr lang="de-DE" dirty="0" err="1" smtClean="0"/>
              <a:t>labore</a:t>
            </a:r>
            <a:r>
              <a:rPr lang="de-DE" dirty="0" smtClean="0"/>
              <a:t> et </a:t>
            </a:r>
            <a:r>
              <a:rPr lang="de-DE" dirty="0" err="1" smtClean="0"/>
              <a:t>dolore</a:t>
            </a:r>
            <a:r>
              <a:rPr lang="de-DE" dirty="0" smtClean="0"/>
              <a:t> magna </a:t>
            </a:r>
            <a:r>
              <a:rPr lang="de-DE" dirty="0" err="1" smtClean="0"/>
              <a:t>aliquyam</a:t>
            </a:r>
            <a:r>
              <a:rPr lang="de-DE" dirty="0" smtClean="0"/>
              <a:t> </a:t>
            </a:r>
            <a:r>
              <a:rPr lang="de-DE" dirty="0" err="1" smtClean="0"/>
              <a:t>erat</a:t>
            </a:r>
            <a:r>
              <a:rPr lang="de-DE" dirty="0" smtClean="0"/>
              <a:t>, </a:t>
            </a:r>
            <a:r>
              <a:rPr lang="de-DE" dirty="0" err="1" smtClean="0"/>
              <a:t>sed</a:t>
            </a:r>
            <a:r>
              <a:rPr lang="de-DE" dirty="0" smtClean="0"/>
              <a:t> </a:t>
            </a:r>
            <a:r>
              <a:rPr lang="de-DE" dirty="0" err="1" smtClean="0"/>
              <a:t>diam</a:t>
            </a:r>
            <a:r>
              <a:rPr lang="de-DE" dirty="0" smtClean="0"/>
              <a:t> </a:t>
            </a:r>
            <a:r>
              <a:rPr lang="de-DE" dirty="0" err="1" smtClean="0"/>
              <a:t>voluptua</a:t>
            </a:r>
            <a:r>
              <a:rPr lang="de-DE" dirty="0" smtClean="0"/>
              <a:t>. At </a:t>
            </a:r>
            <a:r>
              <a:rPr lang="de-DE" dirty="0" err="1" smtClean="0"/>
              <a:t>vero</a:t>
            </a:r>
            <a:r>
              <a:rPr lang="de-DE" dirty="0" smtClean="0"/>
              <a:t> </a:t>
            </a:r>
            <a:r>
              <a:rPr lang="de-DE" dirty="0" err="1" smtClean="0"/>
              <a:t>eos</a:t>
            </a:r>
            <a:r>
              <a:rPr lang="de-DE" dirty="0" smtClean="0"/>
              <a:t> et </a:t>
            </a:r>
            <a:r>
              <a:rPr lang="de-DE" dirty="0" err="1" smtClean="0"/>
              <a:t>accusam</a:t>
            </a:r>
            <a:r>
              <a:rPr lang="de-DE" dirty="0" smtClean="0"/>
              <a:t> et </a:t>
            </a:r>
            <a:r>
              <a:rPr lang="de-DE" dirty="0" err="1" smtClean="0"/>
              <a:t>justo</a:t>
            </a:r>
            <a:r>
              <a:rPr lang="de-DE" dirty="0" smtClean="0"/>
              <a:t> </a:t>
            </a:r>
            <a:r>
              <a:rPr lang="de-DE" dirty="0" err="1" smtClean="0"/>
              <a:t>duo</a:t>
            </a:r>
            <a:r>
              <a:rPr lang="de-DE" dirty="0" smtClean="0"/>
              <a:t> </a:t>
            </a:r>
            <a:r>
              <a:rPr lang="de-DE" dirty="0" err="1" smtClean="0"/>
              <a:t>dolores</a:t>
            </a:r>
            <a:r>
              <a:rPr lang="de-DE" dirty="0" smtClean="0"/>
              <a:t> et </a:t>
            </a:r>
            <a:r>
              <a:rPr lang="de-DE" dirty="0" err="1" smtClean="0"/>
              <a:t>ea</a:t>
            </a:r>
            <a:r>
              <a:rPr lang="de-DE" dirty="0" smtClean="0"/>
              <a:t> </a:t>
            </a:r>
            <a:r>
              <a:rPr lang="de-DE" dirty="0" err="1" smtClean="0"/>
              <a:t>rebum</a:t>
            </a:r>
            <a:r>
              <a:rPr lang="de-DE" dirty="0" smtClean="0"/>
              <a:t>. Stet </a:t>
            </a:r>
            <a:r>
              <a:rPr lang="de-DE" dirty="0" err="1" smtClean="0"/>
              <a:t>clita</a:t>
            </a:r>
            <a:r>
              <a:rPr lang="de-DE" dirty="0" smtClean="0"/>
              <a:t> </a:t>
            </a:r>
            <a:r>
              <a:rPr lang="de-DE" dirty="0" err="1" smtClean="0"/>
              <a:t>kasd</a:t>
            </a:r>
            <a:r>
              <a:rPr lang="de-DE" dirty="0" smtClean="0"/>
              <a:t> </a:t>
            </a:r>
            <a:r>
              <a:rPr lang="de-DE" dirty="0" err="1" smtClean="0"/>
              <a:t>gubergren</a:t>
            </a:r>
            <a:r>
              <a:rPr lang="de-DE" dirty="0" smtClean="0"/>
              <a:t>, </a:t>
            </a:r>
            <a:r>
              <a:rPr lang="de-DE" dirty="0" err="1" smtClean="0"/>
              <a:t>no</a:t>
            </a:r>
            <a:r>
              <a:rPr lang="de-DE" dirty="0" smtClean="0"/>
              <a:t> </a:t>
            </a:r>
            <a:r>
              <a:rPr lang="de-DE" dirty="0" err="1" smtClean="0"/>
              <a:t>sea</a:t>
            </a:r>
            <a:r>
              <a:rPr lang="de-DE" dirty="0" smtClean="0"/>
              <a:t> </a:t>
            </a:r>
            <a:r>
              <a:rPr lang="de-DE" dirty="0" err="1" smtClean="0"/>
              <a:t>takimata</a:t>
            </a:r>
            <a:r>
              <a:rPr lang="de-DE" dirty="0" smtClean="0"/>
              <a:t> sanctus </a:t>
            </a:r>
            <a:r>
              <a:rPr lang="de-DE" dirty="0" err="1" smtClean="0"/>
              <a:t>est</a:t>
            </a:r>
            <a:r>
              <a:rPr lang="de-DE" dirty="0" smtClean="0"/>
              <a:t> </a:t>
            </a:r>
            <a:r>
              <a:rPr lang="de-DE" dirty="0" err="1" smtClean="0"/>
              <a:t>Lorem</a:t>
            </a:r>
            <a:r>
              <a:rPr lang="de-DE" dirty="0" smtClean="0"/>
              <a:t> </a:t>
            </a:r>
            <a:r>
              <a:rPr lang="de-DE" dirty="0" err="1" smtClean="0"/>
              <a:t>ipsum</a:t>
            </a:r>
            <a:r>
              <a:rPr lang="de-DE" dirty="0" smtClean="0"/>
              <a:t> </a:t>
            </a:r>
            <a:r>
              <a:rPr lang="de-DE" dirty="0" err="1" smtClean="0"/>
              <a:t>dolor</a:t>
            </a:r>
            <a:r>
              <a:rPr lang="de-DE" dirty="0" smtClean="0"/>
              <a:t> </a:t>
            </a:r>
            <a:r>
              <a:rPr lang="de-DE" dirty="0" err="1" smtClean="0"/>
              <a:t>sit</a:t>
            </a:r>
            <a:r>
              <a:rPr lang="de-DE" dirty="0" smtClean="0"/>
              <a:t> </a:t>
            </a:r>
            <a:r>
              <a:rPr lang="de-DE" dirty="0" err="1" smtClean="0"/>
              <a:t>amet</a:t>
            </a:r>
            <a:r>
              <a:rPr lang="de-DE" dirty="0" smtClean="0"/>
              <a:t>. </a:t>
            </a:r>
            <a:r>
              <a:rPr lang="de-DE" dirty="0" err="1" smtClean="0"/>
              <a:t>Lorem</a:t>
            </a:r>
            <a:r>
              <a:rPr lang="de-DE" dirty="0" smtClean="0"/>
              <a:t> </a:t>
            </a:r>
            <a:r>
              <a:rPr lang="de-DE" dirty="0" err="1" smtClean="0"/>
              <a:t>ipsum</a:t>
            </a:r>
            <a:r>
              <a:rPr lang="de-DE" dirty="0" smtClean="0"/>
              <a:t> </a:t>
            </a:r>
            <a:r>
              <a:rPr lang="de-DE" dirty="0" err="1" smtClean="0"/>
              <a:t>dolor</a:t>
            </a:r>
            <a:r>
              <a:rPr lang="de-DE" dirty="0" smtClean="0"/>
              <a:t> </a:t>
            </a:r>
            <a:r>
              <a:rPr lang="de-DE" dirty="0" err="1" smtClean="0"/>
              <a:t>sit</a:t>
            </a:r>
            <a:r>
              <a:rPr lang="de-DE" dirty="0" smtClean="0"/>
              <a:t> </a:t>
            </a:r>
            <a:r>
              <a:rPr lang="de-DE" dirty="0" err="1" smtClean="0"/>
              <a:t>amet</a:t>
            </a:r>
            <a:r>
              <a:rPr lang="de-DE" dirty="0" smtClean="0"/>
              <a:t>, </a:t>
            </a:r>
            <a:r>
              <a:rPr lang="de-DE" dirty="0" err="1" smtClean="0"/>
              <a:t>consetetur</a:t>
            </a:r>
            <a:r>
              <a:rPr lang="de-DE" dirty="0" smtClean="0"/>
              <a:t> </a:t>
            </a:r>
            <a:r>
              <a:rPr lang="de-DE" dirty="0" err="1" smtClean="0"/>
              <a:t>sadipscing</a:t>
            </a:r>
            <a:r>
              <a:rPr lang="de-DE" dirty="0" smtClean="0"/>
              <a:t> </a:t>
            </a:r>
            <a:r>
              <a:rPr lang="de-DE" dirty="0" err="1" smtClean="0"/>
              <a:t>elitr</a:t>
            </a:r>
            <a:r>
              <a:rPr lang="de-DE" dirty="0" smtClean="0"/>
              <a:t>, </a:t>
            </a:r>
            <a:r>
              <a:rPr lang="de-DE" dirty="0" err="1" smtClean="0"/>
              <a:t>sed</a:t>
            </a:r>
            <a:r>
              <a:rPr lang="de-DE" dirty="0" smtClean="0"/>
              <a:t> </a:t>
            </a:r>
            <a:r>
              <a:rPr lang="de-DE" dirty="0" err="1" smtClean="0"/>
              <a:t>diam</a:t>
            </a:r>
            <a:r>
              <a:rPr lang="de-DE" dirty="0" smtClean="0"/>
              <a:t> </a:t>
            </a:r>
            <a:r>
              <a:rPr lang="de-DE" dirty="0" err="1" smtClean="0"/>
              <a:t>nonumy</a:t>
            </a:r>
            <a:r>
              <a:rPr lang="de-DE" dirty="0" smtClean="0"/>
              <a:t> </a:t>
            </a:r>
            <a:r>
              <a:rPr lang="de-DE" dirty="0" err="1" smtClean="0"/>
              <a:t>eirmod</a:t>
            </a:r>
            <a:r>
              <a:rPr lang="de-DE" dirty="0" smtClean="0"/>
              <a:t> </a:t>
            </a:r>
            <a:r>
              <a:rPr lang="de-DE" dirty="0" err="1" smtClean="0"/>
              <a:t>tempor</a:t>
            </a:r>
            <a:r>
              <a:rPr lang="de-DE" dirty="0" smtClean="0"/>
              <a:t> </a:t>
            </a:r>
            <a:r>
              <a:rPr lang="de-DE" dirty="0" err="1" smtClean="0"/>
              <a:t>invidunt</a:t>
            </a:r>
            <a:r>
              <a:rPr lang="de-DE" dirty="0" smtClean="0"/>
              <a:t> </a:t>
            </a:r>
            <a:r>
              <a:rPr lang="de-DE" dirty="0" err="1" smtClean="0"/>
              <a:t>ut</a:t>
            </a:r>
            <a:r>
              <a:rPr lang="de-DE" dirty="0" smtClean="0"/>
              <a:t> </a:t>
            </a:r>
            <a:r>
              <a:rPr lang="de-DE" dirty="0" err="1" smtClean="0"/>
              <a:t>labore</a:t>
            </a:r>
            <a:r>
              <a:rPr lang="de-DE" dirty="0" smtClean="0"/>
              <a:t> et </a:t>
            </a:r>
            <a:r>
              <a:rPr lang="de-DE" dirty="0" err="1" smtClean="0"/>
              <a:t>dolore</a:t>
            </a:r>
            <a:r>
              <a:rPr lang="de-DE" dirty="0" smtClean="0"/>
              <a:t> magna </a:t>
            </a:r>
            <a:r>
              <a:rPr lang="de-DE" dirty="0" err="1" smtClean="0"/>
              <a:t>aliquyam</a:t>
            </a:r>
            <a:r>
              <a:rPr lang="de-DE" dirty="0" smtClean="0"/>
              <a:t> </a:t>
            </a:r>
            <a:r>
              <a:rPr lang="de-DE" dirty="0" err="1" smtClean="0"/>
              <a:t>erat</a:t>
            </a:r>
            <a:r>
              <a:rPr lang="de-DE" dirty="0" smtClean="0"/>
              <a:t>, </a:t>
            </a:r>
            <a:r>
              <a:rPr lang="de-DE" dirty="0" err="1" smtClean="0"/>
              <a:t>sed</a:t>
            </a:r>
            <a:r>
              <a:rPr lang="de-DE" dirty="0" smtClean="0"/>
              <a:t> </a:t>
            </a:r>
            <a:r>
              <a:rPr lang="de-DE" dirty="0" err="1" smtClean="0"/>
              <a:t>diam</a:t>
            </a:r>
            <a:r>
              <a:rPr lang="de-DE" dirty="0" smtClean="0"/>
              <a:t> </a:t>
            </a:r>
            <a:r>
              <a:rPr lang="de-DE" dirty="0" err="1" smtClean="0"/>
              <a:t>voluptua</a:t>
            </a:r>
            <a:r>
              <a:rPr lang="de-DE" dirty="0" smtClean="0"/>
              <a:t>. At </a:t>
            </a:r>
            <a:r>
              <a:rPr lang="de-DE" dirty="0" err="1" smtClean="0"/>
              <a:t>vero</a:t>
            </a:r>
            <a:r>
              <a:rPr lang="de-DE" dirty="0" smtClean="0"/>
              <a:t> </a:t>
            </a:r>
            <a:r>
              <a:rPr lang="de-DE" dirty="0" err="1" smtClean="0"/>
              <a:t>eos</a:t>
            </a:r>
            <a:r>
              <a:rPr lang="de-DE" dirty="0" smtClean="0"/>
              <a:t> et </a:t>
            </a:r>
            <a:r>
              <a:rPr lang="de-DE" dirty="0" err="1" smtClean="0"/>
              <a:t>accusam</a:t>
            </a:r>
            <a:r>
              <a:rPr lang="de-DE" dirty="0" smtClean="0"/>
              <a:t> et </a:t>
            </a:r>
            <a:r>
              <a:rPr lang="de-DE" dirty="0" err="1" smtClean="0"/>
              <a:t>justo</a:t>
            </a:r>
            <a:r>
              <a:rPr lang="de-DE" dirty="0" smtClean="0"/>
              <a:t> </a:t>
            </a:r>
            <a:r>
              <a:rPr lang="de-DE" dirty="0" err="1" smtClean="0"/>
              <a:t>duo</a:t>
            </a:r>
            <a:r>
              <a:rPr lang="de-DE" dirty="0" smtClean="0"/>
              <a:t> </a:t>
            </a:r>
            <a:r>
              <a:rPr lang="de-DE" dirty="0" err="1" smtClean="0"/>
              <a:t>dolores</a:t>
            </a:r>
            <a:r>
              <a:rPr lang="de-DE" dirty="0" smtClean="0"/>
              <a:t> et </a:t>
            </a:r>
            <a:r>
              <a:rPr lang="de-DE" dirty="0" err="1" smtClean="0"/>
              <a:t>ea</a:t>
            </a:r>
            <a:r>
              <a:rPr lang="de-DE" dirty="0" smtClean="0"/>
              <a:t> </a:t>
            </a:r>
            <a:r>
              <a:rPr lang="de-DE" dirty="0" err="1" smtClean="0"/>
              <a:t>rebum</a:t>
            </a:r>
            <a:r>
              <a:rPr lang="de-DE" dirty="0" smtClean="0"/>
              <a:t>. </a:t>
            </a:r>
          </a:p>
          <a:p>
            <a:endParaRPr lang="de-DE" dirty="0" smtClean="0"/>
          </a:p>
          <a:p>
            <a:pPr lvl="1"/>
            <a:r>
              <a:rPr lang="de-DE" dirty="0" smtClean="0"/>
              <a:t>Aufzählung Stet </a:t>
            </a:r>
            <a:r>
              <a:rPr lang="de-DE" dirty="0" err="1" smtClean="0"/>
              <a:t>clita</a:t>
            </a:r>
            <a:r>
              <a:rPr lang="de-DE" dirty="0" smtClean="0"/>
              <a:t> </a:t>
            </a:r>
            <a:r>
              <a:rPr lang="de-DE" dirty="0" err="1" smtClean="0"/>
              <a:t>kasd</a:t>
            </a:r>
            <a:r>
              <a:rPr lang="de-DE" dirty="0" smtClean="0"/>
              <a:t> </a:t>
            </a:r>
            <a:r>
              <a:rPr lang="de-DE" dirty="0" err="1" smtClean="0"/>
              <a:t>gubergren</a:t>
            </a:r>
            <a:endParaRPr lang="de-DE" dirty="0" smtClean="0"/>
          </a:p>
          <a:p>
            <a:pPr lvl="1"/>
            <a:r>
              <a:rPr lang="de-DE" dirty="0" err="1" smtClean="0"/>
              <a:t>No</a:t>
            </a:r>
            <a:r>
              <a:rPr lang="de-DE" dirty="0" smtClean="0"/>
              <a:t> </a:t>
            </a:r>
            <a:r>
              <a:rPr lang="de-DE" dirty="0" err="1" smtClean="0"/>
              <a:t>sea</a:t>
            </a:r>
            <a:r>
              <a:rPr lang="de-DE" dirty="0" smtClean="0"/>
              <a:t> </a:t>
            </a:r>
            <a:r>
              <a:rPr lang="de-DE" dirty="0" err="1" smtClean="0"/>
              <a:t>takimata</a:t>
            </a:r>
            <a:r>
              <a:rPr lang="de-DE" dirty="0" smtClean="0"/>
              <a:t> sanctus </a:t>
            </a:r>
            <a:r>
              <a:rPr lang="de-DE" dirty="0" err="1" smtClean="0"/>
              <a:t>est</a:t>
            </a:r>
            <a:r>
              <a:rPr lang="de-DE" dirty="0" smtClean="0"/>
              <a:t> </a:t>
            </a:r>
          </a:p>
          <a:p>
            <a:pPr lvl="1"/>
            <a:r>
              <a:rPr lang="de-DE" dirty="0" err="1" smtClean="0"/>
              <a:t>Lorem</a:t>
            </a:r>
            <a:r>
              <a:rPr lang="de-DE" dirty="0" smtClean="0"/>
              <a:t> </a:t>
            </a:r>
            <a:r>
              <a:rPr lang="de-DE" dirty="0" err="1" smtClean="0"/>
              <a:t>ipsum</a:t>
            </a:r>
            <a:r>
              <a:rPr lang="de-DE" dirty="0" smtClean="0"/>
              <a:t> </a:t>
            </a:r>
            <a:r>
              <a:rPr lang="de-DE" dirty="0" err="1" smtClean="0"/>
              <a:t>dolor</a:t>
            </a:r>
            <a:r>
              <a:rPr lang="de-DE" dirty="0" smtClean="0"/>
              <a:t> </a:t>
            </a:r>
            <a:r>
              <a:rPr lang="de-DE" dirty="0" err="1" smtClean="0"/>
              <a:t>sit</a:t>
            </a:r>
            <a:r>
              <a:rPr lang="de-DE" dirty="0" smtClean="0"/>
              <a:t> </a:t>
            </a:r>
            <a:r>
              <a:rPr lang="de-DE" dirty="0" err="1" smtClean="0"/>
              <a:t>amet</a:t>
            </a:r>
            <a:endParaRPr lang="de-DE" dirty="0"/>
          </a:p>
        </p:txBody>
      </p:sp>
      <p:sp>
        <p:nvSpPr>
          <p:cNvPr id="7" name="Inhaltsplatzhalter 5"/>
          <p:cNvSpPr txBox="1">
            <a:spLocks/>
          </p:cNvSpPr>
          <p:nvPr/>
        </p:nvSpPr>
        <p:spPr bwMode="gray">
          <a:xfrm>
            <a:off x="358775" y="188660"/>
            <a:ext cx="7129549" cy="180000"/>
          </a:xfrm>
          <a:prstGeom prst="rect">
            <a:avLst/>
          </a:prstGeom>
        </p:spPr>
        <p:txBody>
          <a:bodyPr vert="horz" lIns="0" tIns="0" rIns="0" bIns="0" rtlCol="0" anchor="b">
            <a:normAutofit/>
          </a:bodyPr>
          <a:lstStyle>
            <a:lvl1pPr marL="0" indent="0" algn="l" defTabSz="914400" rtl="0" eaLnBrk="1" latinLnBrk="0" hangingPunct="1">
              <a:spcBef>
                <a:spcPts val="200"/>
              </a:spcBef>
              <a:spcAft>
                <a:spcPts val="0"/>
              </a:spcAft>
              <a:buFont typeface="Arial" panose="020B0604020202020204" pitchFamily="34" charset="0"/>
              <a:buNone/>
              <a:defRPr sz="1600" b="0" kern="1200">
                <a:solidFill>
                  <a:schemeClr val="bg2"/>
                </a:solidFill>
                <a:latin typeface="+mj-lt"/>
                <a:ea typeface="+mn-ea"/>
                <a:cs typeface="+mn-cs"/>
              </a:defRPr>
            </a:lvl1pPr>
            <a:lvl2pPr marL="180975" indent="-180975" algn="l" defTabSz="914400" rtl="0" eaLnBrk="1" latinLnBrk="0" hangingPunct="1">
              <a:spcBef>
                <a:spcPts val="200"/>
              </a:spcBef>
              <a:spcAft>
                <a:spcPts val="0"/>
              </a:spcAft>
              <a:buFont typeface="Wingdings" charset="2"/>
              <a:buChar char="§"/>
              <a:defRPr sz="1600" kern="1200">
                <a:solidFill>
                  <a:schemeClr val="bg2"/>
                </a:solidFill>
                <a:latin typeface="+mj-lt"/>
                <a:ea typeface="+mn-ea"/>
                <a:cs typeface="+mn-cs"/>
              </a:defRPr>
            </a:lvl2pPr>
            <a:lvl3pPr marL="363538" indent="-182563" algn="l" defTabSz="914400" rtl="0" eaLnBrk="1" latinLnBrk="0" hangingPunct="1">
              <a:spcBef>
                <a:spcPts val="200"/>
              </a:spcBef>
              <a:spcAft>
                <a:spcPts val="0"/>
              </a:spcAft>
              <a:buFont typeface="Symbol" charset="2"/>
              <a:buChar char="-"/>
              <a:defRPr sz="1600" kern="1200">
                <a:solidFill>
                  <a:schemeClr val="bg2"/>
                </a:solidFill>
                <a:latin typeface="+mj-lt"/>
                <a:ea typeface="+mn-ea"/>
                <a:cs typeface="+mn-cs"/>
              </a:defRPr>
            </a:lvl3pPr>
            <a:lvl4pPr marL="541338" indent="-179388" algn="l" defTabSz="914400" rtl="0" eaLnBrk="1" latinLnBrk="0" hangingPunct="1">
              <a:spcBef>
                <a:spcPts val="200"/>
              </a:spcBef>
              <a:spcAft>
                <a:spcPts val="0"/>
              </a:spcAft>
              <a:buFont typeface="Symbol" charset="2"/>
              <a:buChar char="-"/>
              <a:defRPr sz="1600" kern="1200">
                <a:solidFill>
                  <a:schemeClr val="bg2"/>
                </a:solidFill>
                <a:latin typeface="+mj-lt"/>
                <a:ea typeface="+mn-ea"/>
                <a:cs typeface="+mn-cs"/>
              </a:defRPr>
            </a:lvl4pPr>
            <a:lvl5pPr marL="714375" indent="-180975" algn="l" defTabSz="914400" rtl="0" eaLnBrk="1" latinLnBrk="0" hangingPunct="1">
              <a:spcBef>
                <a:spcPts val="200"/>
              </a:spcBef>
              <a:spcAft>
                <a:spcPts val="0"/>
              </a:spcAft>
              <a:buFont typeface="Symbol" charset="2"/>
              <a:buChar char="-"/>
              <a:defRPr sz="1600" kern="1200">
                <a:solidFill>
                  <a:schemeClr val="bg2"/>
                </a:solidFill>
                <a:latin typeface="+mj-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de-DE" sz="1000" dirty="0" smtClean="0">
                <a:solidFill>
                  <a:srgbClr val="FFFFFF"/>
                </a:solidFill>
              </a:rPr>
              <a:t>Optionale Kopfzeile (kopieren)</a:t>
            </a:r>
            <a:endParaRPr lang="de-DE" sz="1000" dirty="0">
              <a:solidFill>
                <a:srgbClr val="FFFFFF"/>
              </a:solidFill>
            </a:endParaRPr>
          </a:p>
        </p:txBody>
      </p:sp>
    </p:spTree>
    <p:extLst>
      <p:ext uri="{BB962C8B-B14F-4D97-AF65-F5344CB8AC3E}">
        <p14:creationId xmlns:p14="http://schemas.microsoft.com/office/powerpoint/2010/main" val="2838580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2"/>
            </p:custDataLst>
            <p:extLst>
              <p:ext uri="{D42A27DB-BD31-4B8C-83A1-F6EECF244321}">
                <p14:modId xmlns:p14="http://schemas.microsoft.com/office/powerpoint/2010/main" val="16562795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603"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Datumsplatzhalter 4"/>
          <p:cNvSpPr>
            <a:spLocks noGrp="1"/>
          </p:cNvSpPr>
          <p:nvPr>
            <p:ph type="dt" sz="half" idx="10"/>
          </p:nvPr>
        </p:nvSpPr>
        <p:spPr/>
        <p:txBody>
          <a:bodyPr/>
          <a:lstStyle/>
          <a:p>
            <a:fld id="{CB2BDD2F-39D7-4A16-AEBD-F8AAC916E9B7}" type="datetime1">
              <a:rPr lang="de-DE" smtClean="0"/>
              <a:t>19.05.2016</a:t>
            </a:fld>
            <a:endParaRPr lang="de-DE" dirty="0"/>
          </a:p>
        </p:txBody>
      </p:sp>
      <p:sp>
        <p:nvSpPr>
          <p:cNvPr id="6" name="Fußzeilenplatzhalter 5"/>
          <p:cNvSpPr>
            <a:spLocks noGrp="1"/>
          </p:cNvSpPr>
          <p:nvPr>
            <p:ph type="ftr" sz="quarter" idx="11"/>
          </p:nvPr>
        </p:nvSpPr>
        <p:spPr/>
        <p:txBody>
          <a:bodyPr/>
          <a:lstStyle/>
          <a:p>
            <a:r>
              <a:rPr lang="de-DE" smtClean="0"/>
              <a:t>Name der Präsentation, Name des Sprechers ©HSB</a:t>
            </a:r>
            <a:endParaRPr lang="de-DE" dirty="0"/>
          </a:p>
        </p:txBody>
      </p:sp>
      <p:sp>
        <p:nvSpPr>
          <p:cNvPr id="11" name="Foliennummernplatzhalter 10"/>
          <p:cNvSpPr>
            <a:spLocks noGrp="1"/>
          </p:cNvSpPr>
          <p:nvPr>
            <p:ph type="sldNum" sz="quarter" idx="12"/>
          </p:nvPr>
        </p:nvSpPr>
        <p:spPr/>
        <p:txBody>
          <a:bodyPr/>
          <a:lstStyle/>
          <a:p>
            <a:fld id="{58444F55-0981-4E9E-8F6B-2F7546EE58D7}" type="slidenum">
              <a:rPr lang="de-DE" smtClean="0"/>
              <a:pPr/>
              <a:t>7</a:t>
            </a:fld>
            <a:endParaRPr lang="de-DE"/>
          </a:p>
        </p:txBody>
      </p:sp>
      <p:sp>
        <p:nvSpPr>
          <p:cNvPr id="3" name="Textplatzhalter 2"/>
          <p:cNvSpPr>
            <a:spLocks noGrp="1"/>
          </p:cNvSpPr>
          <p:nvPr>
            <p:ph type="body" sz="quarter" idx="15"/>
          </p:nvPr>
        </p:nvSpPr>
        <p:spPr/>
        <p:txBody>
          <a:bodyPr/>
          <a:lstStyle/>
          <a:p>
            <a:r>
              <a:rPr lang="de-DE" smtClean="0"/>
              <a:t>Erste Ebene</a:t>
            </a:r>
          </a:p>
          <a:p>
            <a:pPr lvl="1"/>
            <a:r>
              <a:rPr lang="de-DE" smtClean="0"/>
              <a:t>Zweite Ebene: Aufzählung</a:t>
            </a:r>
          </a:p>
          <a:p>
            <a:pPr lvl="2"/>
            <a:r>
              <a:rPr lang="de-DE" smtClean="0"/>
              <a:t>Dritte Ebene: Aufzählung</a:t>
            </a:r>
          </a:p>
          <a:p>
            <a:pPr lvl="3"/>
            <a:r>
              <a:rPr lang="de-DE" smtClean="0"/>
              <a:t>Vierte Ebene: Aufzählung</a:t>
            </a:r>
          </a:p>
          <a:p>
            <a:pPr lvl="4"/>
            <a:r>
              <a:rPr lang="de-DE" smtClean="0"/>
              <a:t>Fünfte Ebene: Aufzählung</a:t>
            </a:r>
            <a:endParaRPr lang="de-DE" dirty="0"/>
          </a:p>
        </p:txBody>
      </p:sp>
      <p:sp>
        <p:nvSpPr>
          <p:cNvPr id="4" name="Textplatzhalter 3"/>
          <p:cNvSpPr>
            <a:spLocks noGrp="1"/>
          </p:cNvSpPr>
          <p:nvPr>
            <p:ph type="body" sz="quarter" idx="16"/>
          </p:nvPr>
        </p:nvSpPr>
        <p:spPr/>
        <p:txBody>
          <a:bodyPr/>
          <a:lstStyle/>
          <a:p>
            <a:r>
              <a:rPr lang="de-DE" smtClean="0"/>
              <a:t>Erste Ebene</a:t>
            </a:r>
          </a:p>
          <a:p>
            <a:pPr lvl="1"/>
            <a:r>
              <a:rPr lang="de-DE" smtClean="0"/>
              <a:t>Zweite Ebene: Aufzählung</a:t>
            </a:r>
          </a:p>
          <a:p>
            <a:pPr lvl="2"/>
            <a:r>
              <a:rPr lang="de-DE" smtClean="0"/>
              <a:t>Dritte Ebene: Aufzählung</a:t>
            </a:r>
          </a:p>
          <a:p>
            <a:pPr lvl="3"/>
            <a:r>
              <a:rPr lang="de-DE" smtClean="0"/>
              <a:t>Vierte Ebene: Aufzählung</a:t>
            </a:r>
          </a:p>
          <a:p>
            <a:pPr lvl="4"/>
            <a:r>
              <a:rPr lang="de-DE" smtClean="0"/>
              <a:t>Fünfte Ebene: Aufzählung</a:t>
            </a:r>
            <a:endParaRPr lang="de-DE" dirty="0"/>
          </a:p>
        </p:txBody>
      </p:sp>
      <p:sp>
        <p:nvSpPr>
          <p:cNvPr id="2" name="Titel 1"/>
          <p:cNvSpPr>
            <a:spLocks noGrp="1"/>
          </p:cNvSpPr>
          <p:nvPr>
            <p:ph type="title"/>
          </p:nvPr>
        </p:nvSpPr>
        <p:spPr/>
        <p:txBody>
          <a:bodyPr/>
          <a:lstStyle/>
          <a:p>
            <a:r>
              <a:rPr lang="de-DE" smtClean="0"/>
              <a:t>Zweispaltiger Text</a:t>
            </a:r>
            <a:endParaRPr lang="de-DE" dirty="0"/>
          </a:p>
        </p:txBody>
      </p:sp>
    </p:spTree>
    <p:extLst>
      <p:ext uri="{BB962C8B-B14F-4D97-AF65-F5344CB8AC3E}">
        <p14:creationId xmlns:p14="http://schemas.microsoft.com/office/powerpoint/2010/main" val="26082852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p:custDataLst>
              <p:tags r:id="rId2"/>
            </p:custDataLst>
            <p:extLst>
              <p:ext uri="{D42A27DB-BD31-4B8C-83A1-F6EECF244321}">
                <p14:modId xmlns:p14="http://schemas.microsoft.com/office/powerpoint/2010/main" val="307218187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26"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p>
            <a:r>
              <a:rPr lang="de-DE" dirty="0" smtClean="0"/>
              <a:t>Text und Bild</a:t>
            </a:r>
            <a:endParaRPr lang="de-DE" dirty="0"/>
          </a:p>
        </p:txBody>
      </p:sp>
      <p:sp>
        <p:nvSpPr>
          <p:cNvPr id="3" name="Textplatzhalter 2"/>
          <p:cNvSpPr>
            <a:spLocks noGrp="1"/>
          </p:cNvSpPr>
          <p:nvPr>
            <p:ph type="body" sz="quarter" idx="4294967295"/>
          </p:nvPr>
        </p:nvSpPr>
        <p:spPr>
          <a:xfrm>
            <a:off x="358775" y="1376896"/>
            <a:ext cx="4105275" cy="4788954"/>
          </a:xfrm>
        </p:spPr>
        <p:txBody>
          <a:bodyPr/>
          <a:lstStyle/>
          <a:p>
            <a:r>
              <a:rPr lang="de-DE" dirty="0"/>
              <a:t>Erste Ebene</a:t>
            </a:r>
          </a:p>
          <a:p>
            <a:pPr lvl="1"/>
            <a:r>
              <a:rPr lang="de-DE" dirty="0"/>
              <a:t>Zweite Ebene: Aufzählung</a:t>
            </a:r>
          </a:p>
          <a:p>
            <a:pPr lvl="2"/>
            <a:r>
              <a:rPr lang="de-DE" dirty="0"/>
              <a:t>Dritte Ebene: Aufzählung</a:t>
            </a:r>
          </a:p>
          <a:p>
            <a:pPr lvl="3"/>
            <a:r>
              <a:rPr lang="de-DE" dirty="0"/>
              <a:t>Vierte Ebene: Aufzählung</a:t>
            </a:r>
          </a:p>
          <a:p>
            <a:pPr lvl="4"/>
            <a:r>
              <a:rPr lang="de-DE" dirty="0"/>
              <a:t>Fünfte Ebene: Aufzählung</a:t>
            </a:r>
          </a:p>
        </p:txBody>
      </p:sp>
      <p:pic>
        <p:nvPicPr>
          <p:cNvPr id="8" name="Bildplatzhalter 7"/>
          <p:cNvPicPr>
            <a:picLocks noGrp="1" noChangeAspect="1"/>
          </p:cNvPicPr>
          <p:nvPr>
            <p:ph type="pic" sz="quarter" idx="15"/>
          </p:nvPr>
        </p:nvPicPr>
        <p:blipFill>
          <a:blip r:embed="rId7">
            <a:extLst>
              <a:ext uri="{28A0092B-C50C-407E-A947-70E740481C1C}">
                <a14:useLocalDpi xmlns:a14="http://schemas.microsoft.com/office/drawing/2010/main" val="0"/>
              </a:ext>
            </a:extLst>
          </a:blip>
          <a:srcRect t="6577" b="6577"/>
          <a:stretch>
            <a:fillRect/>
          </a:stretch>
        </p:blipFill>
        <p:spPr/>
      </p:pic>
      <p:sp>
        <p:nvSpPr>
          <p:cNvPr id="5" name="Datumsplatzhalter 4"/>
          <p:cNvSpPr>
            <a:spLocks noGrp="1"/>
          </p:cNvSpPr>
          <p:nvPr>
            <p:ph type="dt" sz="half" idx="10"/>
          </p:nvPr>
        </p:nvSpPr>
        <p:spPr/>
        <p:txBody>
          <a:bodyPr/>
          <a:lstStyle/>
          <a:p>
            <a:fld id="{2DB04CCA-20E1-4958-B647-CD2AC398A7A3}" type="datetime1">
              <a:rPr lang="de-DE" smtClean="0"/>
              <a:t>19.05.2016</a:t>
            </a:fld>
            <a:endParaRPr lang="de-DE" dirty="0"/>
          </a:p>
        </p:txBody>
      </p:sp>
      <p:sp>
        <p:nvSpPr>
          <p:cNvPr id="6" name="Fußzeilenplatzhalter 5"/>
          <p:cNvSpPr>
            <a:spLocks noGrp="1"/>
          </p:cNvSpPr>
          <p:nvPr>
            <p:ph type="ftr" sz="quarter" idx="11"/>
          </p:nvPr>
        </p:nvSpPr>
        <p:spPr/>
        <p:txBody>
          <a:bodyPr/>
          <a:lstStyle/>
          <a:p>
            <a:r>
              <a:rPr lang="de-DE" dirty="0" smtClean="0"/>
              <a:t>Name der Präsentation, Name des Sprechers ©HSB</a:t>
            </a:r>
            <a:endParaRPr lang="de-DE" dirty="0"/>
          </a:p>
        </p:txBody>
      </p:sp>
      <p:sp>
        <p:nvSpPr>
          <p:cNvPr id="11" name="Foliennummernplatzhalter 10"/>
          <p:cNvSpPr>
            <a:spLocks noGrp="1"/>
          </p:cNvSpPr>
          <p:nvPr>
            <p:ph type="sldNum" sz="quarter" idx="12"/>
          </p:nvPr>
        </p:nvSpPr>
        <p:spPr/>
        <p:txBody>
          <a:bodyPr/>
          <a:lstStyle/>
          <a:p>
            <a:fld id="{58444F55-0981-4E9E-8F6B-2F7546EE58D7}" type="slidenum">
              <a:rPr lang="de-DE" smtClean="0"/>
              <a:pPr/>
              <a:t>8</a:t>
            </a:fld>
            <a:endParaRPr lang="de-DE"/>
          </a:p>
        </p:txBody>
      </p:sp>
    </p:spTree>
    <p:extLst>
      <p:ext uri="{BB962C8B-B14F-4D97-AF65-F5344CB8AC3E}">
        <p14:creationId xmlns:p14="http://schemas.microsoft.com/office/powerpoint/2010/main" val="1741278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17716187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649"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3" name="Bildplatzhalter 2"/>
          <p:cNvPicPr>
            <a:picLocks noGrp="1" noChangeAspect="1"/>
          </p:cNvPicPr>
          <p:nvPr>
            <p:ph type="pic" sz="quarter" idx="16"/>
          </p:nvPr>
        </p:nvPicPr>
        <p:blipFill>
          <a:blip r:embed="rId7">
            <a:extLst>
              <a:ext uri="{28A0092B-C50C-407E-A947-70E740481C1C}">
                <a14:useLocalDpi xmlns:a14="http://schemas.microsoft.com/office/drawing/2010/main" val="0"/>
              </a:ext>
            </a:extLst>
          </a:blip>
          <a:stretch>
            <a:fillRect/>
          </a:stretch>
        </p:blipFill>
        <p:spPr>
          <a:xfrm>
            <a:off x="4198" y="590550"/>
            <a:ext cx="9136224" cy="6267449"/>
          </a:xfrm>
        </p:spPr>
      </p:pic>
      <p:pic>
        <p:nvPicPr>
          <p:cNvPr id="6" name="Picture 3"/>
          <p:cNvPicPr>
            <a:picLocks noChangeAspect="1" noChangeArrowheads="1"/>
          </p:cNvPicPr>
          <p:nvPr/>
        </p:nvPicPr>
        <p:blipFill rotWithShape="1">
          <a:blip r:embed="rId8">
            <a:extLst>
              <a:ext uri="{28A0092B-C50C-407E-A947-70E740481C1C}">
                <a14:useLocalDpi xmlns:a14="http://schemas.microsoft.com/office/drawing/2010/main" val="0"/>
              </a:ext>
            </a:extLst>
          </a:blip>
          <a:srcRect r="75198" b="78866"/>
          <a:stretch/>
        </p:blipFill>
        <p:spPr bwMode="auto">
          <a:xfrm>
            <a:off x="937" y="1"/>
            <a:ext cx="2267601" cy="1449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85985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HSB_4zu3_rotviolett">
  <a:themeElements>
    <a:clrScheme name="HSB">
      <a:dk1>
        <a:sysClr val="windowText" lastClr="000000"/>
      </a:dk1>
      <a:lt1>
        <a:sysClr val="window" lastClr="FFFFFF"/>
      </a:lt1>
      <a:dk2>
        <a:srgbClr val="32B4C8"/>
      </a:dk2>
      <a:lt2>
        <a:srgbClr val="0A558C"/>
      </a:lt2>
      <a:accent1>
        <a:srgbClr val="00915A"/>
      </a:accent1>
      <a:accent2>
        <a:srgbClr val="6EA53C"/>
      </a:accent2>
      <a:accent3>
        <a:srgbClr val="FABE00"/>
      </a:accent3>
      <a:accent4>
        <a:srgbClr val="F07823"/>
      </a:accent4>
      <a:accent5>
        <a:srgbClr val="C30532"/>
      </a:accent5>
      <a:accent6>
        <a:srgbClr val="7864A5"/>
      </a:accent6>
      <a:hlink>
        <a:srgbClr val="32B4C8"/>
      </a:hlink>
      <a:folHlink>
        <a:srgbClr val="F07823"/>
      </a:folHlink>
    </a:clrScheme>
    <a:fontScheme name="HSB">
      <a:majorFont>
        <a:latin typeface="Calibri"/>
        <a:ea typeface=""/>
        <a:cs typeface=""/>
      </a:majorFont>
      <a:minorFont>
        <a:latin typeface="Calibr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spPr>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defPPr marL="180975" indent="-180975" algn="ctr">
          <a:spcBef>
            <a:spcPts val="200"/>
          </a:spcBef>
          <a:buFont typeface="Calibri" panose="020F0502020204030204" pitchFamily="34" charset="0"/>
          <a:buChar cha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180000" indent="-180000">
          <a:spcBef>
            <a:spcPts val="200"/>
          </a:spcBef>
          <a:buClr>
            <a:schemeClr val="bg2"/>
          </a:buClr>
          <a:buFont typeface="Wingdings" panose="05000000000000000000" pitchFamily="2" charset="2"/>
          <a:buChar char="§"/>
          <a:defRPr sz="1600" dirty="0" err="1" smtClean="0">
            <a:solidFill>
              <a:schemeClr val="bg2"/>
            </a:solidFill>
          </a:defRPr>
        </a:defPPr>
      </a:lstStyle>
    </a:txDef>
  </a:objectDefaults>
  <a:extraClrSchemeLst/>
</a:theme>
</file>

<file path=ppt/theme/theme2.xml><?xml version="1.0" encoding="utf-8"?>
<a:theme xmlns:a="http://schemas.openxmlformats.org/drawingml/2006/main" name="Larissa">
  <a:themeElements>
    <a:clrScheme name="HSB">
      <a:dk1>
        <a:sysClr val="windowText" lastClr="000000"/>
      </a:dk1>
      <a:lt1>
        <a:sysClr val="window" lastClr="FFFFFF"/>
      </a:lt1>
      <a:dk2>
        <a:srgbClr val="32B4C8"/>
      </a:dk2>
      <a:lt2>
        <a:srgbClr val="0A558C"/>
      </a:lt2>
      <a:accent1>
        <a:srgbClr val="00915A"/>
      </a:accent1>
      <a:accent2>
        <a:srgbClr val="6EA53C"/>
      </a:accent2>
      <a:accent3>
        <a:srgbClr val="FABE00"/>
      </a:accent3>
      <a:accent4>
        <a:srgbClr val="F07823"/>
      </a:accent4>
      <a:accent5>
        <a:srgbClr val="C30532"/>
      </a:accent5>
      <a:accent6>
        <a:srgbClr val="7864A5"/>
      </a:accent6>
      <a:hlink>
        <a:srgbClr val="32B4C8"/>
      </a:hlink>
      <a:folHlink>
        <a:srgbClr val="F07823"/>
      </a:folHlink>
    </a:clrScheme>
    <a:fontScheme name="HSB">
      <a:majorFont>
        <a:latin typeface="Calibri"/>
        <a:ea typeface=""/>
        <a:cs typeface=""/>
      </a:majorFont>
      <a:minorFont>
        <a:latin typeface="Calibr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HSB">
      <a:dk1>
        <a:sysClr val="windowText" lastClr="000000"/>
      </a:dk1>
      <a:lt1>
        <a:sysClr val="window" lastClr="FFFFFF"/>
      </a:lt1>
      <a:dk2>
        <a:srgbClr val="32B4C8"/>
      </a:dk2>
      <a:lt2>
        <a:srgbClr val="0A558C"/>
      </a:lt2>
      <a:accent1>
        <a:srgbClr val="00915A"/>
      </a:accent1>
      <a:accent2>
        <a:srgbClr val="6EA53C"/>
      </a:accent2>
      <a:accent3>
        <a:srgbClr val="FABE00"/>
      </a:accent3>
      <a:accent4>
        <a:srgbClr val="F07823"/>
      </a:accent4>
      <a:accent5>
        <a:srgbClr val="C30532"/>
      </a:accent5>
      <a:accent6>
        <a:srgbClr val="7864A5"/>
      </a:accent6>
      <a:hlink>
        <a:srgbClr val="32B4C8"/>
      </a:hlink>
      <a:folHlink>
        <a:srgbClr val="F07823"/>
      </a:folHlink>
    </a:clrScheme>
    <a:fontScheme name="HSB">
      <a:majorFont>
        <a:latin typeface="Calibri"/>
        <a:ea typeface=""/>
        <a:cs typeface=""/>
      </a:majorFont>
      <a:minorFont>
        <a:latin typeface="Calibr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HSB_PPT-Master_4zu3_türkisblau_ras.potx</Template>
  <TotalTime>0</TotalTime>
  <Words>1348</Words>
  <Application>Microsoft Office PowerPoint</Application>
  <PresentationFormat>Bildschirmpräsentation (4:3)</PresentationFormat>
  <Paragraphs>264</Paragraphs>
  <Slides>25</Slides>
  <Notes>17</Notes>
  <HiddenSlides>0</HiddenSlides>
  <MMClips>0</MMClips>
  <ScaleCrop>false</ScaleCrop>
  <HeadingPairs>
    <vt:vector size="6" baseType="variant">
      <vt:variant>
        <vt:lpstr>Design</vt:lpstr>
      </vt:variant>
      <vt:variant>
        <vt:i4>1</vt:i4>
      </vt:variant>
      <vt:variant>
        <vt:lpstr>Eingebettete OLE-Server</vt:lpstr>
      </vt:variant>
      <vt:variant>
        <vt:i4>1</vt:i4>
      </vt:variant>
      <vt:variant>
        <vt:lpstr>Folientitel</vt:lpstr>
      </vt:variant>
      <vt:variant>
        <vt:i4>25</vt:i4>
      </vt:variant>
    </vt:vector>
  </HeadingPairs>
  <TitlesOfParts>
    <vt:vector size="27" baseType="lpstr">
      <vt:lpstr>HSB_4zu3_rotviolett</vt:lpstr>
      <vt:lpstr>think-cell Folie</vt:lpstr>
      <vt:lpstr>Präsentationsvorlage: Farbe Rot-Violett</vt:lpstr>
      <vt:lpstr>Präsentationstitel max. zweizeilig</vt:lpstr>
      <vt:lpstr>PowerPoint-Präsentation</vt:lpstr>
      <vt:lpstr>1. Kapitelüberschrift</vt:lpstr>
      <vt:lpstr>Einspaltiger Text</vt:lpstr>
      <vt:lpstr>Einspaltiger Text</vt:lpstr>
      <vt:lpstr>Zweispaltiger Text</vt:lpstr>
      <vt:lpstr>Text und Bild</vt:lpstr>
      <vt:lpstr>PowerPoint-Präsentation</vt:lpstr>
      <vt:lpstr>PowerPoint-Präsentation</vt:lpstr>
      <vt:lpstr>Vielen Dank!</vt:lpstr>
      <vt:lpstr>Vielen Dank!</vt:lpstr>
      <vt:lpstr>Säulendiagramm Werte und Beschriftungen können nach Doppelklick geändert werden</vt:lpstr>
      <vt:lpstr>Balkendiagramm Werte und Beschriftungen können nach Doppelklick geändert werden</vt:lpstr>
      <vt:lpstr>Stapelbalkendiagramm Werte und Beschriftungen können nach Doppelklick geändert werden</vt:lpstr>
      <vt:lpstr>Liniendiagramm Werte und Beschriftungen können nach Doppelklick geändert werden</vt:lpstr>
      <vt:lpstr>Ringdiagramm Werte und Beschriftungen können nach Doppelklick geändert werden</vt:lpstr>
      <vt:lpstr>Folienaufteilung</vt:lpstr>
      <vt:lpstr>Layoutübersicht</vt:lpstr>
      <vt:lpstr>PowerPoint-Präsentation</vt:lpstr>
      <vt:lpstr>PowerPoint-Präsentation</vt:lpstr>
      <vt:lpstr>PowerPoint-Präsentation</vt:lpstr>
      <vt:lpstr>HSB Farben</vt:lpstr>
      <vt:lpstr>Fußzeile</vt:lpstr>
      <vt:lpstr>Bildsprache</vt:lpstr>
    </vt:vector>
  </TitlesOfParts>
  <Company>HSB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Präsentationsvorlage: Farbe türkisblau</dc:title>
  <dc:subject>Thema der Präsentation</dc:subject>
  <dc:creator>Autor der Präsentation</dc:creator>
  <dc:description>Optimiert für die PowerPoint-Version 2010</dc:description>
  <cp:lastModifiedBy>Anne Meyer</cp:lastModifiedBy>
  <cp:revision>61</cp:revision>
  <dcterms:created xsi:type="dcterms:W3CDTF">2016-01-25T15:52:04Z</dcterms:created>
  <dcterms:modified xsi:type="dcterms:W3CDTF">2016-05-19T16:10:45Z</dcterms:modified>
  <cp:category>Vorlage</cp:category>
</cp:coreProperties>
</file>