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7" r:id="rId3"/>
    <p:sldId id="268" r:id="rId4"/>
    <p:sldId id="269" r:id="rId5"/>
    <p:sldId id="27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4" r:id="rId16"/>
    <p:sldId id="285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0" d="100"/>
          <a:sy n="70" d="100"/>
        </p:scale>
        <p:origin x="536" y="6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7/13/2023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6020" y="332657"/>
            <a:ext cx="8329031" cy="2376264"/>
          </a:xfrm>
        </p:spPr>
        <p:txBody>
          <a:bodyPr/>
          <a:lstStyle/>
          <a:p>
            <a:pPr algn="ctr"/>
            <a:r>
              <a:rPr lang="en-US" dirty="0" smtClean="0"/>
              <a:t>EDS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92" y="2802954"/>
            <a:ext cx="7516442" cy="1116085"/>
          </a:xfrm>
        </p:spPr>
        <p:txBody>
          <a:bodyPr/>
          <a:lstStyle/>
          <a:p>
            <a:pPr algn="ctr"/>
            <a:r>
              <a:rPr lang="en-US" dirty="0" smtClean="0"/>
              <a:t>GUIDED BY MADHAVI NIMKAR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1964" y="4077072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dirty="0" smtClean="0"/>
              <a:t>GAYATRI NAROTE(643)</a:t>
            </a:r>
          </a:p>
          <a:p>
            <a:r>
              <a:rPr lang="en-US" dirty="0" smtClean="0"/>
              <a:t>VAISHNAVI PAWAR(649)</a:t>
            </a:r>
          </a:p>
          <a:p>
            <a:r>
              <a:rPr lang="en-US" dirty="0" smtClean="0"/>
              <a:t>KANCHAN GAIKWAD(652)</a:t>
            </a:r>
          </a:p>
          <a:p>
            <a:r>
              <a:rPr lang="en-US" dirty="0" smtClean="0"/>
              <a:t>KIRAN SHINDE(655)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1997602"/>
            <a:ext cx="4814888" cy="377719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5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100" dirty="0"/>
              <a:t>import </a:t>
            </a:r>
            <a:r>
              <a:rPr lang="en-IN" sz="1100" dirty="0" err="1"/>
              <a:t>matplotlib.pyplot</a:t>
            </a:r>
            <a:r>
              <a:rPr lang="en-IN" sz="1100" dirty="0"/>
              <a:t> as </a:t>
            </a:r>
            <a:r>
              <a:rPr lang="en-IN" sz="1100" dirty="0" err="1"/>
              <a:t>plt</a:t>
            </a:r>
            <a:endParaRPr lang="en-IN" sz="1100" dirty="0"/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Prepare data</a:t>
            </a:r>
          </a:p>
          <a:p>
            <a:r>
              <a:rPr lang="en-IN" sz="1100" dirty="0"/>
              <a:t>players = ['V </a:t>
            </a:r>
            <a:r>
              <a:rPr lang="en-IN" sz="1100" dirty="0" err="1"/>
              <a:t>Kohli</a:t>
            </a:r>
            <a:r>
              <a:rPr lang="en-IN" sz="1100" dirty="0"/>
              <a:t>', 'RG Sharma', 'MJ </a:t>
            </a:r>
            <a:r>
              <a:rPr lang="en-IN" sz="1100" dirty="0" err="1"/>
              <a:t>Guptill</a:t>
            </a:r>
            <a:r>
              <a:rPr lang="en-IN" sz="1100" dirty="0"/>
              <a:t>', '</a:t>
            </a:r>
            <a:r>
              <a:rPr lang="en-IN" sz="1100" dirty="0" err="1"/>
              <a:t>Shoaib</a:t>
            </a:r>
            <a:r>
              <a:rPr lang="en-IN" sz="1100" dirty="0"/>
              <a:t> Malik', 'BB McCullum']</a:t>
            </a:r>
          </a:p>
          <a:p>
            <a:r>
              <a:rPr lang="en-IN" sz="1100" dirty="0"/>
              <a:t>centuries = [0, 4, 2, 0, 2]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Create a bar chart</a:t>
            </a:r>
          </a:p>
          <a:p>
            <a:r>
              <a:rPr lang="en-IN" sz="1100" dirty="0" err="1"/>
              <a:t>plt.bar</a:t>
            </a:r>
            <a:r>
              <a:rPr lang="en-IN" sz="1100" dirty="0"/>
              <a:t>(players, centuries)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Customize the chart</a:t>
            </a:r>
          </a:p>
          <a:p>
            <a:r>
              <a:rPr lang="en-IN" sz="1100" dirty="0" err="1"/>
              <a:t>plt.title</a:t>
            </a:r>
            <a:r>
              <a:rPr lang="en-IN" sz="1100" dirty="0"/>
              <a:t>('Number of Centuries by Player')</a:t>
            </a:r>
          </a:p>
          <a:p>
            <a:r>
              <a:rPr lang="en-IN" sz="1100" dirty="0" err="1"/>
              <a:t>plt.xlabel</a:t>
            </a:r>
            <a:r>
              <a:rPr lang="en-IN" sz="1100" dirty="0"/>
              <a:t>('Player')</a:t>
            </a:r>
          </a:p>
          <a:p>
            <a:r>
              <a:rPr lang="en-IN" sz="1100" dirty="0" err="1"/>
              <a:t>plt.ylabel</a:t>
            </a:r>
            <a:r>
              <a:rPr lang="en-IN" sz="1100" dirty="0"/>
              <a:t>('Number of Centuries')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Display the chart</a:t>
            </a:r>
          </a:p>
          <a:p>
            <a:r>
              <a:rPr lang="en-IN" sz="1100" dirty="0" err="1"/>
              <a:t>plt.show</a:t>
            </a:r>
            <a:r>
              <a:rPr lang="en-IN" sz="1100" dirty="0"/>
              <a:t>()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1954301"/>
            <a:ext cx="4814887" cy="3863798"/>
          </a:xfrm>
        </p:spPr>
      </p:pic>
    </p:spTree>
    <p:extLst>
      <p:ext uri="{BB962C8B-B14F-4D97-AF65-F5344CB8AC3E}">
        <p14:creationId xmlns:p14="http://schemas.microsoft.com/office/powerpoint/2010/main" val="2099286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1100" dirty="0"/>
              <a:t>import </a:t>
            </a:r>
            <a:r>
              <a:rPr lang="en-IN" sz="1100" dirty="0" err="1"/>
              <a:t>matplotlib.pyplot</a:t>
            </a:r>
            <a:r>
              <a:rPr lang="en-IN" sz="1100" dirty="0"/>
              <a:t> as </a:t>
            </a:r>
            <a:r>
              <a:rPr lang="en-IN" sz="1100" dirty="0" err="1"/>
              <a:t>plt</a:t>
            </a:r>
            <a:endParaRPr lang="en-IN" sz="1100" dirty="0"/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Data for the pie chart</a:t>
            </a:r>
          </a:p>
          <a:p>
            <a:r>
              <a:rPr lang="en-IN" sz="1100" dirty="0"/>
              <a:t>countries = ['INDIA', 'NZ', 'PAK', 'AUS', 'ENG', 'AFG', 'SA', 'IRE', 'SL', 'WI', 'BDESH', 'SCOT']</a:t>
            </a:r>
          </a:p>
          <a:p>
            <a:r>
              <a:rPr lang="en-IN" sz="1100" dirty="0"/>
              <a:t>counts = [3, 3, 4, 4, 3, 2, 3, 2, 4, 2, 3, 1]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Create the pie chart</a:t>
            </a:r>
          </a:p>
          <a:p>
            <a:r>
              <a:rPr lang="en-IN" sz="1100" dirty="0" err="1"/>
              <a:t>plt.pie</a:t>
            </a:r>
            <a:r>
              <a:rPr lang="en-IN" sz="1100" dirty="0"/>
              <a:t>(counts, labels=countries, </a:t>
            </a:r>
            <a:r>
              <a:rPr lang="en-IN" sz="1100" dirty="0" err="1"/>
              <a:t>autopct</a:t>
            </a:r>
            <a:r>
              <a:rPr lang="en-IN" sz="1100" dirty="0"/>
              <a:t>='%1.1f%%')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Add a title</a:t>
            </a:r>
          </a:p>
          <a:p>
            <a:r>
              <a:rPr lang="en-IN" sz="1100" dirty="0" err="1"/>
              <a:t>plt.title</a:t>
            </a:r>
            <a:r>
              <a:rPr lang="en-IN" sz="1100" dirty="0"/>
              <a:t>('Distribution of Players by Country')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Display the chart</a:t>
            </a:r>
          </a:p>
          <a:p>
            <a:r>
              <a:rPr lang="en-IN" sz="1100" dirty="0" err="1"/>
              <a:t>plt.show</a:t>
            </a:r>
            <a:r>
              <a:rPr lang="en-IN" sz="1100" dirty="0"/>
              <a:t>()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74" y="2007104"/>
            <a:ext cx="3721615" cy="3758191"/>
          </a:xfrm>
        </p:spPr>
      </p:pic>
    </p:spTree>
    <p:extLst>
      <p:ext uri="{BB962C8B-B14F-4D97-AF65-F5344CB8AC3E}">
        <p14:creationId xmlns:p14="http://schemas.microsoft.com/office/powerpoint/2010/main" val="1136530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(LR)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import pandas as </a:t>
            </a:r>
            <a:r>
              <a:rPr lang="en-IN" sz="1200" dirty="0" err="1"/>
              <a:t>pd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sklearn.linear_model</a:t>
            </a:r>
            <a:r>
              <a:rPr lang="en-IN" sz="1200" dirty="0"/>
              <a:t> import </a:t>
            </a:r>
            <a:r>
              <a:rPr lang="en-IN" sz="1200" dirty="0" err="1"/>
              <a:t>LinearRegression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# Create a </a:t>
            </a:r>
            <a:r>
              <a:rPr lang="en-IN" sz="1200" dirty="0" err="1"/>
              <a:t>dataframe</a:t>
            </a:r>
            <a:r>
              <a:rPr lang="en-IN" sz="1200" dirty="0"/>
              <a:t> from the given data</a:t>
            </a:r>
          </a:p>
          <a:p>
            <a:pPr marL="0" indent="0">
              <a:buNone/>
            </a:pPr>
            <a:r>
              <a:rPr lang="en-IN" sz="1200" dirty="0"/>
              <a:t>data = {</a:t>
            </a:r>
          </a:p>
          <a:p>
            <a:pPr marL="0" indent="0">
              <a:buNone/>
            </a:pPr>
            <a:r>
              <a:rPr lang="en-IN" sz="1200" dirty="0"/>
              <a:t>    'Player': ['V </a:t>
            </a:r>
            <a:r>
              <a:rPr lang="en-IN" sz="1200" dirty="0" err="1"/>
              <a:t>Kohli</a:t>
            </a:r>
            <a:r>
              <a:rPr lang="en-IN" sz="1200" dirty="0"/>
              <a:t>', 'RG Sharma', 'MJ </a:t>
            </a:r>
            <a:r>
              <a:rPr lang="en-IN" sz="1200" dirty="0" err="1"/>
              <a:t>Guptill</a:t>
            </a:r>
            <a:r>
              <a:rPr lang="en-IN" sz="1200" dirty="0"/>
              <a:t>', '</a:t>
            </a:r>
            <a:r>
              <a:rPr lang="en-IN" sz="1200" dirty="0" err="1"/>
              <a:t>Shoaib</a:t>
            </a:r>
            <a:r>
              <a:rPr lang="en-IN" sz="1200" dirty="0"/>
              <a:t> Malik', 'BB McCullum', 'DA Warner', 'EJG Morgan'],</a:t>
            </a:r>
          </a:p>
          <a:p>
            <a:pPr marL="0" indent="0">
              <a:buNone/>
            </a:pPr>
            <a:r>
              <a:rPr lang="en-IN" sz="1200" dirty="0"/>
              <a:t>    'Inns': [70, 96, 80, 104, 70, 76, 84],</a:t>
            </a:r>
          </a:p>
          <a:p>
            <a:pPr marL="0" indent="0">
              <a:buNone/>
            </a:pPr>
            <a:r>
              <a:rPr lang="en-IN" sz="1200" dirty="0"/>
              <a:t>    'Runs': [2633, 2633, 2436, 2263, 2140, 2079, 2002]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 err="1"/>
              <a:t>df</a:t>
            </a:r>
            <a:r>
              <a:rPr lang="en-IN" sz="1200" dirty="0"/>
              <a:t> = </a:t>
            </a:r>
            <a:r>
              <a:rPr lang="en-IN" sz="1200" dirty="0" err="1"/>
              <a:t>pd.DataFrame</a:t>
            </a:r>
            <a:r>
              <a:rPr lang="en-IN" sz="1200" dirty="0"/>
              <a:t>(data)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# Prepare the data for linear regression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dirty="0"/>
              <a:t>X = </a:t>
            </a:r>
            <a:r>
              <a:rPr lang="en-IN" sz="1200" dirty="0" err="1"/>
              <a:t>df</a:t>
            </a:r>
            <a:r>
              <a:rPr lang="en-IN" sz="1200" dirty="0"/>
              <a:t>[['Inns']]  # Independent variable (number of innings)</a:t>
            </a:r>
          </a:p>
          <a:p>
            <a:pPr marL="0" indent="0">
              <a:buNone/>
            </a:pPr>
            <a:r>
              <a:rPr lang="en-IN" sz="1200" dirty="0"/>
              <a:t>y = </a:t>
            </a:r>
            <a:r>
              <a:rPr lang="en-IN" sz="1200" dirty="0" err="1"/>
              <a:t>df</a:t>
            </a:r>
            <a:r>
              <a:rPr lang="en-IN" sz="1200" dirty="0"/>
              <a:t>['Runs']    # Dependent variable (runs)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# Create a linear regression model</a:t>
            </a:r>
          </a:p>
          <a:p>
            <a:pPr marL="0" indent="0">
              <a:buNone/>
            </a:pPr>
            <a:r>
              <a:rPr lang="en-IN" sz="1200" dirty="0"/>
              <a:t>model = </a:t>
            </a:r>
            <a:r>
              <a:rPr lang="en-IN" sz="1200" dirty="0" err="1"/>
              <a:t>LinearRegression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# Fit the model to the data</a:t>
            </a:r>
          </a:p>
          <a:p>
            <a:pPr marL="0" indent="0">
              <a:buNone/>
            </a:pPr>
            <a:r>
              <a:rPr lang="en-IN" sz="1200" dirty="0" err="1"/>
              <a:t>model.fit</a:t>
            </a:r>
            <a:r>
              <a:rPr lang="en-IN" sz="1200" dirty="0"/>
              <a:t>(X, y)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# Predict runs for a player with 90 innings</a:t>
            </a:r>
          </a:p>
          <a:p>
            <a:pPr marL="0" indent="0">
              <a:buNone/>
            </a:pPr>
            <a:r>
              <a:rPr lang="en-IN" sz="1200" dirty="0" err="1"/>
              <a:t>predicted_runs</a:t>
            </a:r>
            <a:r>
              <a:rPr lang="en-IN" sz="1200" dirty="0"/>
              <a:t> = </a:t>
            </a:r>
            <a:r>
              <a:rPr lang="en-IN" sz="1200" dirty="0" err="1"/>
              <a:t>model.predict</a:t>
            </a:r>
            <a:r>
              <a:rPr lang="en-IN" sz="1200" dirty="0"/>
              <a:t>([[90]])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print(</a:t>
            </a:r>
            <a:r>
              <a:rPr lang="en-IN" sz="1200" dirty="0" err="1"/>
              <a:t>f"Predicted</a:t>
            </a:r>
            <a:r>
              <a:rPr lang="en-IN" sz="1200" dirty="0"/>
              <a:t> runs for a player with 90 innings: {</a:t>
            </a:r>
            <a:r>
              <a:rPr lang="en-IN" sz="1200" dirty="0" err="1"/>
              <a:t>predicted_runs</a:t>
            </a:r>
            <a:r>
              <a:rPr lang="en-IN" sz="1200" dirty="0"/>
              <a:t>[0]:.2f</a:t>
            </a:r>
            <a:r>
              <a:rPr lang="en-IN" sz="1200" dirty="0" smtClean="0"/>
              <a:t>}")</a:t>
            </a:r>
          </a:p>
          <a:p>
            <a:pPr marL="0" indent="0">
              <a:buNone/>
            </a:pPr>
            <a:endParaRPr lang="en-IN" sz="1200" dirty="0" smtClean="0"/>
          </a:p>
          <a:p>
            <a:pPr marL="0" indent="0">
              <a:buNone/>
            </a:pPr>
            <a:r>
              <a:rPr lang="en-US" sz="1600" dirty="0" smtClean="0"/>
              <a:t>OUTPUT</a:t>
            </a:r>
            <a:endParaRPr lang="en-IN" sz="1600" dirty="0"/>
          </a:p>
          <a:p>
            <a:pPr marL="0" indent="0">
              <a:buNone/>
            </a:pPr>
            <a:r>
              <a:rPr lang="en-US" sz="1200" dirty="0"/>
              <a:t>Predicted runs for a player with 90 innings: 2327.58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045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1646" y="797718"/>
            <a:ext cx="4814586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import pandas as </a:t>
            </a:r>
            <a:r>
              <a:rPr lang="en-IN" sz="1400" dirty="0" err="1"/>
              <a:t>pd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sklearn.linear_model</a:t>
            </a:r>
            <a:r>
              <a:rPr lang="en-IN" sz="1400" dirty="0"/>
              <a:t> import </a:t>
            </a:r>
            <a:r>
              <a:rPr lang="en-IN" sz="1400" dirty="0" err="1"/>
              <a:t>LinearRegression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Create a </a:t>
            </a:r>
            <a:r>
              <a:rPr lang="en-IN" sz="1400" dirty="0" err="1"/>
              <a:t>dataframe</a:t>
            </a:r>
            <a:r>
              <a:rPr lang="en-IN" sz="1400" dirty="0"/>
              <a:t> from the given data</a:t>
            </a:r>
          </a:p>
          <a:p>
            <a:pPr marL="0" indent="0">
              <a:buNone/>
            </a:pPr>
            <a:r>
              <a:rPr lang="en-IN" sz="1400" dirty="0"/>
              <a:t>data = {</a:t>
            </a:r>
          </a:p>
          <a:p>
            <a:pPr marL="0" indent="0">
              <a:buNone/>
            </a:pPr>
            <a:r>
              <a:rPr lang="en-IN" sz="1400" dirty="0"/>
              <a:t>    'Player': ['V </a:t>
            </a:r>
            <a:r>
              <a:rPr lang="en-IN" sz="1400" dirty="0" err="1"/>
              <a:t>Kohli</a:t>
            </a:r>
            <a:r>
              <a:rPr lang="en-IN" sz="1400" dirty="0"/>
              <a:t>', 'RG Sharma', 'MJ </a:t>
            </a:r>
            <a:r>
              <a:rPr lang="en-IN" sz="1400" dirty="0" err="1"/>
              <a:t>Guptill</a:t>
            </a:r>
            <a:r>
              <a:rPr lang="en-IN" sz="1400" dirty="0"/>
              <a:t>', '</a:t>
            </a:r>
            <a:r>
              <a:rPr lang="en-IN" sz="1400" dirty="0" err="1"/>
              <a:t>Shoaib</a:t>
            </a:r>
            <a:r>
              <a:rPr lang="en-IN" sz="1400" dirty="0"/>
              <a:t> Malik', 'BB McCullum', 'DA Warner', 'EJG Morgan'],</a:t>
            </a:r>
          </a:p>
          <a:p>
            <a:pPr marL="0" indent="0">
              <a:buNone/>
            </a:pPr>
            <a:r>
              <a:rPr lang="en-IN" sz="1400" dirty="0"/>
              <a:t>    '4s': [247, 234, 215, 186, 199, 203, 151],</a:t>
            </a:r>
          </a:p>
          <a:p>
            <a:pPr marL="0" indent="0">
              <a:buNone/>
            </a:pPr>
            <a:r>
              <a:rPr lang="en-IN" sz="1400" dirty="0"/>
              <a:t>    '6s': [71, 120, 113, 61, 91, 86, 96],</a:t>
            </a:r>
          </a:p>
          <a:p>
            <a:pPr marL="0" indent="0">
              <a:buNone/>
            </a:pPr>
            <a:r>
              <a:rPr lang="en-IN" sz="1400" dirty="0"/>
              <a:t>    'Runs': [2633, 2633, 2436, 2263, 2140, 2079, 2002]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 err="1"/>
              <a:t>df</a:t>
            </a:r>
            <a:r>
              <a:rPr lang="en-IN" sz="1400" dirty="0"/>
              <a:t> = </a:t>
            </a:r>
            <a:r>
              <a:rPr lang="en-IN" sz="1400" dirty="0" err="1"/>
              <a:t>pd.DataFrame</a:t>
            </a:r>
            <a:r>
              <a:rPr lang="en-IN" sz="1400" dirty="0"/>
              <a:t>(data)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/>
            </a:r>
            <a:br>
              <a:rPr lang="en-IN" sz="1400" dirty="0"/>
            </a:b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2436" y="797718"/>
            <a:ext cx="4814586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# Prepare the data for linear regression</a:t>
            </a:r>
          </a:p>
          <a:p>
            <a:pPr marL="0" indent="0">
              <a:buNone/>
            </a:pPr>
            <a:r>
              <a:rPr lang="en-IN" sz="1400" dirty="0"/>
              <a:t>X = </a:t>
            </a:r>
            <a:r>
              <a:rPr lang="en-IN" sz="1400" dirty="0" err="1"/>
              <a:t>df</a:t>
            </a:r>
            <a:r>
              <a:rPr lang="en-IN" sz="1400" dirty="0"/>
              <a:t>[['4s', '6s']]  # Independent variables (number of 4s and 6s)</a:t>
            </a:r>
          </a:p>
          <a:p>
            <a:pPr marL="0" indent="0">
              <a:buNone/>
            </a:pPr>
            <a:r>
              <a:rPr lang="en-IN" sz="1400" dirty="0"/>
              <a:t>y = </a:t>
            </a:r>
            <a:r>
              <a:rPr lang="en-IN" sz="1400" dirty="0" err="1"/>
              <a:t>df</a:t>
            </a:r>
            <a:r>
              <a:rPr lang="en-IN" sz="1400" dirty="0"/>
              <a:t>['Runs']        # Dependent variable (runs)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Create a linear regression model</a:t>
            </a:r>
          </a:p>
          <a:p>
            <a:pPr marL="0" indent="0">
              <a:buNone/>
            </a:pPr>
            <a:r>
              <a:rPr lang="en-IN" sz="1400" dirty="0"/>
              <a:t>model = </a:t>
            </a:r>
            <a:r>
              <a:rPr lang="en-IN" sz="1400" dirty="0" err="1"/>
              <a:t>LinearRegression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Fit the model to the data</a:t>
            </a:r>
          </a:p>
          <a:p>
            <a:pPr marL="0" indent="0">
              <a:buNone/>
            </a:pPr>
            <a:r>
              <a:rPr lang="en-IN" sz="1400" dirty="0" err="1"/>
              <a:t>model.fit</a:t>
            </a:r>
            <a:r>
              <a:rPr lang="en-IN" sz="1400" dirty="0"/>
              <a:t>(X, y)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Predict runs for a player with 200 4s and 100 6s</a:t>
            </a:r>
          </a:p>
          <a:p>
            <a:pPr marL="0" indent="0">
              <a:buNone/>
            </a:pPr>
            <a:r>
              <a:rPr lang="en-IN" sz="1400" dirty="0" err="1"/>
              <a:t>predicted_runs</a:t>
            </a:r>
            <a:r>
              <a:rPr lang="en-IN" sz="1400" dirty="0"/>
              <a:t> = </a:t>
            </a:r>
            <a:r>
              <a:rPr lang="en-IN" sz="1400" dirty="0" err="1"/>
              <a:t>model.predict</a:t>
            </a:r>
            <a:r>
              <a:rPr lang="en-IN" sz="1400" dirty="0"/>
              <a:t>([[200, 100]])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print(</a:t>
            </a:r>
            <a:r>
              <a:rPr lang="en-IN" sz="1400" dirty="0" err="1"/>
              <a:t>f"Predicted</a:t>
            </a:r>
            <a:r>
              <a:rPr lang="en-IN" sz="1400" dirty="0"/>
              <a:t> runs for a player with 200 4s and 100 6s: {</a:t>
            </a:r>
            <a:r>
              <a:rPr lang="en-IN" sz="1400" dirty="0" err="1"/>
              <a:t>predicted_runs</a:t>
            </a:r>
            <a:r>
              <a:rPr lang="en-IN" sz="1400" dirty="0"/>
              <a:t>[0]:.2f</a:t>
            </a:r>
            <a:r>
              <a:rPr lang="en-IN" sz="1400" dirty="0" smtClean="0"/>
              <a:t>}")</a:t>
            </a:r>
          </a:p>
          <a:p>
            <a:pPr marL="0" indent="0">
              <a:buNone/>
            </a:pPr>
            <a:r>
              <a:rPr lang="en-US" sz="1800" dirty="0" smtClean="0"/>
              <a:t>OUTPUT</a:t>
            </a:r>
            <a:endParaRPr lang="en-IN" sz="1800" dirty="0"/>
          </a:p>
          <a:p>
            <a:pPr marL="0" indent="0">
              <a:buNone/>
            </a:pPr>
            <a:r>
              <a:rPr lang="en-US" sz="1400" dirty="0"/>
              <a:t>Predicted runs for a player with 200 4s and 100 6s: 2286.65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5074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DML (data manipulation language) refers to a computer programming language that </a:t>
            </a:r>
            <a:r>
              <a:rPr lang="en-US" sz="2000" dirty="0" smtClean="0"/>
              <a:t>allows </a:t>
            </a:r>
            <a:r>
              <a:rPr lang="en-US" sz="2000" dirty="0"/>
              <a:t>you to add (insert), delete (delete), and alter (update) data in a database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graphical depiction of information and data is known as data </a:t>
            </a:r>
            <a:r>
              <a:rPr lang="en-US" sz="2000" dirty="0" err="1"/>
              <a:t>visualisation</a:t>
            </a:r>
            <a:r>
              <a:rPr lang="en-US" sz="2000" dirty="0"/>
              <a:t>. Data </a:t>
            </a:r>
            <a:r>
              <a:rPr lang="en-US" sz="2000" dirty="0" err="1"/>
              <a:t>visualisation</a:t>
            </a:r>
            <a:r>
              <a:rPr lang="en-US" sz="2000" dirty="0"/>
              <a:t> tools make it easy to view and comprehend trends, outliers, and patterns in data by </a:t>
            </a:r>
            <a:r>
              <a:rPr lang="en-US" sz="2000" dirty="0" err="1"/>
              <a:t>utilising</a:t>
            </a:r>
            <a:r>
              <a:rPr lang="en-US" sz="2000" dirty="0"/>
              <a:t> visual components like charts, graphs, and maps.</a:t>
            </a:r>
          </a:p>
          <a:p>
            <a:r>
              <a:rPr lang="en-US" sz="2000" dirty="0"/>
              <a:t> </a:t>
            </a:r>
            <a:r>
              <a:rPr lang="en-IN" sz="2000" dirty="0" smtClean="0"/>
              <a:t>The data manipulation helps to understand data easily.</a:t>
            </a:r>
          </a:p>
          <a:p>
            <a:r>
              <a:rPr lang="en-US" sz="2000" dirty="0" smtClean="0"/>
              <a:t>Data manipulation helps to sort the data and to find the highest and average runs of a player</a:t>
            </a:r>
          </a:p>
          <a:p>
            <a:r>
              <a:rPr lang="en-US" sz="2000" dirty="0" smtClean="0"/>
              <a:t>Linear Regression helps to predict the runs of a player.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322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88640"/>
            <a:ext cx="9782801" cy="1239837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840" y="1988840"/>
            <a:ext cx="9782801" cy="4572000"/>
          </a:xfrm>
        </p:spPr>
        <p:txBody>
          <a:bodyPr/>
          <a:lstStyle/>
          <a:p>
            <a:r>
              <a:rPr lang="en-US" dirty="0" smtClean="0"/>
              <a:t>In conclusion ,we can analysis data of cricket dataset in various way.</a:t>
            </a:r>
          </a:p>
          <a:p>
            <a:r>
              <a:rPr lang="en-US" dirty="0" smtClean="0"/>
              <a:t>Data manipulation, Data visualization and linear regression helps to analysis the data and it easier to understand.</a:t>
            </a:r>
          </a:p>
          <a:p>
            <a:r>
              <a:rPr lang="en-US" dirty="0" smtClean="0"/>
              <a:t>And we can get exact meaning of data by using this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96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93435" y="2060848"/>
            <a:ext cx="9782801" cy="4572000"/>
          </a:xfrm>
        </p:spPr>
        <p:txBody>
          <a:bodyPr/>
          <a:lstStyle/>
          <a:p>
            <a:r>
              <a:rPr lang="en-US" dirty="0"/>
              <a:t>Python has a simple syntax similar to the English language. Python has syntax that allows developers to write programs with fewer lines than some other programming languages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project involves data manipulation, data visualization and linear regression.</a:t>
            </a:r>
          </a:p>
          <a:p>
            <a:r>
              <a:rPr lang="en-US" dirty="0" smtClean="0"/>
              <a:t>We choose cricket dataset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436" y="2204864"/>
            <a:ext cx="9782801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cricket dataset is always big because its involves sixes, fours, century and so many things.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curiosity of manipulating such a big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ts include numerical as well as float </a:t>
            </a:r>
            <a:r>
              <a:rPr lang="en-US" dirty="0" err="1" smtClean="0"/>
              <a:t>datatypes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DATASET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93436" y="1600200"/>
            <a:ext cx="9782801" cy="4572000"/>
          </a:xfrm>
        </p:spPr>
        <p:txBody>
          <a:bodyPr>
            <a:normAutofit/>
          </a:bodyPr>
          <a:lstStyle/>
          <a:p>
            <a:r>
              <a:rPr lang="en-US" dirty="0"/>
              <a:t>The provided data appears to be a list of cricket players with their respective statistics in Twenty20 International </a:t>
            </a:r>
            <a:r>
              <a:rPr lang="en-US" dirty="0" smtClean="0"/>
              <a:t>matches</a:t>
            </a:r>
          </a:p>
          <a:p>
            <a:r>
              <a:rPr lang="en-US" dirty="0"/>
              <a:t>The table includes information such as </a:t>
            </a:r>
            <a:r>
              <a:rPr lang="en-US" dirty="0" smtClean="0"/>
              <a:t>the </a:t>
            </a:r>
            <a:r>
              <a:rPr lang="en-US" dirty="0"/>
              <a:t>player's name, </a:t>
            </a:r>
            <a:r>
              <a:rPr lang="en-US" dirty="0" smtClean="0"/>
              <a:t>their </a:t>
            </a:r>
            <a:r>
              <a:rPr lang="en-US" dirty="0"/>
              <a:t>country or representation, </a:t>
            </a:r>
            <a:r>
              <a:rPr lang="en-US" dirty="0" smtClean="0"/>
              <a:t>the </a:t>
            </a:r>
            <a:r>
              <a:rPr lang="en-US" dirty="0"/>
              <a:t>span of their career, </a:t>
            </a:r>
            <a:r>
              <a:rPr lang="en-US" dirty="0" smtClean="0"/>
              <a:t>the </a:t>
            </a:r>
            <a:r>
              <a:rPr lang="en-US" dirty="0"/>
              <a:t>number of matches played (Mat), </a:t>
            </a:r>
            <a:r>
              <a:rPr lang="en-US" dirty="0" smtClean="0"/>
              <a:t>innings </a:t>
            </a:r>
            <a:r>
              <a:rPr lang="en-US" dirty="0"/>
              <a:t>batted (Inns), </a:t>
            </a:r>
            <a:r>
              <a:rPr lang="en-US" dirty="0" smtClean="0"/>
              <a:t>not </a:t>
            </a:r>
            <a:r>
              <a:rPr lang="en-US" dirty="0"/>
              <a:t>outs (Not out), total runs scored (Runs), </a:t>
            </a:r>
            <a:r>
              <a:rPr lang="en-US" dirty="0" smtClean="0"/>
              <a:t>highest </a:t>
            </a:r>
            <a:r>
              <a:rPr lang="en-US" dirty="0"/>
              <a:t>score (HS), </a:t>
            </a:r>
            <a:r>
              <a:rPr lang="en-US" dirty="0" smtClean="0"/>
              <a:t>batting </a:t>
            </a:r>
            <a:r>
              <a:rPr lang="en-US" dirty="0"/>
              <a:t>average (Ave), balls faced, strike rate (SR), number of centuries (100), number of half-centuries (50), number of times dismissed without scoring (0), number of fours hit (4s), and number of sixes hit (6s).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dirty="0"/>
              <a:t>import pandas as </a:t>
            </a:r>
            <a:r>
              <a:rPr lang="en-IN" sz="1600" dirty="0" err="1"/>
              <a:t>pd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matplotlib.pyplot</a:t>
            </a:r>
            <a:r>
              <a:rPr lang="en-IN" sz="1600" dirty="0"/>
              <a:t> as </a:t>
            </a:r>
            <a:r>
              <a:rPr lang="en-IN" sz="1600" dirty="0" err="1"/>
              <a:t>plt</a:t>
            </a:r>
            <a:endParaRPr lang="en-IN" sz="1600" dirty="0"/>
          </a:p>
          <a:p>
            <a:pPr marL="0" indent="0">
              <a:buNone/>
            </a:pPr>
            <a:r>
              <a:rPr lang="en-IN" sz="1600" dirty="0" err="1"/>
              <a:t>df</a:t>
            </a:r>
            <a:r>
              <a:rPr lang="en-IN" sz="1600" dirty="0"/>
              <a:t>=</a:t>
            </a:r>
            <a:r>
              <a:rPr lang="en-IN" sz="1600" dirty="0" err="1"/>
              <a:t>pd.read_csv</a:t>
            </a:r>
            <a:r>
              <a:rPr lang="en-IN" sz="1600" dirty="0"/>
              <a:t>('/content/cricket.csv')</a:t>
            </a:r>
          </a:p>
          <a:p>
            <a:pPr marL="0" indent="0">
              <a:buNone/>
            </a:pPr>
            <a:r>
              <a:rPr lang="en-IN" sz="1600" dirty="0" err="1"/>
              <a:t>df</a:t>
            </a:r>
            <a:endParaRPr lang="en-IN" sz="16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2133972" y="3573016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Player	Span	Mat	Inns	Not out	Runs	HS	Ave	ball faced	SR	100	50	0	4s	6s</a:t>
            </a:r>
          </a:p>
          <a:p>
            <a:r>
              <a:rPr lang="en-IN" sz="1200" dirty="0"/>
              <a:t>0	V </a:t>
            </a:r>
            <a:r>
              <a:rPr lang="en-IN" sz="1200" dirty="0" err="1"/>
              <a:t>Kohli</a:t>
            </a:r>
            <a:r>
              <a:rPr lang="en-IN" sz="1200" dirty="0"/>
              <a:t> (INDIA)	2010-2019	75	70	20	2633	94*	52.66	1907	138.07	0	24	2	247	71</a:t>
            </a:r>
          </a:p>
          <a:p>
            <a:r>
              <a:rPr lang="en-IN" sz="1200" dirty="0"/>
              <a:t>1	RG Sharma (INDIA)	2007-2019	104	96	14	2633	118	32.10	1905	138.21	4	19	6	234	120</a:t>
            </a:r>
          </a:p>
          <a:p>
            <a:r>
              <a:rPr lang="en-IN" sz="1200" dirty="0"/>
              <a:t>2	MJ </a:t>
            </a:r>
            <a:r>
              <a:rPr lang="en-IN" sz="1200" dirty="0" err="1"/>
              <a:t>Guptill</a:t>
            </a:r>
            <a:r>
              <a:rPr lang="en-IN" sz="1200" dirty="0"/>
              <a:t> (NZ)	2009-2019	83	80	7	2436	105	33.36	1810	134.58	2	15	2	215	113</a:t>
            </a:r>
          </a:p>
          <a:p>
            <a:r>
              <a:rPr lang="en-IN" sz="1200" dirty="0"/>
              <a:t>3	</a:t>
            </a:r>
            <a:r>
              <a:rPr lang="en-IN" sz="1200" dirty="0" err="1"/>
              <a:t>Shoaib</a:t>
            </a:r>
            <a:r>
              <a:rPr lang="en-IN" sz="1200" dirty="0"/>
              <a:t> Malik (ICC/PAK)	2006-2019	111	104	30	2263	75	30.58	1824	124.06	0	7	1	186	61</a:t>
            </a:r>
          </a:p>
          <a:p>
            <a:r>
              <a:rPr lang="en-IN" sz="1200" dirty="0"/>
              <a:t>4	BB McCullum (NZ)	2005-2015	71	70	10	2140	123	35.66	1571	136.21	2	13	3	199	91</a:t>
            </a:r>
          </a:p>
          <a:p>
            <a:r>
              <a:rPr lang="en-IN" sz="1200" dirty="0"/>
              <a:t>5	DA Warner (AUS)	2009-2019	76	76	8	2079	100*	30.57	1476	140.85	1	15	5	203	86</a:t>
            </a:r>
          </a:p>
          <a:p>
            <a:r>
              <a:rPr lang="en-IN" sz="1200" dirty="0"/>
              <a:t>6	EJG Morgan (ENG)	2009-2019	86	84	17	2002	91	29.88	1475	135.72	0	11	3	151	96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1924" y="404664"/>
            <a:ext cx="481458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Perform data manipulation operations</a:t>
            </a:r>
          </a:p>
          <a:p>
            <a:pPr marL="0" indent="0">
              <a:buNone/>
            </a:pPr>
            <a:r>
              <a:rPr lang="en-IN" sz="1400" dirty="0"/>
              <a:t># Example: Sorting the </a:t>
            </a:r>
            <a:r>
              <a:rPr lang="en-IN" sz="1400" dirty="0" err="1"/>
              <a:t>dataframe</a:t>
            </a:r>
            <a:r>
              <a:rPr lang="en-IN" sz="1400" dirty="0"/>
              <a:t> by Runs in descending order</a:t>
            </a:r>
          </a:p>
          <a:p>
            <a:pPr marL="0" indent="0">
              <a:buNone/>
            </a:pPr>
            <a:r>
              <a:rPr lang="en-IN" sz="1400" dirty="0" err="1"/>
              <a:t>df_sorted</a:t>
            </a:r>
            <a:r>
              <a:rPr lang="en-IN" sz="1400" dirty="0"/>
              <a:t> = </a:t>
            </a:r>
            <a:r>
              <a:rPr lang="en-IN" sz="1400" dirty="0" err="1"/>
              <a:t>df.sort_values</a:t>
            </a:r>
            <a:r>
              <a:rPr lang="en-IN" sz="1400" dirty="0"/>
              <a:t>(by='Runs', ascending=False)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r>
              <a:rPr lang="en-IN" sz="1400" dirty="0"/>
              <a:t># Print the manipulated </a:t>
            </a:r>
            <a:r>
              <a:rPr lang="en-IN" sz="1400" dirty="0" err="1"/>
              <a:t>dataframe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print(</a:t>
            </a:r>
            <a:r>
              <a:rPr lang="en-IN" sz="1400" dirty="0" err="1"/>
              <a:t>df_sorted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/>
            </a:r>
            <a:br>
              <a:rPr lang="en-IN" sz="1400" dirty="0"/>
            </a:b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5842" y="188640"/>
            <a:ext cx="5400600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OUTPUT</a:t>
            </a:r>
            <a:endParaRPr lang="en-IN" sz="1600" dirty="0" smtClean="0"/>
          </a:p>
          <a:p>
            <a:pPr marL="0" indent="0">
              <a:buNone/>
            </a:pPr>
            <a:r>
              <a:rPr lang="en-IN" sz="1100" dirty="0" smtClean="0"/>
              <a:t>0                 V </a:t>
            </a:r>
            <a:r>
              <a:rPr lang="en-IN" sz="1100" dirty="0" err="1" smtClean="0"/>
              <a:t>Kohli</a:t>
            </a:r>
            <a:r>
              <a:rPr lang="en-IN" sz="1100" dirty="0" smtClean="0"/>
              <a:t> (INDIA)  2010-2019   75    70       20  2633   94*   </a:t>
            </a:r>
          </a:p>
          <a:p>
            <a:pPr marL="0" indent="0">
              <a:buNone/>
            </a:pPr>
            <a:r>
              <a:rPr lang="en-IN" sz="1100" dirty="0" smtClean="0"/>
              <a:t>1               RG Sharma (INDIA)  2007-2019  104    96       14  2633   118   </a:t>
            </a:r>
          </a:p>
          <a:p>
            <a:pPr marL="0" indent="0">
              <a:buNone/>
            </a:pPr>
            <a:r>
              <a:rPr lang="en-IN" sz="1100" dirty="0" smtClean="0"/>
              <a:t>2                 MJ </a:t>
            </a:r>
            <a:r>
              <a:rPr lang="en-IN" sz="1100" dirty="0" err="1" smtClean="0"/>
              <a:t>Guptill</a:t>
            </a:r>
            <a:r>
              <a:rPr lang="en-IN" sz="1100" dirty="0" smtClean="0"/>
              <a:t> (NZ)  2009-2019   83    80        7  2436   105   </a:t>
            </a:r>
          </a:p>
          <a:p>
            <a:pPr marL="0" indent="0">
              <a:buNone/>
            </a:pPr>
            <a:r>
              <a:rPr lang="en-IN" sz="1100" dirty="0" smtClean="0"/>
              <a:t>3          </a:t>
            </a:r>
            <a:r>
              <a:rPr lang="en-IN" sz="1100" dirty="0" err="1" smtClean="0"/>
              <a:t>Shoaib</a:t>
            </a:r>
            <a:r>
              <a:rPr lang="en-IN" sz="1100" dirty="0" smtClean="0"/>
              <a:t> Malik (ICC/PAK)  2006-2019  111   104       30  2263    75   </a:t>
            </a:r>
          </a:p>
          <a:p>
            <a:pPr marL="0" indent="0">
              <a:buNone/>
            </a:pPr>
            <a:r>
              <a:rPr lang="en-IN" sz="1100" dirty="0" smtClean="0"/>
              <a:t>4                BB McCullum (NZ)  2005-2015   71    70       10  2140   123   </a:t>
            </a:r>
          </a:p>
          <a:p>
            <a:pPr marL="0" indent="0">
              <a:buNone/>
            </a:pPr>
            <a:r>
              <a:rPr lang="en-IN" sz="1100" dirty="0" smtClean="0"/>
              <a:t>5                 DA Warner (AUS)  2009-2019   76    76        8  2079  100*   </a:t>
            </a:r>
          </a:p>
          <a:p>
            <a:pPr marL="0" indent="0">
              <a:buNone/>
            </a:pPr>
            <a:r>
              <a:rPr lang="en-IN" sz="1100" dirty="0" smtClean="0"/>
              <a:t>6                EJG Morgan (ENG)  2009-2019   86    84       17  2002    91   </a:t>
            </a:r>
          </a:p>
          <a:p>
            <a:pPr marL="0" indent="0">
              <a:buNone/>
            </a:pPr>
            <a:r>
              <a:rPr lang="en-IN" sz="1100" dirty="0" smtClean="0"/>
              <a:t>7          Mohammad </a:t>
            </a:r>
            <a:r>
              <a:rPr lang="en-IN" sz="1100" dirty="0" err="1" smtClean="0"/>
              <a:t>Shahzad</a:t>
            </a:r>
            <a:r>
              <a:rPr lang="en-IN" sz="1100" dirty="0" smtClean="0"/>
              <a:t> (AFG)  2010-2018   65    65        3  1936  118*   </a:t>
            </a:r>
          </a:p>
          <a:p>
            <a:pPr marL="0" indent="0">
              <a:buNone/>
            </a:pPr>
            <a:r>
              <a:rPr lang="en-IN" sz="1100" dirty="0" smtClean="0"/>
              <a:t>8                  JP </a:t>
            </a:r>
            <a:r>
              <a:rPr lang="en-IN" sz="1100" dirty="0" err="1" smtClean="0"/>
              <a:t>Duminy</a:t>
            </a:r>
            <a:r>
              <a:rPr lang="en-IN" sz="1100" dirty="0" smtClean="0"/>
              <a:t> (SA)  2007-2019   81    75       25  1934   96*   </a:t>
            </a:r>
          </a:p>
          <a:p>
            <a:pPr marL="0" indent="0">
              <a:buNone/>
            </a:pPr>
            <a:r>
              <a:rPr lang="en-IN" sz="1100" dirty="0" smtClean="0"/>
              <a:t>9               PR Stirling (IRE)  2009-2019   72    71        6  1929    91   </a:t>
            </a:r>
          </a:p>
          <a:p>
            <a:pPr marL="0" indent="0">
              <a:buNone/>
            </a:pPr>
            <a:r>
              <a:rPr lang="en-IN" sz="1100" dirty="0" smtClean="0"/>
              <a:t>10          Mohammad </a:t>
            </a:r>
            <a:r>
              <a:rPr lang="en-IN" sz="1100" dirty="0" err="1" smtClean="0"/>
              <a:t>Hafeez</a:t>
            </a:r>
            <a:r>
              <a:rPr lang="en-IN" sz="1100" dirty="0" smtClean="0"/>
              <a:t> (PAK)  2006-2018   89    86        8  1908    86   </a:t>
            </a:r>
          </a:p>
          <a:p>
            <a:pPr marL="0" indent="0">
              <a:buNone/>
            </a:pPr>
            <a:r>
              <a:rPr lang="en-IN" sz="1100" dirty="0" smtClean="0"/>
              <a:t>11                TM </a:t>
            </a:r>
            <a:r>
              <a:rPr lang="en-IN" sz="1100" dirty="0" err="1" smtClean="0"/>
              <a:t>Dilshan</a:t>
            </a:r>
            <a:r>
              <a:rPr lang="en-IN" sz="1100" dirty="0" smtClean="0"/>
              <a:t> (SL)  2006-2016   80    79       12  1889  104*   </a:t>
            </a:r>
          </a:p>
          <a:p>
            <a:pPr marL="0" indent="0">
              <a:buNone/>
            </a:pPr>
            <a:r>
              <a:rPr lang="en-IN" sz="1100" dirty="0" smtClean="0"/>
              <a:t>12                 AJ Finch (AUS)  2011-2019   58    58        9  1878   172   </a:t>
            </a:r>
          </a:p>
          <a:p>
            <a:pPr marL="0" indent="0">
              <a:buNone/>
            </a:pPr>
            <a:r>
              <a:rPr lang="en-IN" sz="1100" dirty="0" smtClean="0"/>
              <a:t>13               LRPL Taylor (NZ)  2006-2019   95    87       19  1743    63   </a:t>
            </a:r>
          </a:p>
          <a:p>
            <a:pPr marL="0" indent="0">
              <a:buNone/>
            </a:pPr>
            <a:r>
              <a:rPr lang="en-IN" sz="1100" dirty="0" smtClean="0"/>
              <a:t>14               Umar </a:t>
            </a:r>
            <a:r>
              <a:rPr lang="en-IN" sz="1100" dirty="0" err="1" smtClean="0"/>
              <a:t>Akmal</a:t>
            </a:r>
            <a:r>
              <a:rPr lang="en-IN" sz="1100" dirty="0" smtClean="0"/>
              <a:t> (PAK)  2009-2019   84    79       14  1690    94   </a:t>
            </a:r>
          </a:p>
          <a:p>
            <a:pPr marL="0" indent="0">
              <a:buNone/>
            </a:pPr>
            <a:r>
              <a:rPr lang="en-IN" sz="1100" dirty="0" smtClean="0"/>
              <a:t>15            AB de Villiers (SA)  2006-2017   78    75       11  1672   79*   </a:t>
            </a:r>
          </a:p>
          <a:p>
            <a:pPr marL="0" indent="0">
              <a:buNone/>
            </a:pPr>
            <a:r>
              <a:rPr lang="en-IN" sz="1100" dirty="0" smtClean="0"/>
              <a:t>16              H </a:t>
            </a:r>
            <a:r>
              <a:rPr lang="en-IN" sz="1100" dirty="0" err="1" smtClean="0"/>
              <a:t>Masakadza</a:t>
            </a:r>
            <a:r>
              <a:rPr lang="en-IN" sz="1100" dirty="0" smtClean="0"/>
              <a:t> (ZIM)  2006-2019   66    66        2  1662   93*   </a:t>
            </a:r>
          </a:p>
          <a:p>
            <a:pPr marL="0" indent="0">
              <a:buNone/>
            </a:pPr>
            <a:r>
              <a:rPr lang="en-IN" sz="1100" dirty="0" smtClean="0"/>
              <a:t>17                 AD Hales (ENG)  2011-2019   60    60        7  1644  116*   </a:t>
            </a:r>
          </a:p>
          <a:p>
            <a:pPr marL="0" indent="0">
              <a:buNone/>
            </a:pPr>
            <a:r>
              <a:rPr lang="en-IN" sz="1100" dirty="0" smtClean="0"/>
              <a:t>18                  CH Gayle (WI)  2006-2019   58    54        4  1627   117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320924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# Prepare data</a:t>
            </a:r>
          </a:p>
          <a:p>
            <a:pPr marL="0" indent="0">
              <a:buNone/>
            </a:pPr>
            <a:r>
              <a:rPr lang="en-IN" sz="2000" dirty="0"/>
              <a:t>players = ['V </a:t>
            </a:r>
            <a:r>
              <a:rPr lang="en-IN" sz="2000" dirty="0" err="1"/>
              <a:t>Kohli</a:t>
            </a:r>
            <a:r>
              <a:rPr lang="en-IN" sz="2000" dirty="0"/>
              <a:t>', 'RG Sharma', 'MJ </a:t>
            </a:r>
            <a:r>
              <a:rPr lang="en-IN" sz="2000" dirty="0" err="1"/>
              <a:t>Guptill</a:t>
            </a:r>
            <a:r>
              <a:rPr lang="en-IN" sz="2000" dirty="0"/>
              <a:t>', '</a:t>
            </a:r>
            <a:r>
              <a:rPr lang="en-IN" sz="2000" dirty="0" err="1"/>
              <a:t>Shoaib</a:t>
            </a:r>
            <a:r>
              <a:rPr lang="en-IN" sz="2000" dirty="0"/>
              <a:t> Malik', 'BB McCullum']</a:t>
            </a:r>
          </a:p>
          <a:p>
            <a:pPr marL="0" indent="0">
              <a:buNone/>
            </a:pPr>
            <a:r>
              <a:rPr lang="en-IN" sz="2000" dirty="0"/>
              <a:t>runs = [2633, 2633, 2436, 2263, 2140]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# Create a bar chart</a:t>
            </a:r>
          </a:p>
          <a:p>
            <a:pPr marL="0" indent="0">
              <a:buNone/>
            </a:pPr>
            <a:r>
              <a:rPr lang="en-IN" sz="2000" dirty="0" err="1"/>
              <a:t>plt.bar</a:t>
            </a:r>
            <a:r>
              <a:rPr lang="en-IN" sz="2000" dirty="0"/>
              <a:t>(players, runs)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# Customize the chart</a:t>
            </a:r>
          </a:p>
          <a:p>
            <a:pPr marL="0" indent="0">
              <a:buNone/>
            </a:pPr>
            <a:r>
              <a:rPr lang="en-IN" sz="2000" dirty="0" err="1"/>
              <a:t>plt.title</a:t>
            </a:r>
            <a:r>
              <a:rPr lang="en-IN" sz="2000" dirty="0"/>
              <a:t>('Top 5 Players by Runs')</a:t>
            </a:r>
          </a:p>
          <a:p>
            <a:pPr marL="0" indent="0">
              <a:buNone/>
            </a:pPr>
            <a:r>
              <a:rPr lang="en-IN" sz="2000" dirty="0" err="1"/>
              <a:t>plt.xlabel</a:t>
            </a:r>
            <a:r>
              <a:rPr lang="en-IN" sz="2000" dirty="0"/>
              <a:t>('Players')</a:t>
            </a:r>
          </a:p>
          <a:p>
            <a:pPr marL="0" indent="0">
              <a:buNone/>
            </a:pPr>
            <a:r>
              <a:rPr lang="en-IN" sz="2000" dirty="0" err="1"/>
              <a:t>plt.ylabel</a:t>
            </a:r>
            <a:r>
              <a:rPr lang="en-IN" sz="2000" dirty="0"/>
              <a:t>('Runs')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# Display the chart</a:t>
            </a:r>
          </a:p>
          <a:p>
            <a:pPr marL="0" indent="0">
              <a:buNone/>
            </a:pPr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1997602"/>
            <a:ext cx="4814887" cy="3777195"/>
          </a:xfrm>
        </p:spPr>
      </p:pic>
    </p:spTree>
    <p:extLst>
      <p:ext uri="{BB962C8B-B14F-4D97-AF65-F5344CB8AC3E}">
        <p14:creationId xmlns:p14="http://schemas.microsoft.com/office/powerpoint/2010/main" val="2634372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100" dirty="0"/>
              <a:t>import </a:t>
            </a:r>
            <a:r>
              <a:rPr lang="en-IN" sz="1100" dirty="0" err="1"/>
              <a:t>seaborn</a:t>
            </a:r>
            <a:r>
              <a:rPr lang="en-IN" sz="1100" dirty="0"/>
              <a:t> as </a:t>
            </a:r>
            <a:r>
              <a:rPr lang="en-IN" sz="1100" dirty="0" err="1"/>
              <a:t>sns</a:t>
            </a:r>
            <a:endParaRPr lang="en-IN" sz="1100" dirty="0"/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Prepare data</a:t>
            </a:r>
          </a:p>
          <a:p>
            <a:r>
              <a:rPr lang="en-IN" sz="1100" dirty="0"/>
              <a:t>averages = [52.66, 32.1, 33.36, 30.58, 35.66]</a:t>
            </a:r>
          </a:p>
          <a:p>
            <a:r>
              <a:rPr lang="en-IN" sz="1100" dirty="0" err="1"/>
              <a:t>strike_rates</a:t>
            </a:r>
            <a:r>
              <a:rPr lang="en-IN" sz="1100" dirty="0"/>
              <a:t> = [138.07, 138.21, 134.58, 124.06, 136.21]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Create a scatter plot</a:t>
            </a:r>
          </a:p>
          <a:p>
            <a:r>
              <a:rPr lang="en-IN" sz="1100" dirty="0" err="1"/>
              <a:t>sns.scatterplot</a:t>
            </a:r>
            <a:r>
              <a:rPr lang="en-IN" sz="1100" dirty="0"/>
              <a:t>(x=averages, y=</a:t>
            </a:r>
            <a:r>
              <a:rPr lang="en-IN" sz="1100" dirty="0" err="1"/>
              <a:t>strike_rates</a:t>
            </a:r>
            <a:r>
              <a:rPr lang="en-IN" sz="1100" dirty="0"/>
              <a:t>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Customize the plot</a:t>
            </a:r>
          </a:p>
          <a:p>
            <a:r>
              <a:rPr lang="en-IN" sz="1100" dirty="0" err="1"/>
              <a:t>plt.title</a:t>
            </a:r>
            <a:r>
              <a:rPr lang="en-IN" sz="1100" dirty="0"/>
              <a:t>('Average vs. Strike Rate')</a:t>
            </a:r>
          </a:p>
          <a:p>
            <a:r>
              <a:rPr lang="en-IN" sz="1100" dirty="0" err="1"/>
              <a:t>plt.xlabel</a:t>
            </a:r>
            <a:r>
              <a:rPr lang="en-IN" sz="1100" dirty="0"/>
              <a:t>('Average')</a:t>
            </a:r>
          </a:p>
          <a:p>
            <a:r>
              <a:rPr lang="en-IN" sz="1100" dirty="0" err="1"/>
              <a:t>plt.ylabel</a:t>
            </a:r>
            <a:r>
              <a:rPr lang="en-IN" sz="1100" dirty="0"/>
              <a:t>('Strike Rate')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Display the plot</a:t>
            </a:r>
          </a:p>
          <a:p>
            <a:r>
              <a:rPr lang="en-IN" sz="1100" dirty="0" err="1"/>
              <a:t>plt.show</a:t>
            </a:r>
            <a:r>
              <a:rPr lang="en-IN" sz="1100" dirty="0"/>
              <a:t>()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38" y="1967834"/>
            <a:ext cx="4814887" cy="3836731"/>
          </a:xfrm>
        </p:spPr>
      </p:pic>
    </p:spTree>
    <p:extLst>
      <p:ext uri="{BB962C8B-B14F-4D97-AF65-F5344CB8AC3E}">
        <p14:creationId xmlns:p14="http://schemas.microsoft.com/office/powerpoint/2010/main" val="2661156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789008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/>
              <a:t>import </a:t>
            </a:r>
            <a:r>
              <a:rPr lang="en-IN" sz="1000" dirty="0" err="1"/>
              <a:t>matplotlib.pyplot</a:t>
            </a:r>
            <a:r>
              <a:rPr lang="en-IN" sz="1000" dirty="0"/>
              <a:t> as </a:t>
            </a:r>
            <a:r>
              <a:rPr lang="en-IN" sz="1000" dirty="0" err="1"/>
              <a:t>plt</a:t>
            </a:r>
            <a:endParaRPr lang="en-IN" sz="1000" dirty="0"/>
          </a:p>
          <a:p>
            <a:pPr marL="0" indent="0">
              <a:buNone/>
            </a:pP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# Prepare data</a:t>
            </a:r>
          </a:p>
          <a:p>
            <a:pPr marL="0" indent="0">
              <a:buNone/>
            </a:pPr>
            <a:r>
              <a:rPr lang="en-IN" sz="1000" dirty="0"/>
              <a:t>players = ['V </a:t>
            </a:r>
            <a:r>
              <a:rPr lang="en-IN" sz="1000" dirty="0" err="1"/>
              <a:t>Kohli</a:t>
            </a:r>
            <a:r>
              <a:rPr lang="en-IN" sz="1000" dirty="0"/>
              <a:t>', 'RG Sharma', 'MJ </a:t>
            </a:r>
            <a:r>
              <a:rPr lang="en-IN" sz="1000" dirty="0" err="1"/>
              <a:t>Guptill</a:t>
            </a:r>
            <a:r>
              <a:rPr lang="en-IN" sz="1000" dirty="0"/>
              <a:t>', '</a:t>
            </a:r>
            <a:r>
              <a:rPr lang="en-IN" sz="1000" dirty="0" err="1"/>
              <a:t>Shoaib</a:t>
            </a:r>
            <a:r>
              <a:rPr lang="en-IN" sz="1000" dirty="0"/>
              <a:t> Malik', 'BB McCullum']</a:t>
            </a:r>
          </a:p>
          <a:p>
            <a:pPr marL="0" indent="0">
              <a:buNone/>
            </a:pPr>
            <a:r>
              <a:rPr lang="en-IN" sz="1000" dirty="0"/>
              <a:t>years = range(2010, 2020)  # Assuming the data is for 2010-2019</a:t>
            </a:r>
          </a:p>
          <a:p>
            <a:pPr marL="0" indent="0">
              <a:buNone/>
            </a:pPr>
            <a:r>
              <a:rPr lang="en-IN" sz="1000" dirty="0"/>
              <a:t>runs = [</a:t>
            </a:r>
          </a:p>
          <a:p>
            <a:pPr marL="0" indent="0">
              <a:buNone/>
            </a:pPr>
            <a:r>
              <a:rPr lang="en-IN" sz="1000" dirty="0"/>
              <a:t>    [2633, 2436, 2263, 2140, 2079, 2002, 1936, 1934, 1929, 1908],</a:t>
            </a:r>
          </a:p>
          <a:p>
            <a:pPr marL="0" indent="0">
              <a:buNone/>
            </a:pPr>
            <a:r>
              <a:rPr lang="en-IN" sz="1000" dirty="0"/>
              <a:t>    [0, 0, 0, 0, 0, 0, 0, 0, 0, 2633],</a:t>
            </a:r>
          </a:p>
          <a:p>
            <a:pPr marL="0" indent="0">
              <a:buNone/>
            </a:pPr>
            <a:r>
              <a:rPr lang="en-IN" sz="1000" dirty="0"/>
              <a:t>    [0, 0, 2436, 0, 0, 0, 0, 0, 0, 0],</a:t>
            </a:r>
          </a:p>
          <a:p>
            <a:pPr marL="0" indent="0">
              <a:buNone/>
            </a:pPr>
            <a:r>
              <a:rPr lang="en-IN" sz="1000" dirty="0"/>
              <a:t>    [0, 0, 0, 2263, 0, 0, 0, 0, 0, 0],</a:t>
            </a:r>
          </a:p>
          <a:p>
            <a:pPr marL="0" indent="0">
              <a:buNone/>
            </a:pPr>
            <a:r>
              <a:rPr lang="en-IN" sz="1000" dirty="0"/>
              <a:t>    [0, 0, 0, 0, 2140, 0, 0, 0, 0, 0]</a:t>
            </a:r>
          </a:p>
          <a:p>
            <a:pPr marL="0" indent="0">
              <a:buNone/>
            </a:pPr>
            <a:r>
              <a:rPr lang="en-IN" sz="1000" dirty="0"/>
              <a:t>]</a:t>
            </a:r>
          </a:p>
          <a:p>
            <a:pPr marL="0" indent="0">
              <a:buNone/>
            </a:pP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># Create a line chart for each player</a:t>
            </a:r>
          </a:p>
          <a:p>
            <a:pPr marL="0" indent="0">
              <a:buNone/>
            </a:pPr>
            <a:r>
              <a:rPr lang="en-IN" sz="1000" dirty="0"/>
              <a:t>for </a:t>
            </a:r>
            <a:r>
              <a:rPr lang="en-IN" sz="1000" dirty="0" err="1"/>
              <a:t>i</a:t>
            </a:r>
            <a:r>
              <a:rPr lang="en-IN" sz="1000" dirty="0"/>
              <a:t> in range(</a:t>
            </a:r>
            <a:r>
              <a:rPr lang="en-IN" sz="1000" dirty="0" err="1"/>
              <a:t>len</a:t>
            </a:r>
            <a:r>
              <a:rPr lang="en-IN" sz="1000" dirty="0"/>
              <a:t>(players)):</a:t>
            </a:r>
          </a:p>
          <a:p>
            <a:pPr marL="0" indent="0">
              <a:buNone/>
            </a:pPr>
            <a:r>
              <a:rPr lang="en-IN" sz="1000" dirty="0"/>
              <a:t>    </a:t>
            </a:r>
            <a:r>
              <a:rPr lang="en-IN" sz="1000" dirty="0" err="1"/>
              <a:t>plt.plot</a:t>
            </a:r>
            <a:r>
              <a:rPr lang="en-IN" sz="1000" dirty="0"/>
              <a:t>(years, runs[</a:t>
            </a:r>
            <a:r>
              <a:rPr lang="en-IN" sz="1000" dirty="0" err="1"/>
              <a:t>i</a:t>
            </a:r>
            <a:r>
              <a:rPr lang="en-IN" sz="1000" dirty="0"/>
              <a:t>], label=players[</a:t>
            </a:r>
            <a:r>
              <a:rPr lang="en-IN" sz="1000" dirty="0" err="1"/>
              <a:t>i</a:t>
            </a:r>
            <a:r>
              <a:rPr lang="en-IN" sz="1000" dirty="0"/>
              <a:t>])</a:t>
            </a:r>
          </a:p>
          <a:p>
            <a:pPr marL="0" indent="0">
              <a:buNone/>
            </a:pPr>
            <a:r>
              <a:rPr lang="en-IN" sz="1000" dirty="0"/>
              <a:t/>
            </a:r>
            <a:br>
              <a:rPr lang="en-IN" sz="1000" dirty="0"/>
            </a:br>
            <a:r>
              <a:rPr lang="en-IN" sz="1000" dirty="0"/>
              <a:t/>
            </a:r>
            <a:br>
              <a:rPr lang="en-IN" sz="1000" dirty="0"/>
            </a:br>
            <a:endParaRPr lang="en-IN" sz="1000" dirty="0"/>
          </a:p>
          <a:p>
            <a:pPr marL="0" indent="0">
              <a:buNone/>
            </a:pPr>
            <a:endParaRPr lang="en-IN" sz="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Customize the chart</a:t>
            </a:r>
          </a:p>
          <a:p>
            <a:r>
              <a:rPr lang="en-IN" sz="1100" dirty="0" err="1"/>
              <a:t>plt.title</a:t>
            </a:r>
            <a:r>
              <a:rPr lang="en-IN" sz="1100" dirty="0"/>
              <a:t>('Runs over Time')</a:t>
            </a:r>
          </a:p>
          <a:p>
            <a:r>
              <a:rPr lang="en-IN" sz="1100" dirty="0" err="1"/>
              <a:t>plt.xlabel</a:t>
            </a:r>
            <a:r>
              <a:rPr lang="en-IN" sz="1100" dirty="0"/>
              <a:t>('Year')</a:t>
            </a:r>
          </a:p>
          <a:p>
            <a:r>
              <a:rPr lang="en-IN" sz="1100" dirty="0" err="1"/>
              <a:t>plt.ylabel</a:t>
            </a:r>
            <a:r>
              <a:rPr lang="en-IN" sz="1100" dirty="0"/>
              <a:t>('Runs')</a:t>
            </a:r>
          </a:p>
          <a:p>
            <a:r>
              <a:rPr lang="en-IN" sz="1100" dirty="0" err="1"/>
              <a:t>plt.legend</a:t>
            </a:r>
            <a:r>
              <a:rPr lang="en-IN" sz="1100" dirty="0"/>
              <a:t>()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r>
              <a:rPr lang="en-IN" sz="1100" dirty="0"/>
              <a:t># Display the chart</a:t>
            </a:r>
          </a:p>
          <a:p>
            <a:r>
              <a:rPr lang="en-IN" sz="1100" dirty="0" err="1"/>
              <a:t>plt.show</a:t>
            </a:r>
            <a:r>
              <a:rPr lang="en-IN" sz="1100" dirty="0"/>
              <a:t>()</a:t>
            </a:r>
          </a:p>
          <a:p>
            <a:r>
              <a:rPr lang="en-IN" sz="1100" dirty="0"/>
              <a:t/>
            </a:r>
            <a:br>
              <a:rPr lang="en-IN" sz="1100" dirty="0"/>
            </a:b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00025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68</TotalTime>
  <Words>576</Words>
  <Application>Microsoft Office PowerPoint</Application>
  <PresentationFormat>Custom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Euphemia</vt:lpstr>
      <vt:lpstr>Wingdings</vt:lpstr>
      <vt:lpstr>Math 16x9</vt:lpstr>
      <vt:lpstr>EDS PROJECT</vt:lpstr>
      <vt:lpstr>INTRODUCTION</vt:lpstr>
      <vt:lpstr>MOTIVATION</vt:lpstr>
      <vt:lpstr>DETAILS OF DATASET</vt:lpstr>
      <vt:lpstr>DATA MANIPULATION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REGRESSION (LR)</vt:lpstr>
      <vt:lpstr>PowerPoint Presentation</vt:lpstr>
      <vt:lpstr>APPLICATION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EDS PROJECT</dc:title>
  <dc:creator>Microsoft account</dc:creator>
  <cp:lastModifiedBy>Microsoft account</cp:lastModifiedBy>
  <cp:revision>8</cp:revision>
  <dcterms:created xsi:type="dcterms:W3CDTF">2023-07-13T04:31:55Z</dcterms:created>
  <dcterms:modified xsi:type="dcterms:W3CDTF">2023-07-13T05:40:28Z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