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0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E576-F171-4D5C-B505-3CCD4A52431F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93A854-3CC1-4DF0-B5A1-257459D9D2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8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00C-232F-49C5-BA58-D93E28EA6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/>
              <a:t>WIT –Solution 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8C8BC4-60AA-4A22-ABD7-43928655E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Shout out for help app</a:t>
            </a:r>
          </a:p>
        </p:txBody>
      </p:sp>
    </p:spTree>
    <p:extLst>
      <p:ext uri="{BB962C8B-B14F-4D97-AF65-F5344CB8AC3E}">
        <p14:creationId xmlns:p14="http://schemas.microsoft.com/office/powerpoint/2010/main" val="139690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A7BC-C882-4BBC-A0BF-8FC89F67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F7A0-06C2-4B11-B399-E9490F65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F4D3-57B2-42EE-9C0C-53C47571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57" y="195606"/>
            <a:ext cx="999093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A3D-49DB-4194-A6AB-8C1CEE2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Funding  Needs for two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C7A8A-C360-4303-83FE-A072B310A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669" y="2016125"/>
            <a:ext cx="653098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B35B-BDC6-48B8-87A8-51C18EE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Sustainability Plan for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D552-3AED-4C9C-AD89-69DBAE5D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4D678-F989-4D6C-BFD7-BCBEF35A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2"/>
            <a:ext cx="1004952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A10C-E417-4550-BE4D-E373EF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Sustainability Plan-Devolpment-Phase1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6CDDE-28A3-4B19-9F70-544101AA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0AF2-661E-4BA4-BD11-120BA140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686758"/>
            <a:ext cx="9858375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69AF-1487-4EB4-91FC-0A0DD0A2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Sustainability Plan-Devolpment-Phase2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1A89-D2A2-48C2-A869-4D66DDE4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AB4EF-9371-4001-AFE8-57591D85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12" y="1926454"/>
            <a:ext cx="9603275" cy="41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4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731D-694F-4E9B-94E4-D310BA4F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Sustainability Plan-Devolpment-Phase3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03AF-516A-40A3-B539-721754D1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2AC5-C1D1-4C2F-8537-BBFB33F4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1802848"/>
            <a:ext cx="9896475" cy="40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275-9C28-45B4-BA5A-C23C2ED0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5CF2-0E02-4138-9235-4BDC2ED5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3D440-763F-4413-8D8F-5A86EFF0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81306"/>
            <a:ext cx="1002104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1186-5A93-4B54-BF8F-DA01E520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85F-F7BF-4344-B2A9-84E1558F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EB8E7-1108-4642-804F-28AD3808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2" y="185459"/>
            <a:ext cx="990748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9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75DA-7241-49DB-BF60-CE472F3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03CB-7DB8-4B35-81A8-8A3E829E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5C7AC-7AF2-45C8-AF5F-3F00657C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4" y="665826"/>
            <a:ext cx="9964537" cy="53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BEB8-243B-49C4-A6AA-FEDF1FA3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Maturity 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2352-829D-49BC-9137-355C5495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3EA81-84F6-4396-BF19-739D403F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690688"/>
            <a:ext cx="11105966" cy="46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1CC5-2CEE-49B6-A13B-527EA71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F437-DF8F-4128-B593-2B437790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880FE-32FE-40F5-BC13-C5ABB077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538532"/>
            <a:ext cx="9794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8892-5E92-4572-84F7-AB43DCE7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4972-59B8-4F66-8AAC-8B4CC412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2696F-5688-4383-ABF0-5B1183D1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3" y="319431"/>
            <a:ext cx="9797388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413E-E66A-4E25-A0C5-E67834FE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2D6-CD8B-44F8-9416-0D81DE915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F352E-1762-4635-A0DA-E521C007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77301"/>
            <a:ext cx="1005114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D71C-28F1-484C-B83B-25B73FC6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0275-3D46-452A-8ECD-526ACE7D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9F1BF-FF4C-4A15-B4D6-302CEB27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23" y="186081"/>
            <a:ext cx="978755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34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29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WIT –Solution RoadMap</vt:lpstr>
      <vt:lpstr>PowerPoint Presentation</vt:lpstr>
      <vt:lpstr>PowerPoint Presentation</vt:lpstr>
      <vt:lpstr>PowerPoint Presentation</vt:lpstr>
      <vt:lpstr>Solution Maturity -Model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Funding  Needs for two years</vt:lpstr>
      <vt:lpstr>Sustainability Plan for Our product</vt:lpstr>
      <vt:lpstr>Sustainability Plan-Devolpment-Phase1</vt:lpstr>
      <vt:lpstr>Sustainability Plan-Devolpment-Phase2</vt:lpstr>
      <vt:lpstr>Sustainability Plan-Devolpment-Phase3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Saravanan K</dc:creator>
  <cp:lastModifiedBy>Saravanan K</cp:lastModifiedBy>
  <cp:revision>6</cp:revision>
  <dcterms:created xsi:type="dcterms:W3CDTF">2020-06-06T18:28:16Z</dcterms:created>
  <dcterms:modified xsi:type="dcterms:W3CDTF">2020-06-06T19:05:32Z</dcterms:modified>
</cp:coreProperties>
</file>