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7" r:id="rId2"/>
    <p:sldId id="256" r:id="rId3"/>
    <p:sldId id="257" r:id="rId4"/>
    <p:sldId id="260" r:id="rId5"/>
    <p:sldId id="272" r:id="rId6"/>
    <p:sldId id="268" r:id="rId7"/>
    <p:sldId id="269" r:id="rId8"/>
    <p:sldId id="273" r:id="rId9"/>
    <p:sldId id="261" r:id="rId10"/>
    <p:sldId id="267" r:id="rId11"/>
    <p:sldId id="275" r:id="rId12"/>
    <p:sldId id="274"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BBA95-DA22-43B4-9A6B-205B2B13DAF2}" v="6256" dt="2023-03-24T22:05:41.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E991D-1EE0-4515-B3A6-2F14B822B77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0E71709-5372-461C-A959-7CA87E19E4B3}">
      <dgm:prSet/>
      <dgm:spPr/>
      <dgm:t>
        <a:bodyPr/>
        <a:lstStyle/>
        <a:p>
          <a:r>
            <a:rPr lang="en-US"/>
            <a:t>IDEATHON 2K23</a:t>
          </a:r>
        </a:p>
      </dgm:t>
    </dgm:pt>
    <dgm:pt modelId="{0555BA95-D9BF-4851-8549-73C8FDF8DDB2}" type="parTrans" cxnId="{7A437359-11EA-4DB3-9436-957E11411751}">
      <dgm:prSet/>
      <dgm:spPr/>
      <dgm:t>
        <a:bodyPr/>
        <a:lstStyle/>
        <a:p>
          <a:endParaRPr lang="en-US"/>
        </a:p>
      </dgm:t>
    </dgm:pt>
    <dgm:pt modelId="{0755D2E1-5604-4CCE-BDD7-B9AF1D61720E}" type="sibTrans" cxnId="{7A437359-11EA-4DB3-9436-957E11411751}">
      <dgm:prSet/>
      <dgm:spPr/>
      <dgm:t>
        <a:bodyPr/>
        <a:lstStyle/>
        <a:p>
          <a:endParaRPr lang="en-US"/>
        </a:p>
      </dgm:t>
    </dgm:pt>
    <dgm:pt modelId="{4AA4654E-499C-46D3-8FE6-231EA3C3FA3A}">
      <dgm:prSet/>
      <dgm:spPr/>
      <dgm:t>
        <a:bodyPr/>
        <a:lstStyle/>
        <a:p>
          <a:r>
            <a:rPr lang="en-US"/>
            <a:t>TEAM: "YODHA"</a:t>
          </a:r>
        </a:p>
      </dgm:t>
    </dgm:pt>
    <dgm:pt modelId="{808833FB-646E-43A6-BF38-224BEE90CB36}" type="parTrans" cxnId="{5F127C4C-9596-43C6-8E72-AFFE12BC472E}">
      <dgm:prSet/>
      <dgm:spPr/>
      <dgm:t>
        <a:bodyPr/>
        <a:lstStyle/>
        <a:p>
          <a:endParaRPr lang="en-US"/>
        </a:p>
      </dgm:t>
    </dgm:pt>
    <dgm:pt modelId="{EE783119-FD97-4B60-9757-3889F9BC0125}" type="sibTrans" cxnId="{5F127C4C-9596-43C6-8E72-AFFE12BC472E}">
      <dgm:prSet/>
      <dgm:spPr/>
      <dgm:t>
        <a:bodyPr/>
        <a:lstStyle/>
        <a:p>
          <a:endParaRPr lang="en-US"/>
        </a:p>
      </dgm:t>
    </dgm:pt>
    <dgm:pt modelId="{3D7A9E10-56F6-4BDC-8B4A-6F0B6C031A93}" type="pres">
      <dgm:prSet presAssocID="{D7CE991D-1EE0-4515-B3A6-2F14B822B771}" presName="linear" presStyleCnt="0">
        <dgm:presLayoutVars>
          <dgm:animLvl val="lvl"/>
          <dgm:resizeHandles val="exact"/>
        </dgm:presLayoutVars>
      </dgm:prSet>
      <dgm:spPr/>
    </dgm:pt>
    <dgm:pt modelId="{D8EBFD40-70F0-46CB-9264-1693C1C306DA}" type="pres">
      <dgm:prSet presAssocID="{A0E71709-5372-461C-A959-7CA87E19E4B3}" presName="parentText" presStyleLbl="node1" presStyleIdx="0" presStyleCnt="2">
        <dgm:presLayoutVars>
          <dgm:chMax val="0"/>
          <dgm:bulletEnabled val="1"/>
        </dgm:presLayoutVars>
      </dgm:prSet>
      <dgm:spPr/>
    </dgm:pt>
    <dgm:pt modelId="{D2E212E6-C05C-43DA-9AB4-85883729E0D0}" type="pres">
      <dgm:prSet presAssocID="{0755D2E1-5604-4CCE-BDD7-B9AF1D61720E}" presName="spacer" presStyleCnt="0"/>
      <dgm:spPr/>
    </dgm:pt>
    <dgm:pt modelId="{1C271D57-7486-4CB5-8367-317ADD33193E}" type="pres">
      <dgm:prSet presAssocID="{4AA4654E-499C-46D3-8FE6-231EA3C3FA3A}" presName="parentText" presStyleLbl="node1" presStyleIdx="1" presStyleCnt="2">
        <dgm:presLayoutVars>
          <dgm:chMax val="0"/>
          <dgm:bulletEnabled val="1"/>
        </dgm:presLayoutVars>
      </dgm:prSet>
      <dgm:spPr/>
    </dgm:pt>
  </dgm:ptLst>
  <dgm:cxnLst>
    <dgm:cxn modelId="{3FC83509-1D7E-4A2B-91A8-16AFA9D63021}" type="presOf" srcId="{D7CE991D-1EE0-4515-B3A6-2F14B822B771}" destId="{3D7A9E10-56F6-4BDC-8B4A-6F0B6C031A93}" srcOrd="0" destOrd="0" presId="urn:microsoft.com/office/officeart/2005/8/layout/vList2"/>
    <dgm:cxn modelId="{5F127C4C-9596-43C6-8E72-AFFE12BC472E}" srcId="{D7CE991D-1EE0-4515-B3A6-2F14B822B771}" destId="{4AA4654E-499C-46D3-8FE6-231EA3C3FA3A}" srcOrd="1" destOrd="0" parTransId="{808833FB-646E-43A6-BF38-224BEE90CB36}" sibTransId="{EE783119-FD97-4B60-9757-3889F9BC0125}"/>
    <dgm:cxn modelId="{7A437359-11EA-4DB3-9436-957E11411751}" srcId="{D7CE991D-1EE0-4515-B3A6-2F14B822B771}" destId="{A0E71709-5372-461C-A959-7CA87E19E4B3}" srcOrd="0" destOrd="0" parTransId="{0555BA95-D9BF-4851-8549-73C8FDF8DDB2}" sibTransId="{0755D2E1-5604-4CCE-BDD7-B9AF1D61720E}"/>
    <dgm:cxn modelId="{24FCAFC0-6A21-4097-9EDC-6A9251A698E0}" type="presOf" srcId="{4AA4654E-499C-46D3-8FE6-231EA3C3FA3A}" destId="{1C271D57-7486-4CB5-8367-317ADD33193E}" srcOrd="0" destOrd="0" presId="urn:microsoft.com/office/officeart/2005/8/layout/vList2"/>
    <dgm:cxn modelId="{8409A6D7-E69E-473E-8423-BE7F47F41941}" type="presOf" srcId="{A0E71709-5372-461C-A959-7CA87E19E4B3}" destId="{D8EBFD40-70F0-46CB-9264-1693C1C306DA}" srcOrd="0" destOrd="0" presId="urn:microsoft.com/office/officeart/2005/8/layout/vList2"/>
    <dgm:cxn modelId="{9937DC9B-17A5-470D-825E-97F9D6E78ACE}" type="presParOf" srcId="{3D7A9E10-56F6-4BDC-8B4A-6F0B6C031A93}" destId="{D8EBFD40-70F0-46CB-9264-1693C1C306DA}" srcOrd="0" destOrd="0" presId="urn:microsoft.com/office/officeart/2005/8/layout/vList2"/>
    <dgm:cxn modelId="{3F5F8DE7-8FB7-44AB-8A99-495913C02B40}" type="presParOf" srcId="{3D7A9E10-56F6-4BDC-8B4A-6F0B6C031A93}" destId="{D2E212E6-C05C-43DA-9AB4-85883729E0D0}" srcOrd="1" destOrd="0" presId="urn:microsoft.com/office/officeart/2005/8/layout/vList2"/>
    <dgm:cxn modelId="{5F849F44-1214-4E77-937F-74A7C6AC1EDC}" type="presParOf" srcId="{3D7A9E10-56F6-4BDC-8B4A-6F0B6C031A93}" destId="{1C271D57-7486-4CB5-8367-317ADD33193E}"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EBFD40-70F0-46CB-9264-1693C1C306DA}">
      <dsp:nvSpPr>
        <dsp:cNvPr id="0" name=""/>
        <dsp:cNvSpPr/>
      </dsp:nvSpPr>
      <dsp:spPr>
        <a:xfrm>
          <a:off x="0" y="97128"/>
          <a:ext cx="5914209" cy="243360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IDEATHON 2K23</a:t>
          </a:r>
        </a:p>
      </dsp:txBody>
      <dsp:txXfrm>
        <a:off x="118799" y="215927"/>
        <a:ext cx="5676611" cy="2196002"/>
      </dsp:txXfrm>
    </dsp:sp>
    <dsp:sp modelId="{1C271D57-7486-4CB5-8367-317ADD33193E}">
      <dsp:nvSpPr>
        <dsp:cNvPr id="0" name=""/>
        <dsp:cNvSpPr/>
      </dsp:nvSpPr>
      <dsp:spPr>
        <a:xfrm>
          <a:off x="0" y="2717928"/>
          <a:ext cx="5914209" cy="2433600"/>
        </a:xfrm>
        <a:prstGeom prst="roundRect">
          <a:avLst/>
        </a:prstGeom>
        <a:blipFill>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TEAM: "YODHA"</a:t>
          </a:r>
        </a:p>
      </dsp:txBody>
      <dsp:txXfrm>
        <a:off x="118799" y="2836727"/>
        <a:ext cx="5676611" cy="2196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78"/>
    </inkml:context>
    <inkml:brush xml:id="br0">
      <inkml:brushProperty name="width" value="0.05" units="cm"/>
      <inkml:brushProperty name="height" value="0.05" units="cm"/>
      <inkml:brushProperty name="color" value="#849398"/>
    </inkml:brush>
  </inkml:definitions>
  <inkml:trace contextRef="#ctx0" brushRef="#br0">12509 9107 16383 0 0,'0'7'0'0'0,"0"9"0"0"0,0 11 0 0 0,0 9 0 0 0,0 8 0 0 0,0 4 0 0 0,0 3 0 0 0,0-3 0 0 0,0 0 0 0 0,0 2 0 0 0,0 7 0 0 0,0-4 0 0 0,0 0 0 0 0,0-6 0 0 0,0 2 0 0 0,0-3 0 0 0,0-6 0 0 0,0 4 0 0 0,0 7 0 0 0,0 2 0 0 0,0-4 0 0 0,0-4 0 0 0,0 1 0 0 0,0 2 0 0 0,0 1 0 0 0,0-3 0 0 0,0-4 0 0 0,0 0 0 0 0,0 0 0 0 0,0-4 0 0 0,0-2 0 0 0,0 4 0 0 0,0 2 0 0 0,0 6 0 0 0,0 3 0 0 0,0-1 0 0 0,0-5 0 0 0,0-1 0 0 0,0 0 0 0 0,0-1 0 0 0,0-5 0 0 0,0-5 0 0 0,0-5 0 0 0,0-1 0 0 0,0 3 0 0 0,0 2 0 0 0,0 0 0 0 0,0-3 0 0 0,0-3 0 0 0,0-2 0 0 0,0-2 0 0 0,0-1 0 0 0,0-1 0 0 0,0 0 0 0 0,0 3 0 0 0,0 1 0 0 0,0-1 0 0 0,0 4 0 0 0,0 0 0 0 0,0-2 0 0 0,0 3 0 0 0,0-1 0 0 0,0-1 0 0 0,0-2 0 0 0,0-1 0 0 0,0-2 0 0 0,0 0 0 0 0,0-1 0 0 0,0-1 0 0 0,0 1 0 0 0,0 0 0 0 0,0-1 0 0 0,0 1 0 0 0,0 0 0 0 0,0 0 0 0 0,0 0 0 0 0,0 0 0 0 0,0 0 0 0 0,0-4 0 0 0,0 0 0 0 0,0 0 0 0 0,0 0 0 0 0,0 2 0 0 0,0 0 0 0 0,0-2 0 0 0,0-1 0 0 0,0 1 0 0 0,0 0 0 0 0,0 2 0 0 0,0-3 0 0 0,0 0 0 0 0,0 0 0 0 0,0 2 0 0 0,0 1 0 0 0,0 0 0 0 0,0 2 0 0 0,0-1 0 0 0,0 1 0 0 0,0 1 0 0 0,0-1 0 0 0,0 0 0 0 0,0 0 0 0 0,0-3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7"/>
    </inkml:context>
    <inkml:brush xml:id="br0">
      <inkml:brushProperty name="width" value="0.05" units="cm"/>
      <inkml:brushProperty name="height" value="0.05" units="cm"/>
    </inkml:brush>
  </inkml:definitions>
  <inkml:trace contextRef="#ctx0" brushRef="#br0">2275 14859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8"/>
    </inkml:context>
    <inkml:brush xml:id="br0">
      <inkml:brushProperty name="width" value="0.05" units="cm"/>
      <inkml:brushProperty name="height" value="0.05" units="cm"/>
    </inkml:brush>
  </inkml:definitions>
  <inkml:trace contextRef="#ctx0" brushRef="#br0">2275 14859 16383 0 0,'21'0'0'0'0,"23"0"0"0"0,18 0 0 0 0,12 0 0 0 0,3 0 0 0 0,3 0 0 0 0,1 0 0 0 0,-10 0 0 0 0,-10 0 0 0 0,-2 0 0 0 0,-4 0 0 0 0,-5 0 0 0 0,0 0 0 0 0,1 0 0 0 0,2 0 0 0 0,6 0 0 0 0,3 0 0 0 0,1 0 0 0 0,3 0 0 0 0,1 0 0 0 0,-1 0 0 0 0,3 0 0 0 0,-2 0 0 0 0,-4 0 0 0 0,-7 0 0 0 0,-2 0 0 0 0,-1 0 0 0 0,5 0 0 0 0,-4 0 0 0 0,-5 0 0 0 0,0 0 0 0 0,5 0 0 0 0,3 0 0 0 0,6 0 0 0 0,2 0 0 0 0,4 0 0 0 0,-6 0 0 0 0,-8 0 0 0 0,-2 0 0 0 0,-1 0 0 0 0,-2 0 0 0 0,-2 0 0 0 0,-4 0 0 0 0,-1 0 0 0 0,-2 0 0 0 0,-1 0 0 0 0,6 0 0 0 0,3 0 0 0 0,-1 0 0 0 0,-2 0 0 0 0,-1 0 0 0 0,4 0 0 0 0,9 0 0 0 0,13 0 0 0 0,20 0 0 0 0,11 0 0 0 0,-2 0 0 0 0,-8 0 0 0 0,-6 0 0 0 0,-3 0 0 0 0,7 0 0 0 0,12 0 0 0 0,13 0 0 0 0,-3 0 0 0 0,-11 0 0 0 0,-8 0 0 0 0,-7 0 0 0 0,-4 0 0 0 0,-7 0 0 0 0,9 0 0 0 0,0 0 0 0 0,-5 0 0 0 0,-1 0 0 0 0,-5 0 0 0 0,10 0 0 0 0,14 0 0 0 0,12 0 0 0 0,-1 0 0 0 0,-7 0 0 0 0,-7 0 0 0 0,-10 0 0 0 0,8 0 0 0 0,12 0 0 0 0,12 0 0 0 0,11 0 0 0 0,6 0 0 0 0,6 0 0 0 0,2 0 0 0 0,1 0 0 0 0,0 0 0 0 0,-14 0 0 0 0,-18 0 0 0 0,-4 0 0 0 0,-11 0 0 0 0,-7 0 0 0 0,2 0 0 0 0,9 0 0 0 0,8 0 0 0 0,-4 0 0 0 0,-5 0 0 0 0,-10 0 0 0 0,-10 0 0 0 0,-4 0 0 0 0,-4 0 0 0 0,5 0 0 0 0,5 0 0 0 0,-2 0 0 0 0,6 0 0 0 0,3 0 0 0 0,-3 0 0 0 0,-7 0 0 0 0,-5 0 0 0 0,-5 0 0 0 0,-3 0 0 0 0,10 0 0 0 0,14 0 0 0 0,15 0 0 0 0,0 0 0 0 0,-6 0 0 0 0,-11 0 0 0 0,-5 0 0 0 0,6 0 0 0 0,10 0 0 0 0,11 0 0 0 0,12 0 0 0 0,-5 0 0 0 0,-8 0 0 0 0,1 0 0 0 0,10 0 0 0 0,-5 0 0 0 0,-8 0 0 0 0,1 0 0 0 0,-3 0 0 0 0,-9 0 0 0 0,6 0 0 0 0,11 0 0 0 0,9 0 0 0 0,-5 0 0 0 0,-8 0 0 0 0,-13 0 0 0 0,-8 0 0 0 0,5 0 0 0 0,-4 0 0 0 0,-5 0 0 0 0,-4 0 0 0 0,-4 0 0 0 0,-5 0 0 0 0,-1 0 0 0 0,-1 0 0 0 0,-3 0 0 0 0,13 0 0 0 0,2 0 0 0 0,-1 0 0 0 0,-4 0 0 0 0,-5 0 0 0 0,0 0 0 0 0,-1 0 0 0 0,-3 0 0 0 0,-2 0 0 0 0,-1 0 0 0 0,2 0 0 0 0,7 0 0 0 0,2 0 0 0 0,-1 0 0 0 0,10 0 0 0 0,6 0 0 0 0,-3 0 0 0 0,-5 0 0 0 0,-3 0 0 0 0,-4 0 0 0 0,-5 0 0 0 0,11 0 0 0 0,1 0 0 0 0,-2 0 0 0 0,9 0 0 0 0,13 0 0 0 0,11 0 0 0 0,6 0 0 0 0,-2 0 0 0 0,-12 0 0 0 0,-9 0 0 0 0,-10 0 0 0 0,-10 0 0 0 0,-4 0 0 0 0,8 0 0 0 0,-4 0 0 0 0,-4 0 0 0 0,-4 0 0 0 0,-2 0 0 0 0,-3 0 0 0 0,-1 0 0 0 0,6 0 0 0 0,13 0 0 0 0,-1 0 0 0 0,-4 0 0 0 0,-3 0 0 0 0,-8 0 0 0 0,6 0 0 0 0,9 0 0 0 0,4 0 0 0 0,5 0 0 0 0,5 0 0 0 0,4 0 0 0 0,9 0 0 0 0,7 0 0 0 0,-5 0 0 0 0,-11 0 0 0 0,-11 0 0 0 0,-14 0 0 0 0,-4 0 0 0 0,-2 0 0 0 0,-3 0 0 0 0,-4 0 0 0 0,0 0 0 0 0,0 0 0 0 0,-4 0 0 0 0,0 0 0 0 0,-3 0 0 0 0,-3 0 0 0 0,-3 0 0 0 0,-6 0 0 0 0,1 0 0 0 0,7 0 0 0 0,20 0 0 0 0,24 0 0 0 0,12 0 0 0 0,1 0 0 0 0,-6 0 0 0 0,-4 0 0 0 0,7 0 0 0 0,-1 0 0 0 0,-4 0 0 0 0,-11 0 0 0 0,-9 0 0 0 0,-6 0 0 0 0,-6 0 0 0 0,-1 0 0 0 0,-2 0 0 0 0,0 0 0 0 0,-4 0 0 0 0,-5 0 0 0 0,6 0 0 0 0,10 0 0 0 0,-3 0 0 0 0,-7 0 0 0 0,-5 0 0 0 0,-9 0 0 0 0,-8 0 0 0 0,-7 0 0 0 0,2 0 0 0 0,9 0 0 0 0,8 0 0 0 0,6 0 0 0 0,4 0 0 0 0,2 0 0 0 0,-5 0 0 0 0,-6 0 0 0 0,-7 0 0 0 0,-8 0 0 0 0,-6 0 0 0 0,-1 0 0 0 0,-2 0 0 0 0,-5 0 0 0 0,-3 0 0 0 0,0 0 0 0 0,0 0 0 0 0,0 0 0 0 0,1 0 0 0 0,1 0 0 0 0,0 0 0 0 0,-2 0 0 0 0,-2 0 0 0 0,1 0 0 0 0,1 0 0 0 0,7 0 0 0 0,0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9"/>
    </inkml:context>
    <inkml:brush xml:id="br0">
      <inkml:brushProperty name="width" value="0.05" units="cm"/>
      <inkml:brushProperty name="height" value="0.05" units="cm"/>
    </inkml:brush>
  </inkml:definitions>
  <inkml:trace contextRef="#ctx0" brushRef="#br0">28861 6863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90"/>
    </inkml:context>
    <inkml:brush xml:id="br0">
      <inkml:brushProperty name="width" value="0.05" units="cm"/>
      <inkml:brushProperty name="height" value="0.05" units="cm"/>
    </inkml:brush>
  </inkml:definitions>
  <inkml:trace contextRef="#ctx0" brushRef="#br0">2318 6371 16383 0 0,'7'0'0'0'0,"5"0"0"0"0,8 0 0 0 0,4 0 0 0 0,7 0 0 0 0,6 0 0 0 0,4 0 0 0 0,1 0 0 0 0,3 0 0 0 0,5 0 0 0 0,8 0 0 0 0,-1 0 0 0 0,2 0 0 0 0,-3 0 0 0 0,-5 0 0 0 0,4 0 0 0 0,-2 0 0 0 0,-6 0 0 0 0,-1 0 0 0 0,-1 0 0 0 0,8 0 0 0 0,9 0 0 0 0,1 0 0 0 0,-4 0 0 0 0,2 0 0 0 0,4 0 0 0 0,-2 0 0 0 0,-5 0 0 0 0,-6 0 0 0 0,-4 0 0 0 0,2 0 0 0 0,0 0 0 0 0,2 0 0 0 0,-1 0 0 0 0,-3 0 0 0 0,4 0 0 0 0,0 0 0 0 0,-2 0 0 0 0,5 0 0 0 0,-2 0 0 0 0,-1 0 0 0 0,6 0 0 0 0,0 0 0 0 0,5 0 0 0 0,11 0 0 0 0,-3 0 0 0 0,-8 0 0 0 0,-10 0 0 0 0,-11 0 0 0 0,-9 0 0 0 0,-8 0 0 0 0,0 0 0 0 0,-1 0 0 0 0,-2 0 0 0 0,3 0 0 0 0,0 0 0 0 0,3 0 0 0 0,-1 0 0 0 0,0 0 0 0 0,1 0 0 0 0,3 0 0 0 0,3 0 0 0 0,2 0 0 0 0,-1 0 0 0 0,-3 0 0 0 0,-5 0 0 0 0,-2 0 0 0 0,1 0 0 0 0,3 0 0 0 0,6 0 0 0 0,5 0 0 0 0,1 0 0 0 0,-2 0 0 0 0,-1 0 0 0 0,3 0 0 0 0,5 0 0 0 0,5 0 0 0 0,7 0 0 0 0,11 0 0 0 0,0 0 0 0 0,6 0 0 0 0,6 0 0 0 0,4 0 0 0 0,-6 0 0 0 0,-10 0 0 0 0,1 0 0 0 0,-5 0 0 0 0,-7 0 0 0 0,4 0 0 0 0,8 0 0 0 0,3 0 0 0 0,-2 0 0 0 0,5 0 0 0 0,-4 0 0 0 0,-4 0 0 0 0,4 0 0 0 0,5 0 0 0 0,-2 0 0 0 0,-4 0 0 0 0,2 0 0 0 0,0 0 0 0 0,-3 0 0 0 0,-3 0 0 0 0,-3 0 0 0 0,-1 0 0 0 0,-3 0 0 0 0,10 0 0 0 0,3 0 0 0 0,0 0 0 0 0,-4 0 0 0 0,-5 0 0 0 0,-4 0 0 0 0,-3 0 0 0 0,11 0 0 0 0,16 0 0 0 0,16 0 0 0 0,9 0 0 0 0,8 0 0 0 0,8 0 0 0 0,2 0 0 0 0,1 0 0 0 0,1 0 0 0 0,0 0 0 0 0,-8 0 0 0 0,-12 0 0 0 0,-14 0 0 0 0,-9 0 0 0 0,1 0 0 0 0,-1 0 0 0 0,-5 0 0 0 0,-6 0 0 0 0,-5 0 0 0 0,8 0 0 0 0,13 0 0 0 0,13 0 0 0 0,10 0 0 0 0,0 0 0 0 0,-11 0 0 0 0,-11 0 0 0 0,-9 0 0 0 0,-8 0 0 0 0,-6 0 0 0 0,8 0 0 0 0,6 0 0 0 0,-2 0 0 0 0,-5 0 0 0 0,-1 0 0 0 0,-3 0 0 0 0,-1 0 0 0 0,-1 0 0 0 0,0 0 0 0 0,-2 0 0 0 0,-1 0 0 0 0,1 0 0 0 0,-2 0 0 0 0,0 0 0 0 0,1 0 0 0 0,0 0 0 0 0,-2 0 0 0 0,-1 0 0 0 0,1 0 0 0 0,1 0 0 0 0,-1 0 0 0 0,-2 0 0 0 0,3 0 0 0 0,-1 0 0 0 0,0 0 0 0 0,-1 0 0 0 0,1 0 0 0 0,1 0 0 0 0,-1 0 0 0 0,-2 0 0 0 0,-1 0 0 0 0,0 0 0 0 0,1 0 0 0 0,9 0 0 0 0,1 0 0 0 0,2 0 0 0 0,-5 0 0 0 0,-4 0 0 0 0,-3 0 0 0 0,-2 0 0 0 0,-5 0 0 0 0,-2 0 0 0 0,11 0 0 0 0,1 0 0 0 0,-1 0 0 0 0,-1 0 0 0 0,-5 0 0 0 0,-1 0 0 0 0,-2 0 0 0 0,1 0 0 0 0,-3 0 0 0 0,-1 0 0 0 0,-1 0 0 0 0,-4 0 0 0 0,-3 0 0 0 0,7 0 0 0 0,13 0 0 0 0,5 0 0 0 0,-3 0 0 0 0,12 0 0 0 0,2 0 0 0 0,-3 0 0 0 0,-4 0 0 0 0,-4 0 0 0 0,6 0 0 0 0,-4 0 0 0 0,-3 0 0 0 0,-3 0 0 0 0,-3 0 0 0 0,-2 0 0 0 0,-1 0 0 0 0,10 0 0 0 0,3 0 0 0 0,-1 0 0 0 0,11 0 0 0 0,2 0 0 0 0,-3 0 0 0 0,4 0 0 0 0,8 0 0 0 0,9 0 0 0 0,7 0 0 0 0,12 0 0 0 0,5 0 0 0 0,-1 0 0 0 0,-9 0 0 0 0,-11 0 0 0 0,-13 0 0 0 0,-12 0 0 0 0,-10 0 0 0 0,-10 0 0 0 0,5 0 0 0 0,8 0 0 0 0,9 0 0 0 0,10 0 0 0 0,7 0 0 0 0,3 0 0 0 0,4 0 0 0 0,-6 0 0 0 0,-12 0 0 0 0,-13 0 0 0 0,-8 0 0 0 0,-9 0 0 0 0,-7 0 0 0 0,0 0 0 0 0,9 0 0 0 0,0 0 0 0 0,-3 0 0 0 0,6 0 0 0 0,-2 0 0 0 0,0 0 0 0 0,1 0 0 0 0,2 0 0 0 0,-4 0 0 0 0,-3 0 0 0 0,-3 0 0 0 0,-2 0 0 0 0,-3 0 0 0 0,-2 0 0 0 0,-8 0 0 0 0,-5 0 0 0 0,3 0 0 0 0,7 0 0 0 0,8 0 0 0 0,6 0 0 0 0,0 0 0 0 0,-4 0 0 0 0,-8 0 0 0 0,-8 0 0 0 0,0 0 0 0 0,2 0 0 0 0,-1 0 0 0 0,-1 0 0 0 0,2 0 0 0 0,-1 0 0 0 0,-1 0 0 0 0,-4 0 0 0 0,-2 0 0 0 0,-1 0 0 0 0,-1 0 0 0 0,5 0 0 0 0,6 0 0 0 0,0 0 0 0 0,0 0 0 0 0,2 0 0 0 0,-3 0 0 0 0,-4 0 0 0 0,-6 0 0 0 0,-4 0 0 0 0,-1 0 0 0 0,0 0 0 0 0,1 0 0 0 0,7 0 0 0 0,4 0 0 0 0,3 0 0 0 0,0 0 0 0 0,1 0 0 0 0,3 0 0 0 0,1 0 0 0 0,-4 0 0 0 0,-3 0 0 0 0,-4 0 0 0 0,-4 0 0 0 0,-2 0 0 0 0,-2 0 0 0 0,-1 0 0 0 0,-3 0 0 0 0,-2 0 0 0 0,0 0 0 0 0,-1 0 0 0 0,0 0 0 0 0,-1 0 0 0 0,1 0 0 0 0,-1 0 0 0 0,1 0 0 0 0,0 0 0 0 0,0 0 0 0 0,0 0 0 0 0,0 0 0 0 0,0 0 0 0 0,0 0 0 0 0,0 0 0 0 0,0 0 0 0 0,0 0 0 0 0,0 0 0 0 0,6 0 0 0 0,10 0 0 0 0,5 0 0 0 0,-1 0 0 0 0,0 0 0 0 0,-4 0 0 0 0,-5 0 0 0 0,-4 0 0 0 0,-3 0 0 0 0,-2 0 0 0 0,-5 0 0 0 0,-3 0 0 0 0,1 0 0 0 0,1 0 0 0 0,-3 0 0 0 0,1 0 0 0 0,0 0 0 0 0,2 0 0 0 0,-2 0 0 0 0,0 0 0 0 0,1 0 0 0 0,-2 0 0 0 0,1 0 0 0 0,-3 0 0 0 0,0 0 0 0 0,-1 0 0 0 0,-3 0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91"/>
    </inkml:context>
    <inkml:brush xml:id="br0">
      <inkml:brushProperty name="width" value="0.05" units="cm"/>
      <inkml:brushProperty name="height" value="0.05" units="cm"/>
    </inkml:brush>
  </inkml:definitions>
  <inkml:trace contextRef="#ctx0" brushRef="#br0">23336 6371 16383 0 0,'10'0'0'0'0,"14"0"0"0"0,9 0 0 0 0,10 0 0 0 0,11 0 0 0 0,6 0 0 0 0,0 0 0 0 0,0 0 0 0 0,-7 0 0 0 0,-9 0 0 0 0,-9 0 0 0 0,-7 0 0 0 0,-4 0 0 0 0,-3 0 0 0 0,-6 0 0 0 0,-1 0 0 0 0,-4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92"/>
    </inkml:context>
    <inkml:brush xml:id="br0">
      <inkml:brushProperty name="width" value="0.05" units="cm"/>
      <inkml:brushProperty name="height" value="0.05" units="cm"/>
    </inkml:brush>
  </inkml:definitions>
  <inkml:trace contextRef="#ctx0" brushRef="#br0">24008 6371 16383 0 0,'-6'0'0'0'0,"-10"0"0"0"0,-12 0 0 0 0,-8 0 0 0 0,-1 0 0 0 0,2 0 0 0 0,0 0 0 0 0,3 0 0 0 0,4 0 0 0 0,-1 0 0 0 0,1 0 0 0 0,3 0 0 0 0,5 0 0 0 0,2 0 0 0 0,2 0 0 0 0,-1 0 0 0 0,0 0 0 0 0,2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79"/>
    </inkml:context>
    <inkml:brush xml:id="br0">
      <inkml:brushProperty name="width" value="0.05" units="cm"/>
      <inkml:brushProperty name="height" value="0.05" units="cm"/>
      <inkml:brushProperty name="color" value="#849398"/>
    </inkml:brush>
  </inkml:definitions>
  <inkml:trace contextRef="#ctx0" brushRef="#br0">18668 9668 16383 0 0,'-3'3'0'0'0,"-4"3"0"0"0,-3 4 0 0 0,-5 5 0 0 0,-3 4 0 0 0,-3 2 0 0 0,1-2 0 0 0,-3 4 0 0 0,0 1 0 0 0,-6 5 0 0 0,-9 9 0 0 0,-14 14 0 0 0,-10 9 0 0 0,-11 12 0 0 0,-8 9 0 0 0,-8 7 0 0 0,-6 5 0 0 0,0 1 0 0 0,3-2 0 0 0,3-4 0 0 0,10-10 0 0 0,10-10 0 0 0,11-12 0 0 0,10-8 0 0 0,10-11 0 0 0,9-9 0 0 0,5-6 0 0 0,4-3 0 0 0,2-2 0 0 0,-1 2 0 0 0,-1 0 0 0 0,1-2 0 0 0,0 2 0 0 0,-2 1 0 0 0,2-2 0 0 0,-5 4 0 0 0,-1 2 0 0 0,-5 6 0 0 0,-3 1 0 0 0,2 0 0 0 0,3-4 0 0 0,4-4 0 0 0,4-4 0 0 0,3-4 0 0 0,4-2 0 0 0,0-1 0 0 0,-3 2 0 0 0,-5 7 0 0 0,-1 0 0 0 0,2-2 0 0 0,2-2 0 0 0,-6 5 0 0 0,-7 8 0 0 0,-9 9 0 0 0,-7 8 0 0 0,0-2 0 0 0,7-6 0 0 0,7-7 0 0 0,6-5 0 0 0,-2 1 0 0 0,1-2 0 0 0,4-2 0 0 0,4-5 0 0 0,4-4 0 0 0,1-1 0 0 0,0 0 0 0 0,0-1 0 0 0,2 0 0 0 0,1-2 0 0 0,-1 1 0 0 0,0-1 0 0 0,1 1 0 0 0,0-2 0 0 0,1 0 0 0 0,1 0 0 0 0,0-1 0 0 0,-2 2 0 0 0,-2 2 0 0 0,0 0 0 0 0,-2 1 0 0 0,0 2 0 0 0,-2 1 0 0 0,-3 3 0 0 0,-3 2 0 0 0,0 2 0 0 0,0-1 0 0 0,-1 1 0 0 0,2-3 0 0 0,2 0 0 0 0,2-4 0 0 0,2 0 0 0 0,1-3 0 0 0,1 1 0 0 0,0-2 0 0 0,0 1 0 0 0,1-1 0 0 0,-1 1 0 0 0,1 0 0 0 0,0-2 0 0 0,2-1 0 0 0,1 0 0 0 0,0-1 0 0 0,1-1 0 0 0,-2 1 0 0 0,0 1 0 0 0,4-3 0 0 0,4-5 0 0 0,5-6 0 0 0,4-3 0 0 0,3-2 0 0 0,3-5 0 0 0,2-1 0 0 0,0 0 0 0 0,0 1 0 0 0,1-2 0 0 0,-1 0 0 0 0,0 1 0 0 0,-1 1 0 0 0,1-1 0 0 0,2-1 0 0 0,0-1 0 0 0,-1 1 0 0 0,-2 1 0 0 0,0 1 0 0 0,-1 1 0 0 0,0 1 0 0 0,4-5 0 0 0,0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0"/>
    </inkml:context>
    <inkml:brush xml:id="br0">
      <inkml:brushProperty name="width" value="0.05" units="cm"/>
      <inkml:brushProperty name="height" value="0.05" units="cm"/>
      <inkml:brushProperty name="color" value="#333333"/>
    </inkml:brush>
  </inkml:definitions>
  <inkml:trace contextRef="#ctx0" brushRef="#br0">2275 6353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1"/>
    </inkml:context>
    <inkml:brush xml:id="br0">
      <inkml:brushProperty name="width" value="0.05" units="cm"/>
      <inkml:brushProperty name="height" value="0.05" units="cm"/>
      <inkml:brushProperty name="color" value="#333333"/>
    </inkml:brush>
  </inkml:definitions>
  <inkml:trace contextRef="#ctx0" brushRef="#br0">23513 6207 16383 0 0,'0'20'0'0'0,"0"25"0"0"0,0 20 0 0 0,0 7 0 0 0,0 11 0 0 0,0 2 0 0 0,0 3 0 0 0,0 7 0 0 0,0-9 0 0 0,0-12 0 0 0,0-13 0 0 0,0-5 0 0 0,0-3 0 0 0,0 0 0 0 0,0-3 0 0 0,0-2 0 0 0,0-6 0 0 0,0-4 0 0 0,0-1 0 0 0,0-4 0 0 0,0 3 0 0 0,0 9 0 0 0,0 14 0 0 0,0 6 0 0 0,0 7 0 0 0,0 7 0 0 0,0-5 0 0 0,0-13 0 0 0,0-10 0 0 0,0-6 0 0 0,0-8 0 0 0,0-4 0 0 0,0 4 0 0 0,0 8 0 0 0,0 7 0 0 0,0 5 0 0 0,0 3 0 0 0,0-5 0 0 0,0-10 0 0 0,0-4 0 0 0,0-3 0 0 0,0-1 0 0 0,0 7 0 0 0,0 9 0 0 0,0 6 0 0 0,0 3 0 0 0,0 1 0 0 0,0 1 0 0 0,0 2 0 0 0,0 0 0 0 0,0 0 0 0 0,0-2 0 0 0,0 2 0 0 0,0-3 0 0 0,0-10 0 0 0,0-6 0 0 0,0-5 0 0 0,0 1 0 0 0,0 4 0 0 0,0 3 0 0 0,0 4 0 0 0,0 6 0 0 0,0 3 0 0 0,0-6 0 0 0,0-5 0 0 0,0-6 0 0 0,0-3 0 0 0,0-2 0 0 0,0-5 0 0 0,0-2 0 0 0,0-3 0 0 0,0 0 0 0 0,0 5 0 0 0,0 10 0 0 0,0 14 0 0 0,0 20 0 0 0,0 8 0 0 0,0 1 0 0 0,0 3 0 0 0,0 3 0 0 0,0 13 0 0 0,0-3 0 0 0,0-8 0 0 0,0-11 0 0 0,0-6 0 0 0,0 3 0 0 0,0 9 0 0 0,0 1 0 0 0,0-7 0 0 0,0-9 0 0 0,0-11 0 0 0,0-9 0 0 0,0-11 0 0 0,0-11 0 0 0,0 0 0 0 0,0-3 0 0 0,0-4 0 0 0,0-2 0 0 0,0-4 0 0 0,0-1 0 0 0,0-1 0 0 0,0 0 0 0 0,0-1 0 0 0,0 0 0 0 0,0 1 0 0 0,0-1 0 0 0,0 1 0 0 0,0-3 0 0 0,0-2 0 0 0,0 1 0 0 0,0 0 0 0 0,0-2 0 0 0,0 0 0 0 0,0 1 0 0 0,0 1 0 0 0,0 2 0 0 0,0 0 0 0 0,0 2 0 0 0,0 0 0 0 0,0 0 0 0 0,0 0 0 0 0,0 0 0 0 0,0 0 0 0 0,0 0 0 0 0,0 1 0 0 0,0 2 0 0 0,0 1 0 0 0,0 4 0 0 0,0 7 0 0 0,0 11 0 0 0,0 8 0 0 0,0 8 0 0 0,0 1 0 0 0,0 6 0 0 0,0 2 0 0 0,0-1 0 0 0,0-6 0 0 0,0-10 0 0 0,0-8 0 0 0,0-4 0 0 0,0-7 0 0 0,0-5 0 0 0,0-5 0 0 0,0-3 0 0 0,0-2 0 0 0,0 0 0 0 0,0-2 0 0 0,0 1 0 0 0,0 0 0 0 0,0 1 0 0 0,0-1 0 0 0,0 1 0 0 0,0 0 0 0 0,0 0 0 0 0,0 0 0 0 0,0 0 0 0 0,0 0 0 0 0,0 0 0 0 0,0 0 0 0 0,0 0 0 0 0,0 0 0 0 0,0 3 0 0 0,0 2 0 0 0,0 2 0 0 0,0 1 0 0 0,0-1 0 0 0,0 1 0 0 0,0 0 0 0 0,0-5 0 0 0,0 0 0 0 0,0 0 0 0 0,0-1 0 0 0,0-1 0 0 0,0 0 0 0 0,0 0 0 0 0,0-1 0 0 0,0 0 0 0 0,0 0 0 0 0,0-1 0 0 0,0-2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2"/>
    </inkml:context>
    <inkml:brush xml:id="br0">
      <inkml:brushProperty name="width" value="0.05" units="cm"/>
      <inkml:brushProperty name="height" value="0.05" units="cm"/>
    </inkml:brush>
  </inkml:definitions>
  <inkml:trace contextRef="#ctx0" brushRef="#br0">2287 6398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3"/>
    </inkml:context>
    <inkml:brush xml:id="br0">
      <inkml:brushProperty name="width" value="0.05" units="cm"/>
      <inkml:brushProperty name="height" value="0.05" units="cm"/>
    </inkml:brush>
  </inkml:definitions>
  <inkml:trace contextRef="#ctx0" brushRef="#br0">2287 6398 16383 0 0,'0'13'0'0'0,"0"9"0"0"0,0 6 0 0 0,0 6 0 0 0,0 14 0 0 0,0 12 0 0 0,0 0 0 0 0,0-7 0 0 0,0-6 0 0 0,0-4 0 0 0,0 7 0 0 0,0 13 0 0 0,0 12 0 0 0,0 4 0 0 0,0-5 0 0 0,0-5 0 0 0,0-7 0 0 0,0 2 0 0 0,0 5 0 0 0,0-7 0 0 0,0-6 0 0 0,0-4 0 0 0,0-6 0 0 0,0-8 0 0 0,0-7 0 0 0,0-5 0 0 0,0-4 0 0 0,0-3 0 0 0,0 0 0 0 0,0 0 0 0 0,0-1 0 0 0,0 1 0 0 0,0 0 0 0 0,0 1 0 0 0,0 3 0 0 0,0 1 0 0 0,0 4 0 0 0,0 3 0 0 0,0 11 0 0 0,0 4 0 0 0,0 1 0 0 0,0 0 0 0 0,0-5 0 0 0,0 5 0 0 0,0-4 0 0 0,0 6 0 0 0,0 10 0 0 0,0 17 0 0 0,0 22 0 0 0,0-3 0 0 0,0-13 0 0 0,0-4 0 0 0,0-2 0 0 0,0 0 0 0 0,0-3 0 0 0,0-10 0 0 0,0 1 0 0 0,0 0 0 0 0,0-1 0 0 0,0 2 0 0 0,0 1 0 0 0,0 6 0 0 0,0 7 0 0 0,0 5 0 0 0,0 0 0 0 0,0 1 0 0 0,0-1 0 0 0,0 2 0 0 0,0 0 0 0 0,0-1 0 0 0,0 2 0 0 0,0 0 0 0 0,0 2 0 0 0,0 0 0 0 0,0-3 0 0 0,0-8 0 0 0,0-4 0 0 0,0-4 0 0 0,0-5 0 0 0,0 1 0 0 0,0 6 0 0 0,0-2 0 0 0,0-3 0 0 0,0-6 0 0 0,0 0 0 0 0,0 0 0 0 0,0-1 0 0 0,0 1 0 0 0,0-8 0 0 0,0 5 0 0 0,0 2 0 0 0,0 2 0 0 0,0 0 0 0 0,0-7 0 0 0,0-10 0 0 0,0-5 0 0 0,0 1 0 0 0,0 3 0 0 0,0-3 0 0 0,0-4 0 0 0,0-5 0 0 0,0-2 0 0 0,0 5 0 0 0,0 3 0 0 0,0 2 0 0 0,0 0 0 0 0,0 1 0 0 0,0-3 0 0 0,0-5 0 0 0,0-5 0 0 0,0-3 0 0 0,0-3 0 0 0,0-2 0 0 0,0 0 0 0 0,0-1 0 0 0,0 0 0 0 0,0 0 0 0 0,0 1 0 0 0,0-1 0 0 0,0-3 0 0 0,0 0 0 0 0,0-1 0 0 0,0 2 0 0 0,0 1 0 0 0,0 0 0 0 0,0 1 0 0 0,0 4 0 0 0,0 5 0 0 0,0 1 0 0 0,0-1 0 0 0,0 2 0 0 0,0-2 0 0 0,0 6 0 0 0,0-1 0 0 0,0-1 0 0 0,0 3 0 0 0,0 6 0 0 0,0 0 0 0 0,0-1 0 0 0,0-3 0 0 0,0-2 0 0 0,0-3 0 0 0,0-4 0 0 0,0-3 0 0 0,0-2 0 0 0,0-2 0 0 0,0-1 0 0 0,0-1 0 0 0,0 1 0 0 0,0-1 0 0 0,0 0 0 0 0,0 1 0 0 0,0 0 0 0 0,0-1 0 0 0,0 1 0 0 0,0 0 0 0 0,0 0 0 0 0,0 0 0 0 0,0 0 0 0 0,0 0 0 0 0,0 0 0 0 0,0-3 0 0 0,0-2 0 0 0,0 1 0 0 0,0-3 0 0 0,0 0 0 0 0,0 1 0 0 0,0-1 0 0 0,0-1 0 0 0,0 2 0 0 0,0-1 0 0 0,0-4 0 0 0,0 1 0 0 0,0-2 0 0 0,0-2 0 0 0,0 9 0 0 0,0 11 0 0 0,0 11 0 0 0,0 10 0 0 0,0 8 0 0 0,0-3 0 0 0,0 0 0 0 0,0-6 0 0 0,0-6 0 0 0,0-8 0 0 0,0-5 0 0 0,0-4 0 0 0,0-2 0 0 0,0-2 0 0 0,0-1 0 0 0,0 1 0 0 0,0 0 0 0 0,0 0 0 0 0,0 0 0 0 0,0 1 0 0 0,0-7 0 0 0,0-9 0 0 0,0-8 0 0 0,0-4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4"/>
    </inkml:context>
    <inkml:brush xml:id="br0">
      <inkml:brushProperty name="width" value="0.05" units="cm"/>
      <inkml:brushProperty name="height" value="0.05" units="cm"/>
    </inkml:brush>
  </inkml:definitions>
  <inkml:trace contextRef="#ctx0" brushRef="#br0">2381 14825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5"/>
    </inkml:context>
    <inkml:brush xml:id="br0">
      <inkml:brushProperty name="width" value="0.05" units="cm"/>
      <inkml:brushProperty name="height" value="0.05" units="cm"/>
    </inkml:brush>
  </inkml:definitions>
  <inkml:trace contextRef="#ctx0" brushRef="#br0">19188 12994 16383 0 0,'6'0'0'0'0,"7"0"0"0"0,7 0 0 0 0,3 0 0 0 0,2 0 0 0 0,3 0 0 0 0,1 0 0 0 0,-2 0 0 0 0,-2 0 0 0 0,-2 0 0 0 0,2 0 0 0 0,1 0 0 0 0,-2 0 0 0 0,-1 0 0 0 0,0 0 0 0 0,-2 0 0 0 0,-1 0 0 0 0,0 0 0 0 0,0 0 0 0 0,0 0 0 0 0,0 0 0 0 0,-1 0 0 0 0,1 0 0 0 0,0 0 0 0 0,0 0 0 0 0,0 0 0 0 0,0 0 0 0 0,0 0 0 0 0,-4 0 0 0 0,0 0 0 0 0,-1 0 0 0 0,2 0 0 0 0,1 0 0 0 0,0 0 0 0 0,1 0 0 0 0,1 0 0 0 0,0 0 0 0 0,0 0 0 0 0,0 0 0 0 0,0 0 0 0 0,0 0 0 0 0,0 0 0 0 0,0 0 0 0 0,0 0 0 0 0,-3 0 0 0 0,-5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24T19:12:56.486"/>
    </inkml:context>
    <inkml:brush xml:id="br0">
      <inkml:brushProperty name="width" value="0.05" units="cm"/>
      <inkml:brushProperty name="height" value="0.05" units="cm"/>
    </inkml:brush>
  </inkml:definitions>
  <inkml:trace contextRef="#ctx0" brushRef="#br0">23557 14166 16383 0 0,'0'3'0'0'0,"0"5"0"0"0,0 11 0 0 0,0 9 0 0 0,0 3 0 0 0,0 0 0 0 0,0 2 0 0 0,0 1 0 0 0,0-1 0 0 0,0-3 0 0 0,0 0 0 0 0,0-1 0 0 0,0-3 0 0 0,0-2 0 0 0,0-2 0 0 0,0-1 0 0 0,0-1 0 0 0,0 0 0 0 0,0 0 0 0 0,0-1 0 0 0,0 1 0 0 0,0-1 0 0 0,0 1 0 0 0,0 0 0 0 0,0 0 0 0 0,0 0 0 0 0,0 0 0 0 0,0 0 0 0 0,0 0 0 0 0,0 0 0 0 0,0 0 0 0 0,0 0 0 0 0,0 0 0 0 0,0 0 0 0 0,0 0 0 0 0,0 0 0 0 0,0 0 0 0 0,0 0 0 0 0,0 0 0 0 0,0 0 0 0 0,0 0 0 0 0,0 0 0 0 0,0-1 0 0 0,0 1 0 0 0,0-3 0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6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3022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6308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885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6641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75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4641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157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89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23851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24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411891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873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60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117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95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242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3373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search?q=farming+images&amp;tbm=isch&amp;chips=q:farming,g_1:india:5W4PifqSqGg%3D&amp;hl=en&amp;sa=X&amp;ved=2ahUKEwjY8KLZkvX9AhVuGbcAHYhWCMkQ4lYoAnoECAEQKQ&amp;biw=1462&amp;bih=746#imgrc=4FBpLfMMFNtvqM" TargetMode="External"/><Relationship Id="rId2" Type="http://schemas.openxmlformats.org/officeDocument/2006/relationships/hyperlink" Target="https://www.google.com/search?q=farning+images+http+link&amp;tbm=isch&amp;ved=2ahUKEwi5mNObkvX9AhUG53MBHUdKCkgQ2-cCegQIABAA&amp;oq=farning+images+http+link&amp;gs_lcp=CgNpbWcQAzoECCMQJ1DTBljdI2CKLmgAcAB4AIABtQGIAboMkgEEMC4xMZgBAKABAaoBC2d3cy13aXotaW1nwAEB&amp;sclient=img&amp;ei=u-QdZPnOOYbOz7sPx5SpwAQ#imgrc=8q80EhQDgSNSnM" TargetMode="External"/><Relationship Id="rId1" Type="http://schemas.openxmlformats.org/officeDocument/2006/relationships/slideLayout" Target="../slideLayouts/slideLayout2.xml"/><Relationship Id="rId4" Type="http://schemas.openxmlformats.org/officeDocument/2006/relationships/hyperlink" Target="https://www.google.com/search?q=farming+images&amp;tbm=isch&amp;ved=2ahUKEwj-hu6skvX9AhXh93MBHSDrBlEQ2-cCegQIABAA&amp;oq=farming&amp;gs_lcp=CgNpbWcQARgAMgcIABCKBRBDMgcIABCKBRBDMgoIABCKBRCxAxBDMgoIABCKBRCxAxBDMgcIABCKBRBDMgcIABCKBRBDMgcIABCKBRBDMgcIABCKBRBDMgcIABCKBRBDMgcIABCKBRBDOgQIIxAnOgUIABCABDoNCAAQigUQsQMQgwEQQ1DGCFjuLmDLQ2gAcAB4AIABkgKIAeUUkgEFMC44LjaYAQCgAQGqAQtnd3Mtd2l6LWltZ8ABAQ&amp;sclient=img&amp;ei=4OQdZP6WAuHvz7sPoNabiAU#imgrc=XxnYq5H0z8bYg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image" Target="../media/image14.png"/><Relationship Id="rId26" Type="http://schemas.openxmlformats.org/officeDocument/2006/relationships/image" Target="../media/image17.png"/><Relationship Id="rId3" Type="http://schemas.openxmlformats.org/officeDocument/2006/relationships/image" Target="../media/image70.png"/><Relationship Id="rId21" Type="http://schemas.openxmlformats.org/officeDocument/2006/relationships/image" Target="../media/image15.png"/><Relationship Id="rId7" Type="http://schemas.openxmlformats.org/officeDocument/2006/relationships/image" Target="../media/image9.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4.xml"/><Relationship Id="rId2" Type="http://schemas.openxmlformats.org/officeDocument/2006/relationships/customXml" Target="../ink/ink1.xml"/><Relationship Id="rId16" Type="http://schemas.openxmlformats.org/officeDocument/2006/relationships/image" Target="../media/image13.png"/><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customXml" Target="../ink/ink8.xml"/><Relationship Id="rId23" Type="http://schemas.openxmlformats.org/officeDocument/2006/relationships/customXml" Target="../ink/ink13.xml"/><Relationship Id="rId28" Type="http://schemas.openxmlformats.org/officeDocument/2006/relationships/image" Target="../media/image18.png"/><Relationship Id="rId10" Type="http://schemas.openxmlformats.org/officeDocument/2006/relationships/customXml" Target="../ink/ink5.xml"/><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2.xml"/><Relationship Id="rId27" Type="http://schemas.openxmlformats.org/officeDocument/2006/relationships/customXml" Target="../ink/ink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7">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9" name="Picture 8">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1" name="Picture 10">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2" name="Picture 11">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9" name="Straight Connector 13">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useBgFill="1">
        <p:nvSpPr>
          <p:cNvPr id="22" name="Rectangle 21">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TextBox 1">
            <a:extLst>
              <a:ext uri="{FF2B5EF4-FFF2-40B4-BE49-F238E27FC236}">
                <a16:creationId xmlns:a16="http://schemas.microsoft.com/office/drawing/2014/main" id="{BBD500A2-61CD-E8B7-C699-5D44935F72D2}"/>
              </a:ext>
            </a:extLst>
          </p:cNvPr>
          <p:cNvGraphicFramePr/>
          <p:nvPr>
            <p:extLst>
              <p:ext uri="{D42A27DB-BD31-4B8C-83A1-F6EECF244321}">
                <p14:modId xmlns:p14="http://schemas.microsoft.com/office/powerpoint/2010/main" val="1883326410"/>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4" name="TextBox 23">
            <a:extLst>
              <a:ext uri="{FF2B5EF4-FFF2-40B4-BE49-F238E27FC236}">
                <a16:creationId xmlns:a16="http://schemas.microsoft.com/office/drawing/2014/main" id="{64B39668-EF6E-95D0-8464-008D5C280D2A}"/>
              </a:ext>
            </a:extLst>
          </p:cNvPr>
          <p:cNvSpPr txBox="1"/>
          <p:nvPr/>
        </p:nvSpPr>
        <p:spPr>
          <a:xfrm>
            <a:off x="987380" y="1800359"/>
            <a:ext cx="3179471"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1.K SAI VAISHNAVI REDDY</a:t>
            </a:r>
          </a:p>
          <a:p>
            <a:r>
              <a:rPr lang="en-US" sz="2400" b="1" dirty="0"/>
              <a:t>2.B.SHIVANI</a:t>
            </a:r>
          </a:p>
          <a:p>
            <a:r>
              <a:rPr lang="en-US" sz="2400" b="1" dirty="0"/>
              <a:t>3.K POOJA CHOWDARY</a:t>
            </a:r>
          </a:p>
          <a:p>
            <a:r>
              <a:rPr lang="en-US" sz="2400" b="1" dirty="0"/>
              <a:t>4.P.SIRI</a:t>
            </a:r>
          </a:p>
          <a:p>
            <a:r>
              <a:rPr lang="en-US" sz="2400" b="1" dirty="0"/>
              <a:t>5.G BHANUSHA</a:t>
            </a:r>
          </a:p>
          <a:p>
            <a:r>
              <a:rPr lang="en-US" sz="2400" b="1" dirty="0"/>
              <a:t>6.K AKHILA</a:t>
            </a:r>
          </a:p>
        </p:txBody>
      </p:sp>
    </p:spTree>
    <p:extLst>
      <p:ext uri="{BB962C8B-B14F-4D97-AF65-F5344CB8AC3E}">
        <p14:creationId xmlns:p14="http://schemas.microsoft.com/office/powerpoint/2010/main" val="94359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9A75-8465-6BAD-CB92-34B4EE70214F}"/>
              </a:ext>
            </a:extLst>
          </p:cNvPr>
          <p:cNvSpPr>
            <a:spLocks noGrp="1"/>
          </p:cNvSpPr>
          <p:nvPr>
            <p:ph type="title"/>
          </p:nvPr>
        </p:nvSpPr>
        <p:spPr/>
        <p:txBody>
          <a:bodyPr/>
          <a:lstStyle/>
          <a:p>
            <a:r>
              <a:rPr lang="en-US" dirty="0"/>
              <a:t>SMART CONTRACT</a:t>
            </a:r>
          </a:p>
        </p:txBody>
      </p:sp>
      <p:sp>
        <p:nvSpPr>
          <p:cNvPr id="3" name="Content Placeholder 2">
            <a:extLst>
              <a:ext uri="{FF2B5EF4-FFF2-40B4-BE49-F238E27FC236}">
                <a16:creationId xmlns:a16="http://schemas.microsoft.com/office/drawing/2014/main" id="{B793E150-FABB-DFE5-56A1-3D122B9CFECE}"/>
              </a:ext>
            </a:extLst>
          </p:cNvPr>
          <p:cNvSpPr>
            <a:spLocks noGrp="1"/>
          </p:cNvSpPr>
          <p:nvPr>
            <p:ph idx="1"/>
          </p:nvPr>
        </p:nvSpPr>
        <p:spPr>
          <a:xfrm>
            <a:off x="1722521" y="2421187"/>
            <a:ext cx="3778366" cy="3714313"/>
          </a:xfrm>
        </p:spPr>
        <p:txBody>
          <a:bodyPr>
            <a:normAutofit fontScale="77500" lnSpcReduction="20000"/>
          </a:bodyPr>
          <a:lstStyle/>
          <a:p>
            <a:r>
              <a:rPr lang="en-US" dirty="0"/>
              <a:t>Code for smart contractor:</a:t>
            </a:r>
          </a:p>
          <a:p>
            <a:pPr>
              <a:buSzPct val="114999"/>
            </a:pPr>
            <a:r>
              <a:rPr lang="en-US" sz="1800" dirty="0" err="1"/>
              <a:t>Product_insertion</a:t>
            </a:r>
            <a:r>
              <a:rPr lang="en-US" sz="1800" dirty="0"/>
              <a:t> :</a:t>
            </a:r>
            <a:endParaRPr lang="en-US" sz="1800"/>
          </a:p>
          <a:p>
            <a:pPr marL="0" indent="0">
              <a:buSzPct val="114999"/>
              <a:buNone/>
            </a:pPr>
            <a:r>
              <a:rPr lang="en-US" sz="1800" dirty="0"/>
              <a:t> Insert(Harvest id)</a:t>
            </a:r>
          </a:p>
          <a:p>
            <a:pPr marL="0" indent="0">
              <a:buNone/>
            </a:pPr>
            <a:r>
              <a:rPr lang="en-US" sz="1800" dirty="0"/>
              <a:t>{</a:t>
            </a:r>
            <a:endParaRPr lang="en-US" sz="1800"/>
          </a:p>
          <a:p>
            <a:pPr marL="0" indent="0">
              <a:buNone/>
            </a:pPr>
            <a:r>
              <a:rPr lang="en-US" sz="1800" dirty="0"/>
              <a:t>    Unique id;</a:t>
            </a:r>
          </a:p>
          <a:p>
            <a:pPr marL="0" indent="0">
              <a:buNone/>
            </a:pPr>
            <a:r>
              <a:rPr lang="en-US" sz="1800" dirty="0"/>
              <a:t>     Type;</a:t>
            </a:r>
          </a:p>
          <a:p>
            <a:pPr marL="0" indent="0">
              <a:buNone/>
            </a:pPr>
            <a:r>
              <a:rPr lang="en-US" sz="1800" dirty="0"/>
              <a:t>     Image </a:t>
            </a:r>
            <a:r>
              <a:rPr lang="en-US" sz="1800" dirty="0" err="1"/>
              <a:t>url</a:t>
            </a:r>
            <a:r>
              <a:rPr lang="en-US" sz="1800" dirty="0"/>
              <a:t>;</a:t>
            </a:r>
          </a:p>
          <a:p>
            <a:pPr marL="0" indent="0">
              <a:buNone/>
            </a:pPr>
            <a:r>
              <a:rPr lang="en-US" sz="1800" dirty="0"/>
              <a:t>     Stage;</a:t>
            </a:r>
          </a:p>
          <a:p>
            <a:pPr marL="0" indent="0">
              <a:buNone/>
            </a:pPr>
            <a:r>
              <a:rPr lang="en-US" sz="1800" dirty="0"/>
              <a:t>      Name of the store;</a:t>
            </a:r>
          </a:p>
          <a:p>
            <a:pPr marL="0" indent="0">
              <a:buNone/>
            </a:pPr>
            <a:r>
              <a:rPr lang="en-US" sz="1800" dirty="0"/>
              <a:t>     </a:t>
            </a:r>
          </a:p>
          <a:p>
            <a:pPr marL="0" indent="0">
              <a:buNone/>
            </a:pPr>
            <a:r>
              <a:rPr lang="en-US" sz="1800" dirty="0"/>
              <a:t>     </a:t>
            </a:r>
          </a:p>
          <a:p>
            <a:pPr marL="0" indent="0">
              <a:buNone/>
            </a:pPr>
            <a:r>
              <a:rPr lang="en-US" sz="1800" dirty="0"/>
              <a:t>      }</a:t>
            </a:r>
          </a:p>
          <a:p>
            <a:pPr marL="0" indent="0">
              <a:buNone/>
            </a:pPr>
            <a:endParaRPr lang="en-US" sz="1600" dirty="0"/>
          </a:p>
          <a:p>
            <a:pPr marL="0" indent="0">
              <a:buNone/>
            </a:pPr>
            <a:endParaRPr lang="en-US" sz="1600" dirty="0"/>
          </a:p>
          <a:p>
            <a:pPr>
              <a:buSzPct val="114999"/>
            </a:pPr>
            <a:endParaRPr lang="en-US" dirty="0"/>
          </a:p>
          <a:p>
            <a:pPr>
              <a:buSzPct val="114999"/>
            </a:pPr>
            <a:endParaRPr lang="en-US" dirty="0"/>
          </a:p>
          <a:p>
            <a:pPr marL="0" indent="0">
              <a:buSzPct val="114999"/>
              <a:buNone/>
            </a:pPr>
            <a:endParaRPr lang="en-US" dirty="0"/>
          </a:p>
        </p:txBody>
      </p:sp>
      <p:sp>
        <p:nvSpPr>
          <p:cNvPr id="4" name="TextBox 3">
            <a:extLst>
              <a:ext uri="{FF2B5EF4-FFF2-40B4-BE49-F238E27FC236}">
                <a16:creationId xmlns:a16="http://schemas.microsoft.com/office/drawing/2014/main" id="{486856FD-255E-5CD9-48A4-8C9F112459C1}"/>
              </a:ext>
            </a:extLst>
          </p:cNvPr>
          <p:cNvSpPr txBox="1"/>
          <p:nvPr/>
        </p:nvSpPr>
        <p:spPr>
          <a:xfrm>
            <a:off x="7049938" y="2549825"/>
            <a:ext cx="274320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Segoe UI"/>
              </a:rPr>
              <a:t>​verification process</a:t>
            </a:r>
          </a:p>
          <a:p>
            <a:r>
              <a:rPr lang="en-US" dirty="0">
                <a:solidFill>
                  <a:srgbClr val="262626"/>
                </a:solidFill>
                <a:cs typeface="Segoe UI"/>
              </a:rPr>
              <a:t>find(</a:t>
            </a:r>
            <a:r>
              <a:rPr lang="en-US" dirty="0" err="1">
                <a:solidFill>
                  <a:srgbClr val="262626"/>
                </a:solidFill>
                <a:cs typeface="Segoe UI"/>
              </a:rPr>
              <a:t>Harvest_id</a:t>
            </a:r>
            <a:r>
              <a:rPr lang="en-US" dirty="0">
                <a:solidFill>
                  <a:srgbClr val="262626"/>
                </a:solidFill>
                <a:cs typeface="Segoe UI"/>
              </a:rPr>
              <a:t> )</a:t>
            </a:r>
            <a:r>
              <a:rPr lang="en-US" dirty="0">
                <a:cs typeface="Segoe UI"/>
              </a:rPr>
              <a:t>​</a:t>
            </a:r>
          </a:p>
          <a:p>
            <a:r>
              <a:rPr lang="en-US" dirty="0">
                <a:solidFill>
                  <a:srgbClr val="262626"/>
                </a:solidFill>
                <a:cs typeface="Segoe UI"/>
              </a:rPr>
              <a:t>{</a:t>
            </a:r>
            <a:r>
              <a:rPr lang="en-US" dirty="0">
                <a:cs typeface="Segoe UI"/>
              </a:rPr>
              <a:t>​</a:t>
            </a:r>
          </a:p>
          <a:p>
            <a:r>
              <a:rPr lang="en-US" sz="2000" dirty="0" err="1">
                <a:solidFill>
                  <a:srgbClr val="262626"/>
                </a:solidFill>
                <a:cs typeface="Segoe UI"/>
              </a:rPr>
              <a:t>Product</a:t>
            </a:r>
            <a:r>
              <a:rPr lang="en-US" dirty="0" err="1">
                <a:solidFill>
                  <a:srgbClr val="262626"/>
                </a:solidFill>
                <a:cs typeface="Segoe UI"/>
              </a:rPr>
              <a:t>_details</a:t>
            </a:r>
            <a:r>
              <a:rPr lang="en-US" dirty="0">
                <a:solidFill>
                  <a:srgbClr val="262626"/>
                </a:solidFill>
                <a:cs typeface="Segoe UI"/>
              </a:rPr>
              <a:t>=get(</a:t>
            </a:r>
            <a:r>
              <a:rPr lang="en-US" dirty="0" err="1">
                <a:ea typeface="+mn-lt"/>
                <a:cs typeface="+mn-lt"/>
              </a:rPr>
              <a:t>Harvest_id</a:t>
            </a:r>
            <a:r>
              <a:rPr lang="en-US" dirty="0">
                <a:ea typeface="+mn-lt"/>
                <a:cs typeface="+mn-lt"/>
              </a:rPr>
              <a:t> </a:t>
            </a:r>
            <a:r>
              <a:rPr lang="en-US" dirty="0">
                <a:solidFill>
                  <a:srgbClr val="262626"/>
                </a:solidFill>
                <a:cs typeface="Segoe UI"/>
              </a:rPr>
              <a:t>)</a:t>
            </a:r>
            <a:r>
              <a:rPr lang="en-US" dirty="0">
                <a:cs typeface="Segoe UI"/>
              </a:rPr>
              <a:t>​</a:t>
            </a:r>
          </a:p>
          <a:p>
            <a:r>
              <a:rPr lang="en-US" dirty="0">
                <a:solidFill>
                  <a:srgbClr val="262626"/>
                </a:solidFill>
                <a:cs typeface="Segoe UI"/>
              </a:rPr>
              <a:t>If(</a:t>
            </a:r>
            <a:r>
              <a:rPr lang="en-US" dirty="0" err="1">
                <a:solidFill>
                  <a:srgbClr val="262626"/>
                </a:solidFill>
                <a:cs typeface="Segoe UI"/>
              </a:rPr>
              <a:t>product_details</a:t>
            </a:r>
            <a:r>
              <a:rPr lang="en-US" dirty="0">
                <a:solidFill>
                  <a:srgbClr val="262626"/>
                </a:solidFill>
                <a:cs typeface="Segoe UI"/>
              </a:rPr>
              <a:t> !=null)</a:t>
            </a:r>
            <a:r>
              <a:rPr lang="en-US" dirty="0">
                <a:cs typeface="Segoe UI"/>
              </a:rPr>
              <a:t>​</a:t>
            </a:r>
          </a:p>
          <a:p>
            <a:r>
              <a:rPr lang="en-US" dirty="0">
                <a:solidFill>
                  <a:srgbClr val="262626"/>
                </a:solidFill>
                <a:cs typeface="Segoe UI"/>
              </a:rPr>
              <a:t>Return </a:t>
            </a:r>
            <a:r>
              <a:rPr lang="en-US" dirty="0" err="1">
                <a:solidFill>
                  <a:srgbClr val="262626"/>
                </a:solidFill>
                <a:cs typeface="Segoe UI"/>
              </a:rPr>
              <a:t>product_details</a:t>
            </a:r>
            <a:r>
              <a:rPr lang="en-US" dirty="0">
                <a:solidFill>
                  <a:srgbClr val="262626"/>
                </a:solidFill>
                <a:cs typeface="Segoe UI"/>
              </a:rPr>
              <a:t>;</a:t>
            </a:r>
            <a:r>
              <a:rPr lang="en-US" dirty="0">
                <a:cs typeface="Segoe UI"/>
              </a:rPr>
              <a:t>​</a:t>
            </a:r>
          </a:p>
          <a:p>
            <a:r>
              <a:rPr lang="en-US" dirty="0">
                <a:solidFill>
                  <a:srgbClr val="262626"/>
                </a:solidFill>
                <a:cs typeface="Segoe UI"/>
              </a:rPr>
              <a:t>Else </a:t>
            </a:r>
            <a:r>
              <a:rPr lang="en-US" dirty="0">
                <a:cs typeface="Segoe UI"/>
              </a:rPr>
              <a:t>​</a:t>
            </a:r>
          </a:p>
          <a:p>
            <a:r>
              <a:rPr lang="en-US" dirty="0">
                <a:solidFill>
                  <a:srgbClr val="262626"/>
                </a:solidFill>
                <a:cs typeface="Segoe UI"/>
              </a:rPr>
              <a:t>Return "fake product";</a:t>
            </a:r>
            <a:r>
              <a:rPr lang="en-US" dirty="0">
                <a:cs typeface="Segoe UI"/>
              </a:rPr>
              <a:t>​</a:t>
            </a:r>
          </a:p>
        </p:txBody>
      </p:sp>
    </p:spTree>
    <p:extLst>
      <p:ext uri="{BB962C8B-B14F-4D97-AF65-F5344CB8AC3E}">
        <p14:creationId xmlns:p14="http://schemas.microsoft.com/office/powerpoint/2010/main" val="10741888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69CEA4-4997-3C0A-55F7-30A806D1D6B0}"/>
              </a:ext>
            </a:extLst>
          </p:cNvPr>
          <p:cNvSpPr txBox="1"/>
          <p:nvPr/>
        </p:nvSpPr>
        <p:spPr>
          <a:xfrm>
            <a:off x="1358712" y="1232646"/>
            <a:ext cx="980514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INSPECTION</a:t>
            </a:r>
            <a:r>
              <a:rPr lang="en-US" sz="2400" dirty="0"/>
              <a:t>:</a:t>
            </a:r>
            <a:endParaRPr lang="en-US" sz="2400"/>
          </a:p>
        </p:txBody>
      </p:sp>
      <p:sp>
        <p:nvSpPr>
          <p:cNvPr id="3" name="TextBox 2">
            <a:extLst>
              <a:ext uri="{FF2B5EF4-FFF2-40B4-BE49-F238E27FC236}">
                <a16:creationId xmlns:a16="http://schemas.microsoft.com/office/drawing/2014/main" id="{85DDC171-B80E-4B9C-F678-DDB69B44ECD9}"/>
              </a:ext>
            </a:extLst>
          </p:cNvPr>
          <p:cNvSpPr txBox="1"/>
          <p:nvPr/>
        </p:nvSpPr>
        <p:spPr>
          <a:xfrm>
            <a:off x="1509622" y="2257245"/>
            <a:ext cx="9302150" cy="3588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20000"/>
              </a:spcBef>
              <a:spcAft>
                <a:spcPts val="600"/>
              </a:spcAft>
            </a:pPr>
            <a:r>
              <a:rPr lang="en-US" dirty="0">
                <a:ea typeface="+mn-lt"/>
                <a:cs typeface="+mn-lt"/>
              </a:rPr>
              <a:t>Verify(Harvest id)</a:t>
            </a:r>
            <a:endParaRPr lang="en-US"/>
          </a:p>
          <a:p>
            <a:pPr algn="ctr">
              <a:spcBef>
                <a:spcPct val="20000"/>
              </a:spcBef>
              <a:spcAft>
                <a:spcPts val="600"/>
              </a:spcAft>
            </a:pPr>
            <a:r>
              <a:rPr lang="en-US" dirty="0">
                <a:ea typeface="+mn-lt"/>
                <a:cs typeface="+mn-lt"/>
              </a:rPr>
              <a:t>{</a:t>
            </a:r>
          </a:p>
          <a:p>
            <a:pPr algn="ctr">
              <a:spcBef>
                <a:spcPct val="20000"/>
              </a:spcBef>
              <a:spcAft>
                <a:spcPts val="600"/>
              </a:spcAft>
            </a:pPr>
            <a:r>
              <a:rPr lang="en-US" dirty="0">
                <a:ea typeface="+mn-lt"/>
                <a:cs typeface="+mn-lt"/>
              </a:rPr>
              <a:t>    Unique id;</a:t>
            </a:r>
          </a:p>
          <a:p>
            <a:pPr algn="ctr">
              <a:spcBef>
                <a:spcPct val="20000"/>
              </a:spcBef>
              <a:spcAft>
                <a:spcPts val="600"/>
              </a:spcAft>
            </a:pPr>
            <a:r>
              <a:rPr lang="en-US" dirty="0">
                <a:ea typeface="+mn-lt"/>
                <a:cs typeface="+mn-lt"/>
              </a:rPr>
              <a:t>     Type;</a:t>
            </a:r>
          </a:p>
          <a:p>
            <a:pPr algn="ctr">
              <a:spcBef>
                <a:spcPct val="20000"/>
              </a:spcBef>
              <a:spcAft>
                <a:spcPts val="600"/>
              </a:spcAft>
            </a:pPr>
            <a:r>
              <a:rPr lang="en-US" dirty="0">
                <a:ea typeface="+mn-lt"/>
                <a:cs typeface="+mn-lt"/>
              </a:rPr>
              <a:t>     Image </a:t>
            </a:r>
            <a:r>
              <a:rPr lang="en-US" dirty="0" err="1">
                <a:ea typeface="+mn-lt"/>
                <a:cs typeface="+mn-lt"/>
              </a:rPr>
              <a:t>url</a:t>
            </a:r>
            <a:r>
              <a:rPr lang="en-US" dirty="0">
                <a:ea typeface="+mn-lt"/>
                <a:cs typeface="+mn-lt"/>
              </a:rPr>
              <a:t>;</a:t>
            </a:r>
          </a:p>
          <a:p>
            <a:pPr algn="ctr">
              <a:spcBef>
                <a:spcPct val="20000"/>
              </a:spcBef>
              <a:spcAft>
                <a:spcPts val="600"/>
              </a:spcAft>
            </a:pPr>
            <a:r>
              <a:rPr lang="en-US" dirty="0">
                <a:ea typeface="+mn-lt"/>
                <a:cs typeface="+mn-lt"/>
              </a:rPr>
              <a:t>     Stage;</a:t>
            </a:r>
          </a:p>
          <a:p>
            <a:pPr algn="ctr">
              <a:spcBef>
                <a:spcPct val="20000"/>
              </a:spcBef>
              <a:spcAft>
                <a:spcPts val="600"/>
              </a:spcAft>
            </a:pPr>
            <a:r>
              <a:rPr lang="en-US" dirty="0">
                <a:ea typeface="+mn-lt"/>
                <a:cs typeface="+mn-lt"/>
              </a:rPr>
              <a:t>Name of the store;</a:t>
            </a:r>
          </a:p>
          <a:p>
            <a:pPr algn="ctr">
              <a:spcBef>
                <a:spcPct val="20000"/>
              </a:spcBef>
              <a:spcAft>
                <a:spcPts val="600"/>
              </a:spcAft>
            </a:pPr>
            <a:r>
              <a:rPr lang="en-US" dirty="0">
                <a:ea typeface="+mn-lt"/>
                <a:cs typeface="+mn-lt"/>
              </a:rPr>
              <a:t>}</a:t>
            </a:r>
            <a:endParaRPr lang="en-US" dirty="0"/>
          </a:p>
          <a:p>
            <a:pPr algn="l"/>
            <a:endParaRPr lang="en-US" dirty="0"/>
          </a:p>
        </p:txBody>
      </p:sp>
    </p:spTree>
    <p:extLst>
      <p:ext uri="{BB962C8B-B14F-4D97-AF65-F5344CB8AC3E}">
        <p14:creationId xmlns:p14="http://schemas.microsoft.com/office/powerpoint/2010/main" val="178124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1FAE-6B3C-4C71-2207-24C48BE65B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21656C2-98D7-9BF0-D550-D130DB32A0BE}"/>
              </a:ext>
            </a:extLst>
          </p:cNvPr>
          <p:cNvSpPr>
            <a:spLocks noGrp="1"/>
          </p:cNvSpPr>
          <p:nvPr>
            <p:ph idx="1"/>
          </p:nvPr>
        </p:nvSpPr>
        <p:spPr>
          <a:xfrm>
            <a:off x="1295401" y="2556932"/>
            <a:ext cx="9601196" cy="1816503"/>
          </a:xfrm>
        </p:spPr>
        <p:txBody>
          <a:bodyPr>
            <a:normAutofit/>
          </a:bodyPr>
          <a:lstStyle/>
          <a:p>
            <a:r>
              <a:rPr lang="en-US" sz="3600" dirty="0"/>
              <a:t>Hence by using this platform we can develop trust between the farmer and  the customer and also reduce the inorganic food.</a:t>
            </a:r>
          </a:p>
          <a:p>
            <a:pPr>
              <a:buSzPct val="114999"/>
            </a:pPr>
            <a:endParaRPr lang="en-US" sz="3600" dirty="0"/>
          </a:p>
          <a:p>
            <a:pPr>
              <a:buSzPct val="114999"/>
            </a:pPr>
            <a:endParaRPr lang="en-US" sz="3600" dirty="0"/>
          </a:p>
        </p:txBody>
      </p:sp>
      <p:sp>
        <p:nvSpPr>
          <p:cNvPr id="4" name="TextBox 3">
            <a:extLst>
              <a:ext uri="{FF2B5EF4-FFF2-40B4-BE49-F238E27FC236}">
                <a16:creationId xmlns:a16="http://schemas.microsoft.com/office/drawing/2014/main" id="{C5FF065B-9648-7AA1-2D10-133C715CC1F2}"/>
              </a:ext>
            </a:extLst>
          </p:cNvPr>
          <p:cNvSpPr txBox="1"/>
          <p:nvPr/>
        </p:nvSpPr>
        <p:spPr>
          <a:xfrm>
            <a:off x="4655176" y="5312535"/>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FC3BD59B-2C20-D8BF-9C68-B3DE0FA2BA31}"/>
              </a:ext>
            </a:extLst>
          </p:cNvPr>
          <p:cNvSpPr txBox="1"/>
          <p:nvPr/>
        </p:nvSpPr>
        <p:spPr>
          <a:xfrm>
            <a:off x="1589459" y="4649000"/>
            <a:ext cx="8875141" cy="1323439"/>
          </a:xfrm>
          <a:prstGeom prst="rect">
            <a:avLst/>
          </a:prstGeom>
          <a:solidFill>
            <a:schemeClr val="bg1"/>
          </a:solidFill>
          <a:ln>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b="1" dirty="0">
                <a:solidFill>
                  <a:srgbClr val="C00000"/>
                </a:solidFill>
              </a:rPr>
              <a:t>"organic products are best from nature and best for nature"</a:t>
            </a:r>
            <a:endParaRPr lang="en-US"/>
          </a:p>
        </p:txBody>
      </p:sp>
    </p:spTree>
    <p:extLst>
      <p:ext uri="{BB962C8B-B14F-4D97-AF65-F5344CB8AC3E}">
        <p14:creationId xmlns:p14="http://schemas.microsoft.com/office/powerpoint/2010/main" val="171138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8" name="Group 8">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9" name="Straight Connector 14">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40" name="Rectangle 16">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8">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0">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43" name="Group 22">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4"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6"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26">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4" name="TextBox 3">
            <a:extLst>
              <a:ext uri="{FF2B5EF4-FFF2-40B4-BE49-F238E27FC236}">
                <a16:creationId xmlns:a16="http://schemas.microsoft.com/office/drawing/2014/main" id="{F68953FE-F2C2-FDF0-3D6A-242DF9CA6A95}"/>
              </a:ext>
            </a:extLst>
          </p:cNvPr>
          <p:cNvSpPr txBox="1"/>
          <p:nvPr/>
        </p:nvSpPr>
        <p:spPr>
          <a:xfrm>
            <a:off x="2692398" y="1871131"/>
            <a:ext cx="6815669" cy="151553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defTabSz="457200">
              <a:spcBef>
                <a:spcPct val="0"/>
              </a:spcBef>
              <a:spcAft>
                <a:spcPts val="600"/>
              </a:spcAft>
            </a:pPr>
            <a:r>
              <a:rPr lang="en-US" sz="5400" b="1">
                <a:ln w="3175" cmpd="sng">
                  <a:noFill/>
                </a:ln>
                <a:solidFill>
                  <a:schemeClr val="bg1"/>
                </a:solidFill>
                <a:latin typeface="+mj-lt"/>
                <a:ea typeface="+mj-ea"/>
                <a:cs typeface="+mj-cs"/>
              </a:rPr>
              <a:t>THANK YOU</a:t>
            </a:r>
          </a:p>
        </p:txBody>
      </p:sp>
      <p:cxnSp>
        <p:nvCxnSpPr>
          <p:cNvPr id="45" name="Straight Connector 28">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A487C1C-1A53-0487-B7B9-9714516AF937}"/>
              </a:ext>
            </a:extLst>
          </p:cNvPr>
          <p:cNvSpPr txBox="1"/>
          <p:nvPr/>
        </p:nvSpPr>
        <p:spPr>
          <a:xfrm>
            <a:off x="2200141" y="1676936"/>
            <a:ext cx="8183450" cy="3300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169387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9" name="Rectangle 15">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30" name="Group 17">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9" name="Picture 18">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1" name="Rectangle 19">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1" name="Picture 20">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21">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1201443" y="1948048"/>
            <a:ext cx="4094017" cy="2823880"/>
          </a:xfrm>
        </p:spPr>
        <p:txBody>
          <a:bodyPr>
            <a:normAutofit/>
          </a:bodyPr>
          <a:lstStyle/>
          <a:p>
            <a:r>
              <a:rPr lang="en-US" sz="7200" dirty="0">
                <a:solidFill>
                  <a:srgbClr val="262626"/>
                </a:solidFill>
              </a:rPr>
              <a:t>AGRI CHAIN</a:t>
            </a:r>
            <a:r>
              <a:rPr lang="en-US" sz="4800" dirty="0">
                <a:solidFill>
                  <a:srgbClr val="262626"/>
                </a:solidFill>
              </a:rPr>
              <a:t> </a:t>
            </a:r>
            <a:endParaRPr lang="en-US" sz="4800">
              <a:solidFill>
                <a:srgbClr val="262626"/>
              </a:solidFill>
            </a:endParaRPr>
          </a:p>
        </p:txBody>
      </p:sp>
      <p:pic>
        <p:nvPicPr>
          <p:cNvPr id="5" name="Picture 4" descr="Asparagus in bundles">
            <a:extLst>
              <a:ext uri="{FF2B5EF4-FFF2-40B4-BE49-F238E27FC236}">
                <a16:creationId xmlns:a16="http://schemas.microsoft.com/office/drawing/2014/main" id="{81E57A6E-3275-5B31-9A98-000D4C82FE3F}"/>
              </a:ext>
            </a:extLst>
          </p:cNvPr>
          <p:cNvPicPr>
            <a:picLocks noChangeAspect="1"/>
          </p:cNvPicPr>
          <p:nvPr/>
        </p:nvPicPr>
        <p:blipFill rotWithShape="1">
          <a:blip r:embed="rId5"/>
          <a:srcRect t="8281" r="-2" b="16718"/>
          <a:stretch/>
        </p:blipFill>
        <p:spPr>
          <a:xfrm>
            <a:off x="5418668" y="1890721"/>
            <a:ext cx="5469466" cy="3076554"/>
          </a:xfrm>
          <a:prstGeom prst="rect">
            <a:avLst/>
          </a:prstGeom>
          <a:ln w="57150" cmpd="thickThin">
            <a:solidFill>
              <a:srgbClr val="7F7F7F"/>
            </a:solidFill>
            <a:miter lim="800000"/>
          </a:ln>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2723366-C73B-4ED6-ADEF-29911C6BC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847A4152-8E41-4D1C-B88C-57C5C430A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631" y="484632"/>
            <a:ext cx="11222737" cy="1479635"/>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09526-E405-BE4B-3A88-94517A13D390}"/>
              </a:ext>
            </a:extLst>
          </p:cNvPr>
          <p:cNvSpPr>
            <a:spLocks noGrp="1"/>
          </p:cNvSpPr>
          <p:nvPr>
            <p:ph type="title"/>
          </p:nvPr>
        </p:nvSpPr>
        <p:spPr>
          <a:xfrm>
            <a:off x="804421" y="796374"/>
            <a:ext cx="10583158" cy="880027"/>
          </a:xfrm>
        </p:spPr>
        <p:txBody>
          <a:bodyPr>
            <a:normAutofit/>
          </a:bodyPr>
          <a:lstStyle/>
          <a:p>
            <a:r>
              <a:rPr lang="en-US">
                <a:solidFill>
                  <a:srgbClr val="FFFFFF"/>
                </a:solidFill>
              </a:rPr>
              <a:t>INTRODUCTION</a:t>
            </a:r>
          </a:p>
        </p:txBody>
      </p:sp>
      <p:sp>
        <p:nvSpPr>
          <p:cNvPr id="18" name="Rectangle 11">
            <a:extLst>
              <a:ext uri="{FF2B5EF4-FFF2-40B4-BE49-F238E27FC236}">
                <a16:creationId xmlns:a16="http://schemas.microsoft.com/office/drawing/2014/main" id="{999F76F5-72D4-4814-9169-8F535AEEB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747" y="648377"/>
            <a:ext cx="10890504" cy="115214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C6202988-4466-42C5-B33A-AFABF051B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6000"/>
            <a:ext cx="12192000" cy="4572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62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A3208E-011A-28E4-D5CA-B97E2338C595}"/>
              </a:ext>
            </a:extLst>
          </p:cNvPr>
          <p:cNvSpPr>
            <a:spLocks noGrp="1"/>
          </p:cNvSpPr>
          <p:nvPr>
            <p:ph idx="1"/>
          </p:nvPr>
        </p:nvSpPr>
        <p:spPr>
          <a:xfrm>
            <a:off x="1295401" y="2612256"/>
            <a:ext cx="9601196" cy="3263612"/>
          </a:xfrm>
        </p:spPr>
        <p:txBody>
          <a:bodyPr>
            <a:normAutofit/>
          </a:bodyPr>
          <a:lstStyle/>
          <a:p>
            <a:pPr marL="0" indent="0">
              <a:buNone/>
            </a:pPr>
            <a:r>
              <a:rPr lang="en-US" dirty="0">
                <a:ea typeface="+mn-lt"/>
                <a:cs typeface="+mn-lt"/>
              </a:rPr>
              <a:t>PROBLEM STATEMENT: </a:t>
            </a:r>
          </a:p>
          <a:p>
            <a:pPr>
              <a:buSzPct val="114999"/>
            </a:pPr>
            <a:r>
              <a:rPr lang="en-US" dirty="0">
                <a:ea typeface="+mn-lt"/>
                <a:cs typeface="+mn-lt"/>
              </a:rPr>
              <a:t>Consumers, who buy organic food, have expectations about its quality and rely on certifying organizations to verify this quality as well as to provide information about the origin of organic products. However, organic food traceability has </a:t>
            </a:r>
            <a:r>
              <a:rPr lang="en-US" sz="2800" dirty="0">
                <a:ea typeface="+mn-lt"/>
                <a:cs typeface="+mn-lt"/>
              </a:rPr>
              <a:t>several</a:t>
            </a:r>
            <a:r>
              <a:rPr lang="en-US" dirty="0">
                <a:ea typeface="+mn-lt"/>
                <a:cs typeface="+mn-lt"/>
              </a:rPr>
              <a:t> issues, such as problems with organic labeling, certification fraud, and concerns about transparency of food information.</a:t>
            </a:r>
            <a:endParaRPr lang="en-US"/>
          </a:p>
          <a:p>
            <a:pPr>
              <a:buSzPct val="114999"/>
            </a:pPr>
            <a:endParaRPr lang="en-US" dirty="0"/>
          </a:p>
          <a:p>
            <a:pPr>
              <a:buSzPct val="114999"/>
            </a:pPr>
            <a:endParaRPr lang="en-US" dirty="0"/>
          </a:p>
        </p:txBody>
      </p:sp>
    </p:spTree>
    <p:extLst>
      <p:ext uri="{BB962C8B-B14F-4D97-AF65-F5344CB8AC3E}">
        <p14:creationId xmlns:p14="http://schemas.microsoft.com/office/powerpoint/2010/main" val="307951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3154-6B79-3CBF-4CE8-0C047564537D}"/>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C0A15B2-066B-2A15-0CCD-6E2EB5A749C8}"/>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AC8275A6-F1F0-FB31-DF69-4256045D6FED}"/>
              </a:ext>
            </a:extLst>
          </p:cNvPr>
          <p:cNvSpPr txBox="1"/>
          <p:nvPr/>
        </p:nvSpPr>
        <p:spPr>
          <a:xfrm>
            <a:off x="2270654" y="2469411"/>
            <a:ext cx="742639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t>To overcome this problem, we came up with this idea by using blockchain technology.</a:t>
            </a:r>
          </a:p>
          <a:p>
            <a:pPr marL="342900" indent="-342900">
              <a:buFont typeface="Arial"/>
              <a:buChar char="•"/>
            </a:pPr>
            <a:r>
              <a:rPr lang="en-US" sz="2400" dirty="0"/>
              <a:t>A producer collects all the proofs in every stage of harvesting and submits it to a food inspector.</a:t>
            </a:r>
          </a:p>
          <a:p>
            <a:pPr marL="342900" indent="-342900">
              <a:buFont typeface="Arial"/>
              <a:buChar char="•"/>
            </a:pPr>
            <a:r>
              <a:rPr lang="en-US" sz="2400" dirty="0"/>
              <a:t>Food inspector verifies the proof at every individual stage. Then producer divides them into batches and sets an </a:t>
            </a:r>
            <a:r>
              <a:rPr lang="en-US" sz="2400" dirty="0">
                <a:ea typeface="+mn-lt"/>
                <a:cs typeface="+mn-lt"/>
              </a:rPr>
              <a:t>harvest </a:t>
            </a:r>
            <a:r>
              <a:rPr lang="en-US" sz="2400" dirty="0"/>
              <a:t>id to upload the details in to the block chain. </a:t>
            </a:r>
          </a:p>
          <a:p>
            <a:pPr marL="342900" indent="-342900">
              <a:buFont typeface="Arial"/>
              <a:buChar char="•"/>
            </a:pPr>
            <a:r>
              <a:rPr lang="en-US" sz="2400" dirty="0"/>
              <a:t>We can track the organic product details by using harvesting id  from the farmer to end users(customers).</a:t>
            </a:r>
          </a:p>
          <a:p>
            <a:endParaRPr lang="en-US" sz="2400" dirty="0"/>
          </a:p>
        </p:txBody>
      </p:sp>
    </p:spTree>
    <p:extLst>
      <p:ext uri="{BB962C8B-B14F-4D97-AF65-F5344CB8AC3E}">
        <p14:creationId xmlns:p14="http://schemas.microsoft.com/office/powerpoint/2010/main" val="241697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A1D87A-C2B1-3827-8BDA-C5DB40F689C4}"/>
              </a:ext>
            </a:extLst>
          </p:cNvPr>
          <p:cNvSpPr txBox="1"/>
          <p:nvPr/>
        </p:nvSpPr>
        <p:spPr>
          <a:xfrm>
            <a:off x="2251363" y="927759"/>
            <a:ext cx="7174675" cy="37481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8EA923F1-3C21-7BC4-A302-368598800F8E}"/>
              </a:ext>
            </a:extLst>
          </p:cNvPr>
          <p:cNvSpPr txBox="1"/>
          <p:nvPr/>
        </p:nvSpPr>
        <p:spPr>
          <a:xfrm>
            <a:off x="980284" y="810317"/>
            <a:ext cx="9252857"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endParaRPr lang="en-US" sz="2400" dirty="0">
              <a:ea typeface="+mn-lt"/>
              <a:cs typeface="+mn-lt"/>
            </a:endParaRPr>
          </a:p>
          <a:p>
            <a:pPr marL="342900" indent="-342900">
              <a:buFont typeface="Arial,Sans-Serif"/>
              <a:buChar char="•"/>
            </a:pPr>
            <a:r>
              <a:rPr lang="en-US" sz="2400" dirty="0">
                <a:ea typeface="+mn-lt"/>
                <a:cs typeface="+mn-lt"/>
              </a:rPr>
              <a:t>When a Customer is willing to buy the product, checks with the harvest id (it gives the information about the origin of the product) then decides whether to buy the product or not.</a:t>
            </a:r>
          </a:p>
          <a:p>
            <a:pPr marL="285750" indent="-285750">
              <a:buFont typeface="Arial"/>
              <a:buChar char="•"/>
            </a:pPr>
            <a:endParaRPr lang="en-US" sz="2400" dirty="0">
              <a:ea typeface="+mn-lt"/>
              <a:cs typeface="+mn-lt"/>
            </a:endParaRPr>
          </a:p>
          <a:p>
            <a:pPr marL="285750" indent="-285750">
              <a:buFont typeface="Arial,Sans-Serif"/>
              <a:buChar char="•"/>
            </a:pPr>
            <a:r>
              <a:rPr lang="en-US" sz="2400" dirty="0">
                <a:ea typeface="+mn-lt"/>
                <a:cs typeface="+mn-lt"/>
              </a:rPr>
              <a:t>The farmer will update all the three stages of information in the blockchain. </a:t>
            </a:r>
            <a:endParaRPr lang="en-US"/>
          </a:p>
          <a:p>
            <a:endParaRPr lang="en-US" sz="2400" dirty="0">
              <a:ea typeface="+mn-lt"/>
              <a:cs typeface="+mn-lt"/>
            </a:endParaRPr>
          </a:p>
          <a:p>
            <a:pPr marL="285750" indent="-285750">
              <a:buFont typeface="Arial,Sans-Serif"/>
              <a:buChar char="•"/>
            </a:pPr>
            <a:r>
              <a:rPr lang="en-US" sz="2400" dirty="0">
                <a:ea typeface="+mn-lt"/>
                <a:cs typeface="+mn-lt"/>
              </a:rPr>
              <a:t>Later the  inspector will verify whether the information posted by the farmer at every stage.</a:t>
            </a:r>
          </a:p>
          <a:p>
            <a:endParaRPr lang="en-US" sz="2400" dirty="0">
              <a:ea typeface="+mn-lt"/>
              <a:cs typeface="+mn-lt"/>
            </a:endParaRPr>
          </a:p>
          <a:p>
            <a:pPr marL="285750" indent="-285750">
              <a:buFont typeface="Arial,Sans-Serif"/>
              <a:buChar char="•"/>
            </a:pPr>
            <a:r>
              <a:rPr lang="en-US" sz="2400" dirty="0">
                <a:ea typeface="+mn-lt"/>
                <a:cs typeface="+mn-lt"/>
              </a:rPr>
              <a:t>After verification of three stages by the inspector, the farmer will update the status of product along with destination store.</a:t>
            </a:r>
          </a:p>
          <a:p>
            <a:pPr algn="l"/>
            <a:endParaRPr lang="en-US" dirty="0"/>
          </a:p>
        </p:txBody>
      </p:sp>
    </p:spTree>
    <p:extLst>
      <p:ext uri="{BB962C8B-B14F-4D97-AF65-F5344CB8AC3E}">
        <p14:creationId xmlns:p14="http://schemas.microsoft.com/office/powerpoint/2010/main" val="46966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3B19-FF51-81F1-15A9-01024C38A873}"/>
              </a:ext>
            </a:extLst>
          </p:cNvPr>
          <p:cNvSpPr>
            <a:spLocks noGrp="1"/>
          </p:cNvSpPr>
          <p:nvPr>
            <p:ph type="title"/>
          </p:nvPr>
        </p:nvSpPr>
        <p:spPr/>
        <p:txBody>
          <a:bodyPr/>
          <a:lstStyle/>
          <a:p>
            <a:r>
              <a:rPr lang="en-US" dirty="0"/>
              <a:t>FABRIC COMPONENTS</a:t>
            </a:r>
          </a:p>
        </p:txBody>
      </p:sp>
      <p:sp>
        <p:nvSpPr>
          <p:cNvPr id="3" name="Content Placeholder 2">
            <a:extLst>
              <a:ext uri="{FF2B5EF4-FFF2-40B4-BE49-F238E27FC236}">
                <a16:creationId xmlns:a16="http://schemas.microsoft.com/office/drawing/2014/main" id="{382A203B-AFDB-11B0-D207-C868113E497A}"/>
              </a:ext>
            </a:extLst>
          </p:cNvPr>
          <p:cNvSpPr>
            <a:spLocks noGrp="1"/>
          </p:cNvSpPr>
          <p:nvPr>
            <p:ph idx="1"/>
          </p:nvPr>
        </p:nvSpPr>
        <p:spPr/>
        <p:txBody>
          <a:bodyPr/>
          <a:lstStyle/>
          <a:p>
            <a:r>
              <a:rPr lang="en-US" dirty="0"/>
              <a:t>PEERS: 1.Farmer</a:t>
            </a:r>
          </a:p>
          <a:p>
            <a:pPr>
              <a:buSzPct val="114999"/>
            </a:pPr>
            <a:r>
              <a:rPr lang="en-US" dirty="0"/>
              <a:t>              2.Inspector</a:t>
            </a:r>
          </a:p>
          <a:p>
            <a:pPr>
              <a:buSzPct val="114999"/>
            </a:pPr>
            <a:r>
              <a:rPr lang="en-US" dirty="0"/>
              <a:t>               3.stores</a:t>
            </a:r>
          </a:p>
          <a:p>
            <a:pPr>
              <a:buSzPct val="114999"/>
            </a:pPr>
            <a:r>
              <a:rPr lang="en-US" dirty="0"/>
              <a:t>LEDGER:</a:t>
            </a:r>
          </a:p>
          <a:p>
            <a:pPr>
              <a:buSzPct val="114999"/>
            </a:pPr>
            <a:r>
              <a:rPr lang="en-US" dirty="0"/>
              <a:t>Create a harvest record</a:t>
            </a:r>
          </a:p>
          <a:p>
            <a:pPr>
              <a:buSzPct val="114999"/>
            </a:pPr>
            <a:r>
              <a:rPr lang="en-US" dirty="0"/>
              <a:t>Update the record </a:t>
            </a:r>
          </a:p>
        </p:txBody>
      </p:sp>
      <p:graphicFrame>
        <p:nvGraphicFramePr>
          <p:cNvPr id="4" name="Table 4">
            <a:extLst>
              <a:ext uri="{FF2B5EF4-FFF2-40B4-BE49-F238E27FC236}">
                <a16:creationId xmlns:a16="http://schemas.microsoft.com/office/drawing/2014/main" id="{05898624-F0C1-BCCD-31EC-7217794F88A2}"/>
              </a:ext>
            </a:extLst>
          </p:cNvPr>
          <p:cNvGraphicFramePr>
            <a:graphicFrameLocks noGrp="1"/>
          </p:cNvGraphicFramePr>
          <p:nvPr/>
        </p:nvGraphicFramePr>
        <p:xfrm>
          <a:off x="2011680" y="722376"/>
          <a:ext cx="8168640" cy="370840"/>
        </p:xfrm>
        <a:graphic>
          <a:graphicData uri="http://schemas.openxmlformats.org/drawingml/2006/table">
            <a:tbl>
              <a:tblPr firstRow="1" bandRow="1">
                <a:tableStyleId>{5C22544A-7EE6-4342-B048-85BDC9FD1C3A}</a:tableStyleId>
              </a:tblPr>
              <a:tblGrid>
                <a:gridCol w="2042160">
                  <a:extLst>
                    <a:ext uri="{9D8B030D-6E8A-4147-A177-3AD203B41FA5}">
                      <a16:colId xmlns:a16="http://schemas.microsoft.com/office/drawing/2014/main" val="3281253792"/>
                    </a:ext>
                  </a:extLst>
                </a:gridCol>
                <a:gridCol w="2042160">
                  <a:extLst>
                    <a:ext uri="{9D8B030D-6E8A-4147-A177-3AD203B41FA5}">
                      <a16:colId xmlns:a16="http://schemas.microsoft.com/office/drawing/2014/main" val="3983150490"/>
                    </a:ext>
                  </a:extLst>
                </a:gridCol>
                <a:gridCol w="2042160">
                  <a:extLst>
                    <a:ext uri="{9D8B030D-6E8A-4147-A177-3AD203B41FA5}">
                      <a16:colId xmlns:a16="http://schemas.microsoft.com/office/drawing/2014/main" val="1999798958"/>
                    </a:ext>
                  </a:extLst>
                </a:gridCol>
                <a:gridCol w="2042160">
                  <a:extLst>
                    <a:ext uri="{9D8B030D-6E8A-4147-A177-3AD203B41FA5}">
                      <a16:colId xmlns:a16="http://schemas.microsoft.com/office/drawing/2014/main" val="1566815215"/>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415490162"/>
                  </a:ext>
                </a:extLst>
              </a:tr>
            </a:tbl>
          </a:graphicData>
        </a:graphic>
      </p:graphicFrame>
    </p:spTree>
    <p:extLst>
      <p:ext uri="{BB962C8B-B14F-4D97-AF65-F5344CB8AC3E}">
        <p14:creationId xmlns:p14="http://schemas.microsoft.com/office/powerpoint/2010/main" val="668366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8E12-080B-DD5E-E4CD-2C3403114208}"/>
              </a:ext>
            </a:extLst>
          </p:cNvPr>
          <p:cNvSpPr>
            <a:spLocks noGrp="1"/>
          </p:cNvSpPr>
          <p:nvPr>
            <p:ph type="title"/>
          </p:nvPr>
        </p:nvSpPr>
        <p:spPr>
          <a:xfrm flipV="1">
            <a:off x="1328918" y="1519332"/>
            <a:ext cx="9601196" cy="1061301"/>
          </a:xfrm>
        </p:spPr>
        <p:txBody>
          <a:bodyPr>
            <a:normAutofit/>
          </a:bodyPr>
          <a:lstStyle/>
          <a:p>
            <a:r>
              <a:rPr lang="en-US" dirty="0"/>
              <a:t>.</a:t>
            </a:r>
          </a:p>
        </p:txBody>
      </p:sp>
      <p:graphicFrame>
        <p:nvGraphicFramePr>
          <p:cNvPr id="14" name="Table 14">
            <a:extLst>
              <a:ext uri="{FF2B5EF4-FFF2-40B4-BE49-F238E27FC236}">
                <a16:creationId xmlns:a16="http://schemas.microsoft.com/office/drawing/2014/main" id="{57F04CEC-FA2A-5A47-1993-28C3675777D4}"/>
              </a:ext>
            </a:extLst>
          </p:cNvPr>
          <p:cNvGraphicFramePr>
            <a:graphicFrameLocks noGrp="1"/>
          </p:cNvGraphicFramePr>
          <p:nvPr>
            <p:ph idx="1"/>
            <p:extLst>
              <p:ext uri="{D42A27DB-BD31-4B8C-83A1-F6EECF244321}">
                <p14:modId xmlns:p14="http://schemas.microsoft.com/office/powerpoint/2010/main" val="2354962348"/>
              </p:ext>
            </p:extLst>
          </p:nvPr>
        </p:nvGraphicFramePr>
        <p:xfrm>
          <a:off x="955898" y="2781805"/>
          <a:ext cx="7777000" cy="3111619"/>
        </p:xfrm>
        <a:graphic>
          <a:graphicData uri="http://schemas.openxmlformats.org/drawingml/2006/table">
            <a:tbl>
              <a:tblPr firstRow="1" bandRow="1">
                <a:tableStyleId>{5C22544A-7EE6-4342-B048-85BDC9FD1C3A}</a:tableStyleId>
              </a:tblPr>
              <a:tblGrid>
                <a:gridCol w="1555400">
                  <a:extLst>
                    <a:ext uri="{9D8B030D-6E8A-4147-A177-3AD203B41FA5}">
                      <a16:colId xmlns:a16="http://schemas.microsoft.com/office/drawing/2014/main" val="2694869686"/>
                    </a:ext>
                  </a:extLst>
                </a:gridCol>
                <a:gridCol w="1555400">
                  <a:extLst>
                    <a:ext uri="{9D8B030D-6E8A-4147-A177-3AD203B41FA5}">
                      <a16:colId xmlns:a16="http://schemas.microsoft.com/office/drawing/2014/main" val="669873559"/>
                    </a:ext>
                  </a:extLst>
                </a:gridCol>
                <a:gridCol w="1555400">
                  <a:extLst>
                    <a:ext uri="{9D8B030D-6E8A-4147-A177-3AD203B41FA5}">
                      <a16:colId xmlns:a16="http://schemas.microsoft.com/office/drawing/2014/main" val="3980784826"/>
                    </a:ext>
                  </a:extLst>
                </a:gridCol>
                <a:gridCol w="1555400">
                  <a:extLst>
                    <a:ext uri="{9D8B030D-6E8A-4147-A177-3AD203B41FA5}">
                      <a16:colId xmlns:a16="http://schemas.microsoft.com/office/drawing/2014/main" val="2861457575"/>
                    </a:ext>
                  </a:extLst>
                </a:gridCol>
                <a:gridCol w="1555400">
                  <a:extLst>
                    <a:ext uri="{9D8B030D-6E8A-4147-A177-3AD203B41FA5}">
                      <a16:colId xmlns:a16="http://schemas.microsoft.com/office/drawing/2014/main" val="3907786878"/>
                    </a:ext>
                  </a:extLst>
                </a:gridCol>
              </a:tblGrid>
              <a:tr h="368419">
                <a:tc>
                  <a:txBody>
                    <a:bodyPr/>
                    <a:lstStyle/>
                    <a:p>
                      <a:r>
                        <a:rPr lang="en-US" dirty="0"/>
                        <a:t>Unique id</a:t>
                      </a:r>
                    </a:p>
                  </a:txBody>
                  <a:tcPr/>
                </a:tc>
                <a:tc>
                  <a:txBody>
                    <a:bodyPr/>
                    <a:lstStyle/>
                    <a:p>
                      <a:r>
                        <a:rPr lang="en-US" dirty="0"/>
                        <a:t>Harvest id </a:t>
                      </a:r>
                    </a:p>
                  </a:txBody>
                  <a:tcPr/>
                </a:tc>
                <a:tc>
                  <a:txBody>
                    <a:bodyPr/>
                    <a:lstStyle/>
                    <a:p>
                      <a:r>
                        <a:rPr lang="en-US" dirty="0"/>
                        <a:t>Type</a:t>
                      </a:r>
                    </a:p>
                  </a:txBody>
                  <a:tcPr/>
                </a:tc>
                <a:tc>
                  <a:txBody>
                    <a:bodyPr/>
                    <a:lstStyle/>
                    <a:p>
                      <a:r>
                        <a:rPr lang="en-US" dirty="0"/>
                        <a:t>Image </a:t>
                      </a:r>
                      <a:r>
                        <a:rPr lang="en-US" dirty="0" err="1"/>
                        <a:t>url</a:t>
                      </a:r>
                    </a:p>
                  </a:txBody>
                  <a:tcPr/>
                </a:tc>
                <a:tc>
                  <a:txBody>
                    <a:bodyPr/>
                    <a:lstStyle/>
                    <a:p>
                      <a:r>
                        <a:rPr lang="en-US" dirty="0"/>
                        <a:t>Stage</a:t>
                      </a:r>
                    </a:p>
                  </a:txBody>
                  <a:tcPr/>
                </a:tc>
                <a:extLst>
                  <a:ext uri="{0D108BD9-81ED-4DB2-BD59-A6C34878D82A}">
                    <a16:rowId xmlns:a16="http://schemas.microsoft.com/office/drawing/2014/main" val="2821365272"/>
                  </a:ext>
                </a:extLst>
              </a:tr>
              <a:tr h="652546">
                <a:tc>
                  <a:txBody>
                    <a:bodyPr/>
                    <a:lstStyle/>
                    <a:p>
                      <a:r>
                        <a:rPr lang="en-US" dirty="0"/>
                        <a:t>01</a:t>
                      </a:r>
                    </a:p>
                  </a:txBody>
                  <a:tcPr/>
                </a:tc>
                <a:tc>
                  <a:txBody>
                    <a:bodyPr/>
                    <a:lstStyle/>
                    <a:p>
                      <a:r>
                        <a:rPr lang="en-US" dirty="0"/>
                        <a:t>15432</a:t>
                      </a:r>
                    </a:p>
                  </a:txBody>
                  <a:tcPr/>
                </a:tc>
                <a:tc>
                  <a:txBody>
                    <a:bodyPr/>
                    <a:lstStyle/>
                    <a:p>
                      <a:r>
                        <a:rPr lang="en-US" dirty="0"/>
                        <a:t>Millets-</a:t>
                      </a:r>
                    </a:p>
                  </a:txBody>
                  <a:tcPr/>
                </a:tc>
                <a:tc>
                  <a:txBody>
                    <a:bodyPr/>
                    <a:lstStyle/>
                    <a:p>
                      <a:pPr lvl="0">
                        <a:buNone/>
                      </a:pPr>
                      <a:r>
                        <a:rPr lang="en-US" sz="1800" b="0" i="0" u="none" strike="noStrike" noProof="0" dirty="0">
                          <a:latin typeface="Garamond"/>
                          <a:hlinkClick r:id="rId2"/>
                        </a:rPr>
                        <a:t>farning images http link - Google Search</a:t>
                      </a:r>
                      <a:endParaRPr lang="en-US"/>
                    </a:p>
                  </a:txBody>
                  <a:tcPr/>
                </a:tc>
                <a:tc>
                  <a:txBody>
                    <a:bodyPr/>
                    <a:lstStyle/>
                    <a:p>
                      <a:r>
                        <a:rPr lang="en-US" dirty="0"/>
                        <a:t>Stage 1</a:t>
                      </a:r>
                    </a:p>
                  </a:txBody>
                  <a:tcPr/>
                </a:tc>
                <a:extLst>
                  <a:ext uri="{0D108BD9-81ED-4DB2-BD59-A6C34878D82A}">
                    <a16:rowId xmlns:a16="http://schemas.microsoft.com/office/drawing/2014/main" val="3887401747"/>
                  </a:ext>
                </a:extLst>
              </a:tr>
              <a:tr h="455888">
                <a:tc>
                  <a:txBody>
                    <a:bodyPr/>
                    <a:lstStyle/>
                    <a:p>
                      <a:r>
                        <a:rPr lang="en-US" dirty="0"/>
                        <a:t>02</a:t>
                      </a:r>
                    </a:p>
                  </a:txBody>
                  <a:tcPr/>
                </a:tc>
                <a:tc>
                  <a:txBody>
                    <a:bodyPr/>
                    <a:lstStyle/>
                    <a:p>
                      <a:r>
                        <a:rPr lang="en-US" dirty="0"/>
                        <a:t>15432</a:t>
                      </a:r>
                    </a:p>
                  </a:txBody>
                  <a:tcPr/>
                </a:tc>
                <a:tc>
                  <a:txBody>
                    <a:bodyPr/>
                    <a:lstStyle/>
                    <a:p>
                      <a:r>
                        <a:rPr lang="en-US" dirty="0"/>
                        <a:t>millets</a:t>
                      </a:r>
                    </a:p>
                  </a:txBody>
                  <a:tcPr/>
                </a:tc>
                <a:tc>
                  <a:txBody>
                    <a:bodyPr/>
                    <a:lstStyle/>
                    <a:p>
                      <a:pPr lvl="0">
                        <a:buNone/>
                      </a:pPr>
                      <a:r>
                        <a:rPr lang="en-US" sz="1800" b="0" i="0" u="none" strike="noStrike" noProof="0" dirty="0">
                          <a:latin typeface="Garamond"/>
                          <a:hlinkClick r:id="rId3"/>
                        </a:rPr>
                        <a:t>farming images - Google Search</a:t>
                      </a:r>
                      <a:endParaRPr lang="en-US"/>
                    </a:p>
                  </a:txBody>
                  <a:tcPr/>
                </a:tc>
                <a:tc>
                  <a:txBody>
                    <a:bodyPr/>
                    <a:lstStyle/>
                    <a:p>
                      <a:r>
                        <a:rPr lang="en-US" dirty="0"/>
                        <a:t>Stage 2</a:t>
                      </a:r>
                    </a:p>
                  </a:txBody>
                  <a:tcPr/>
                </a:tc>
                <a:extLst>
                  <a:ext uri="{0D108BD9-81ED-4DB2-BD59-A6C34878D82A}">
                    <a16:rowId xmlns:a16="http://schemas.microsoft.com/office/drawing/2014/main" val="4082633263"/>
                  </a:ext>
                </a:extLst>
              </a:tr>
              <a:tr h="455888">
                <a:tc>
                  <a:txBody>
                    <a:bodyPr/>
                    <a:lstStyle/>
                    <a:p>
                      <a:r>
                        <a:rPr lang="en-US" dirty="0"/>
                        <a:t>03</a:t>
                      </a:r>
                    </a:p>
                  </a:txBody>
                  <a:tcPr/>
                </a:tc>
                <a:tc>
                  <a:txBody>
                    <a:bodyPr/>
                    <a:lstStyle/>
                    <a:p>
                      <a:r>
                        <a:rPr lang="en-US" dirty="0"/>
                        <a:t>15432</a:t>
                      </a:r>
                    </a:p>
                  </a:txBody>
                  <a:tcPr/>
                </a:tc>
                <a:tc>
                  <a:txBody>
                    <a:bodyPr/>
                    <a:lstStyle/>
                    <a:p>
                      <a:r>
                        <a:rPr lang="en-US" dirty="0"/>
                        <a:t>millets</a:t>
                      </a:r>
                    </a:p>
                  </a:txBody>
                  <a:tcPr/>
                </a:tc>
                <a:tc>
                  <a:txBody>
                    <a:bodyPr/>
                    <a:lstStyle/>
                    <a:p>
                      <a:pPr lvl="0">
                        <a:buNone/>
                      </a:pPr>
                      <a:r>
                        <a:rPr lang="en-US" sz="1800" b="0" i="0" u="none" strike="noStrike" noProof="0" dirty="0">
                          <a:latin typeface="Garamond"/>
                          <a:hlinkClick r:id="rId4"/>
                        </a:rPr>
                        <a:t>farming images - Google Search</a:t>
                      </a:r>
                      <a:endParaRPr lang="en-US"/>
                    </a:p>
                  </a:txBody>
                  <a:tcPr/>
                </a:tc>
                <a:tc>
                  <a:txBody>
                    <a:bodyPr/>
                    <a:lstStyle/>
                    <a:p>
                      <a:r>
                        <a:rPr lang="en-US" dirty="0"/>
                        <a:t>Stage 3</a:t>
                      </a:r>
                    </a:p>
                  </a:txBody>
                  <a:tcPr/>
                </a:tc>
                <a:extLst>
                  <a:ext uri="{0D108BD9-81ED-4DB2-BD59-A6C34878D82A}">
                    <a16:rowId xmlns:a16="http://schemas.microsoft.com/office/drawing/2014/main" val="649392877"/>
                  </a:ext>
                </a:extLst>
              </a:tr>
            </a:tbl>
          </a:graphicData>
        </a:graphic>
      </p:graphicFrame>
      <p:graphicFrame>
        <p:nvGraphicFramePr>
          <p:cNvPr id="3" name="Table 3">
            <a:extLst>
              <a:ext uri="{FF2B5EF4-FFF2-40B4-BE49-F238E27FC236}">
                <a16:creationId xmlns:a16="http://schemas.microsoft.com/office/drawing/2014/main" id="{21109AF1-8A26-14DF-4043-ADF23A847240}"/>
              </a:ext>
            </a:extLst>
          </p:cNvPr>
          <p:cNvGraphicFramePr>
            <a:graphicFrameLocks noGrp="1"/>
          </p:cNvGraphicFramePr>
          <p:nvPr>
            <p:extLst>
              <p:ext uri="{D42A27DB-BD31-4B8C-83A1-F6EECF244321}">
                <p14:modId xmlns:p14="http://schemas.microsoft.com/office/powerpoint/2010/main" val="237161659"/>
              </p:ext>
            </p:extLst>
          </p:nvPr>
        </p:nvGraphicFramePr>
        <p:xfrm>
          <a:off x="8745028" y="2792801"/>
          <a:ext cx="1698785" cy="3127272"/>
        </p:xfrm>
        <a:graphic>
          <a:graphicData uri="http://schemas.openxmlformats.org/drawingml/2006/table">
            <a:tbl>
              <a:tblPr firstRow="1" bandRow="1">
                <a:tableStyleId>{5C22544A-7EE6-4342-B048-85BDC9FD1C3A}</a:tableStyleId>
              </a:tblPr>
              <a:tblGrid>
                <a:gridCol w="1698785">
                  <a:extLst>
                    <a:ext uri="{9D8B030D-6E8A-4147-A177-3AD203B41FA5}">
                      <a16:colId xmlns:a16="http://schemas.microsoft.com/office/drawing/2014/main" val="3258577444"/>
                    </a:ext>
                  </a:extLst>
                </a:gridCol>
              </a:tblGrid>
              <a:tr h="781818">
                <a:tc>
                  <a:txBody>
                    <a:bodyPr/>
                    <a:lstStyle/>
                    <a:p>
                      <a:r>
                        <a:rPr lang="en-US" dirty="0"/>
                        <a:t>Name of the store</a:t>
                      </a:r>
                    </a:p>
                  </a:txBody>
                  <a:tcPr/>
                </a:tc>
                <a:extLst>
                  <a:ext uri="{0D108BD9-81ED-4DB2-BD59-A6C34878D82A}">
                    <a16:rowId xmlns:a16="http://schemas.microsoft.com/office/drawing/2014/main" val="3181631645"/>
                  </a:ext>
                </a:extLst>
              </a:tr>
              <a:tr h="781818">
                <a:tc>
                  <a:txBody>
                    <a:bodyPr/>
                    <a:lstStyle/>
                    <a:p>
                      <a:r>
                        <a:rPr lang="en-US" dirty="0"/>
                        <a:t>            _</a:t>
                      </a:r>
                    </a:p>
                  </a:txBody>
                  <a:tcPr/>
                </a:tc>
                <a:extLst>
                  <a:ext uri="{0D108BD9-81ED-4DB2-BD59-A6C34878D82A}">
                    <a16:rowId xmlns:a16="http://schemas.microsoft.com/office/drawing/2014/main" val="3661023146"/>
                  </a:ext>
                </a:extLst>
              </a:tr>
              <a:tr h="781818">
                <a:tc>
                  <a:txBody>
                    <a:bodyPr/>
                    <a:lstStyle/>
                    <a:p>
                      <a:r>
                        <a:rPr lang="en-US" dirty="0"/>
                        <a:t>            _</a:t>
                      </a:r>
                    </a:p>
                  </a:txBody>
                  <a:tcPr/>
                </a:tc>
                <a:extLst>
                  <a:ext uri="{0D108BD9-81ED-4DB2-BD59-A6C34878D82A}">
                    <a16:rowId xmlns:a16="http://schemas.microsoft.com/office/drawing/2014/main" val="3777094370"/>
                  </a:ext>
                </a:extLst>
              </a:tr>
              <a:tr h="781818">
                <a:tc>
                  <a:txBody>
                    <a:bodyPr/>
                    <a:lstStyle/>
                    <a:p>
                      <a:r>
                        <a:rPr lang="en-US" dirty="0"/>
                        <a:t>     Jaya stores </a:t>
                      </a:r>
                    </a:p>
                  </a:txBody>
                  <a:tcPr/>
                </a:tc>
                <a:extLst>
                  <a:ext uri="{0D108BD9-81ED-4DB2-BD59-A6C34878D82A}">
                    <a16:rowId xmlns:a16="http://schemas.microsoft.com/office/drawing/2014/main" val="4001240066"/>
                  </a:ext>
                </a:extLst>
              </a:tr>
            </a:tbl>
          </a:graphicData>
        </a:graphic>
      </p:graphicFrame>
      <p:sp>
        <p:nvSpPr>
          <p:cNvPr id="4" name="TextBox 3">
            <a:extLst>
              <a:ext uri="{FF2B5EF4-FFF2-40B4-BE49-F238E27FC236}">
                <a16:creationId xmlns:a16="http://schemas.microsoft.com/office/drawing/2014/main" id="{F8E5FD96-7D70-72CD-AEFB-B1498680F99A}"/>
              </a:ext>
            </a:extLst>
          </p:cNvPr>
          <p:cNvSpPr txBox="1"/>
          <p:nvPr/>
        </p:nvSpPr>
        <p:spPr>
          <a:xfrm>
            <a:off x="1644410" y="1329905"/>
            <a:ext cx="85185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t>ORGANIC PRODUCT</a:t>
            </a:r>
            <a:endParaRPr lang="en-US"/>
          </a:p>
        </p:txBody>
      </p:sp>
    </p:spTree>
    <p:extLst>
      <p:ext uri="{BB962C8B-B14F-4D97-AF65-F5344CB8AC3E}">
        <p14:creationId xmlns:p14="http://schemas.microsoft.com/office/powerpoint/2010/main" val="413363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0B7F0-5019-A8A3-B4F9-38FB34026F06}"/>
              </a:ext>
            </a:extLst>
          </p:cNvPr>
          <p:cNvSpPr txBox="1"/>
          <p:nvPr/>
        </p:nvSpPr>
        <p:spPr>
          <a:xfrm>
            <a:off x="1114245" y="1320919"/>
            <a:ext cx="966877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t>                                  Pseudo code</a:t>
            </a:r>
          </a:p>
          <a:p>
            <a:pPr algn="just"/>
            <a:r>
              <a:rPr lang="en-US" sz="2400" dirty="0"/>
              <a:t>STEP 1:Farmer will post the information about the crop in blockchain in three different stages. </a:t>
            </a:r>
          </a:p>
          <a:p>
            <a:pPr algn="just"/>
            <a:r>
              <a:rPr lang="en-US" sz="2400" dirty="0"/>
              <a:t>STEP 2:The inspector will verify whether the given information is valid or not.</a:t>
            </a:r>
          </a:p>
          <a:p>
            <a:pPr algn="just"/>
            <a:r>
              <a:rPr lang="en-US" sz="2400" dirty="0"/>
              <a:t>STEP 3:After the verification by the inspector at three different stages then a farmer will produce an  ID.</a:t>
            </a:r>
          </a:p>
          <a:p>
            <a:pPr algn="just"/>
            <a:r>
              <a:rPr lang="en-US" sz="2400" dirty="0"/>
              <a:t>STEP 4:The customer will get the product with harvest ID.</a:t>
            </a:r>
          </a:p>
          <a:p>
            <a:pPr algn="just"/>
            <a:r>
              <a:rPr lang="en-US" sz="2400" dirty="0"/>
              <a:t>STEP 5:By using ID we can trace whether the product is organic or not.</a:t>
            </a:r>
          </a:p>
        </p:txBody>
      </p:sp>
    </p:spTree>
    <p:extLst>
      <p:ext uri="{BB962C8B-B14F-4D97-AF65-F5344CB8AC3E}">
        <p14:creationId xmlns:p14="http://schemas.microsoft.com/office/powerpoint/2010/main" val="1244998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4D6C-2F5E-E106-F404-71B98A65F2AA}"/>
              </a:ext>
            </a:extLst>
          </p:cNvPr>
          <p:cNvSpPr>
            <a:spLocks noGrp="1"/>
          </p:cNvSpPr>
          <p:nvPr>
            <p:ph type="title"/>
          </p:nvPr>
        </p:nvSpPr>
        <p:spPr>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HIGHLEVEL FLOW</a:t>
            </a:r>
          </a:p>
        </p:txBody>
      </p:sp>
      <p:sp>
        <p:nvSpPr>
          <p:cNvPr id="3" name="Content Placeholder 2">
            <a:extLst>
              <a:ext uri="{FF2B5EF4-FFF2-40B4-BE49-F238E27FC236}">
                <a16:creationId xmlns:a16="http://schemas.microsoft.com/office/drawing/2014/main" id="{7497717D-A0FB-B2F9-3175-801D1912846D}"/>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88CEF72-0EF8-4665-23C7-1705D6982437}"/>
              </a:ext>
            </a:extLst>
          </p:cNvPr>
          <p:cNvSpPr/>
          <p:nvPr/>
        </p:nvSpPr>
        <p:spPr>
          <a:xfrm>
            <a:off x="2178822" y="3124136"/>
            <a:ext cx="1168176" cy="899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farmer</a:t>
            </a:r>
          </a:p>
        </p:txBody>
      </p:sp>
      <p:sp>
        <p:nvSpPr>
          <p:cNvPr id="5" name="Rectangle 4">
            <a:extLst>
              <a:ext uri="{FF2B5EF4-FFF2-40B4-BE49-F238E27FC236}">
                <a16:creationId xmlns:a16="http://schemas.microsoft.com/office/drawing/2014/main" id="{FF348BFA-B88D-9A6A-F073-47793526ACDD}"/>
              </a:ext>
            </a:extLst>
          </p:cNvPr>
          <p:cNvSpPr/>
          <p:nvPr/>
        </p:nvSpPr>
        <p:spPr>
          <a:xfrm flipH="1">
            <a:off x="4175719" y="3068665"/>
            <a:ext cx="1178075" cy="899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Inspector</a:t>
            </a:r>
          </a:p>
        </p:txBody>
      </p:sp>
      <p:sp>
        <p:nvSpPr>
          <p:cNvPr id="6" name="Rectangle 5">
            <a:extLst>
              <a:ext uri="{FF2B5EF4-FFF2-40B4-BE49-F238E27FC236}">
                <a16:creationId xmlns:a16="http://schemas.microsoft.com/office/drawing/2014/main" id="{45E977B2-D9E9-53EA-203F-15EFD189B696}"/>
              </a:ext>
            </a:extLst>
          </p:cNvPr>
          <p:cNvSpPr/>
          <p:nvPr/>
        </p:nvSpPr>
        <p:spPr>
          <a:xfrm>
            <a:off x="6471397" y="3263712"/>
            <a:ext cx="1154205" cy="851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stores</a:t>
            </a:r>
          </a:p>
          <a:p>
            <a:pPr algn="ctr"/>
            <a:endParaRPr lang="en-US" dirty="0"/>
          </a:p>
        </p:txBody>
      </p:sp>
      <p:sp>
        <p:nvSpPr>
          <p:cNvPr id="9" name="Rectangle 8">
            <a:extLst>
              <a:ext uri="{FF2B5EF4-FFF2-40B4-BE49-F238E27FC236}">
                <a16:creationId xmlns:a16="http://schemas.microsoft.com/office/drawing/2014/main" id="{B8E6D57C-723F-B571-FC89-46EC029FB9D5}"/>
              </a:ext>
            </a:extLst>
          </p:cNvPr>
          <p:cNvSpPr/>
          <p:nvPr/>
        </p:nvSpPr>
        <p:spPr>
          <a:xfrm>
            <a:off x="1676759" y="3035419"/>
            <a:ext cx="646981" cy="3234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0" name="Rectangle 9">
            <a:extLst>
              <a:ext uri="{FF2B5EF4-FFF2-40B4-BE49-F238E27FC236}">
                <a16:creationId xmlns:a16="http://schemas.microsoft.com/office/drawing/2014/main" id="{B0BCAC3D-0418-116E-5B45-ADB5093EE9DB}"/>
              </a:ext>
            </a:extLst>
          </p:cNvPr>
          <p:cNvSpPr/>
          <p:nvPr/>
        </p:nvSpPr>
        <p:spPr>
          <a:xfrm>
            <a:off x="3980731" y="3037216"/>
            <a:ext cx="474452" cy="35943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1" name="Rectangle 10">
            <a:extLst>
              <a:ext uri="{FF2B5EF4-FFF2-40B4-BE49-F238E27FC236}">
                <a16:creationId xmlns:a16="http://schemas.microsoft.com/office/drawing/2014/main" id="{CD2C2303-AC30-3176-D06E-8A421EA0051F}"/>
              </a:ext>
            </a:extLst>
          </p:cNvPr>
          <p:cNvSpPr/>
          <p:nvPr/>
        </p:nvSpPr>
        <p:spPr>
          <a:xfrm>
            <a:off x="6209221" y="3082145"/>
            <a:ext cx="531962" cy="395377"/>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s1</a:t>
            </a:r>
          </a:p>
        </p:txBody>
      </p:sp>
      <p:sp>
        <p:nvSpPr>
          <p:cNvPr id="12" name="Rectangle 11">
            <a:extLst>
              <a:ext uri="{FF2B5EF4-FFF2-40B4-BE49-F238E27FC236}">
                <a16:creationId xmlns:a16="http://schemas.microsoft.com/office/drawing/2014/main" id="{0348E6D3-66AD-3A51-72C6-299EB0A8644D}"/>
              </a:ext>
            </a:extLst>
          </p:cNvPr>
          <p:cNvSpPr/>
          <p:nvPr/>
        </p:nvSpPr>
        <p:spPr>
          <a:xfrm>
            <a:off x="1676759" y="3714749"/>
            <a:ext cx="596660" cy="3953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a:t>
            </a:r>
          </a:p>
        </p:txBody>
      </p:sp>
      <p:sp>
        <p:nvSpPr>
          <p:cNvPr id="13" name="Rectangle 12">
            <a:extLst>
              <a:ext uri="{FF2B5EF4-FFF2-40B4-BE49-F238E27FC236}">
                <a16:creationId xmlns:a16="http://schemas.microsoft.com/office/drawing/2014/main" id="{5453BA2D-7E6B-6656-2C64-5A9D835221A6}"/>
              </a:ext>
            </a:extLst>
          </p:cNvPr>
          <p:cNvSpPr/>
          <p:nvPr/>
        </p:nvSpPr>
        <p:spPr>
          <a:xfrm>
            <a:off x="3815391" y="3851335"/>
            <a:ext cx="481640" cy="36662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a:t>
            </a:r>
          </a:p>
        </p:txBody>
      </p:sp>
      <p:sp>
        <p:nvSpPr>
          <p:cNvPr id="14" name="Rectangle 13">
            <a:extLst>
              <a:ext uri="{FF2B5EF4-FFF2-40B4-BE49-F238E27FC236}">
                <a16:creationId xmlns:a16="http://schemas.microsoft.com/office/drawing/2014/main" id="{C33361BB-48FE-25A9-349D-D1A67A4FC8EA}"/>
              </a:ext>
            </a:extLst>
          </p:cNvPr>
          <p:cNvSpPr/>
          <p:nvPr/>
        </p:nvSpPr>
        <p:spPr>
          <a:xfrm>
            <a:off x="6191249" y="3899858"/>
            <a:ext cx="438509" cy="42413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a:t>
            </a:r>
          </a:p>
        </p:txBody>
      </p:sp>
      <p:sp>
        <p:nvSpPr>
          <p:cNvPr id="15" name="Oval 14">
            <a:extLst>
              <a:ext uri="{FF2B5EF4-FFF2-40B4-BE49-F238E27FC236}">
                <a16:creationId xmlns:a16="http://schemas.microsoft.com/office/drawing/2014/main" id="{8DBF19A3-D68B-2CCC-D411-838CE01792D2}"/>
              </a:ext>
            </a:extLst>
          </p:cNvPr>
          <p:cNvSpPr/>
          <p:nvPr/>
        </p:nvSpPr>
        <p:spPr>
          <a:xfrm>
            <a:off x="2478297" y="4850561"/>
            <a:ext cx="4665452" cy="63979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Channel</a:t>
            </a:r>
          </a:p>
        </p:txBody>
      </p:sp>
      <p:cxnSp>
        <p:nvCxnSpPr>
          <p:cNvPr id="19" name="Straight Arrow Connector 18">
            <a:extLst>
              <a:ext uri="{FF2B5EF4-FFF2-40B4-BE49-F238E27FC236}">
                <a16:creationId xmlns:a16="http://schemas.microsoft.com/office/drawing/2014/main" id="{3D594EE4-975A-D36E-BEA0-D9202DAE6A53}"/>
              </a:ext>
            </a:extLst>
          </p:cNvPr>
          <p:cNvCxnSpPr/>
          <p:nvPr/>
        </p:nvCxnSpPr>
        <p:spPr>
          <a:xfrm>
            <a:off x="3256651" y="3961142"/>
            <a:ext cx="914400" cy="914400"/>
          </a:xfrm>
          <a:prstGeom prst="straightConnector1">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2" name="Ink 51">
                <a:extLst>
                  <a:ext uri="{FF2B5EF4-FFF2-40B4-BE49-F238E27FC236}">
                    <a16:creationId xmlns:a16="http://schemas.microsoft.com/office/drawing/2014/main" id="{B76D731F-8F8C-504B-1DCB-A7D57672EE16}"/>
                  </a:ext>
                </a:extLst>
              </p14:cNvPr>
              <p14:cNvContentPartPr/>
              <p14:nvPr/>
            </p14:nvContentPartPr>
            <p14:xfrm>
              <a:off x="4858443" y="3866610"/>
              <a:ext cx="8985" cy="1120615"/>
            </p14:xfrm>
          </p:contentPart>
        </mc:Choice>
        <mc:Fallback xmlns="">
          <p:pic>
            <p:nvPicPr>
              <p:cNvPr id="52" name="Ink 51">
                <a:extLst>
                  <a:ext uri="{FF2B5EF4-FFF2-40B4-BE49-F238E27FC236}">
                    <a16:creationId xmlns:a16="http://schemas.microsoft.com/office/drawing/2014/main" id="{B76D731F-8F8C-504B-1DCB-A7D57672EE16}"/>
                  </a:ext>
                </a:extLst>
              </p:cNvPr>
              <p:cNvPicPr/>
              <p:nvPr/>
            </p:nvPicPr>
            <p:blipFill>
              <a:blip r:embed="rId3"/>
              <a:stretch>
                <a:fillRect/>
              </a:stretch>
            </p:blipFill>
            <p:spPr>
              <a:xfrm>
                <a:off x="4642803" y="3857973"/>
                <a:ext cx="449250" cy="113824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3" name="Ink 52">
                <a:extLst>
                  <a:ext uri="{FF2B5EF4-FFF2-40B4-BE49-F238E27FC236}">
                    <a16:creationId xmlns:a16="http://schemas.microsoft.com/office/drawing/2014/main" id="{BF0E4971-0F88-089F-28A6-D75DD2FD8BD3}"/>
                  </a:ext>
                </a:extLst>
              </p14:cNvPr>
              <p14:cNvContentPartPr/>
              <p14:nvPr/>
            </p14:nvContentPartPr>
            <p14:xfrm>
              <a:off x="5988089" y="4057009"/>
              <a:ext cx="1019872" cy="1019872"/>
            </p14:xfrm>
          </p:contentPart>
        </mc:Choice>
        <mc:Fallback xmlns="">
          <p:pic>
            <p:nvPicPr>
              <p:cNvPr id="53" name="Ink 52">
                <a:extLst>
                  <a:ext uri="{FF2B5EF4-FFF2-40B4-BE49-F238E27FC236}">
                    <a16:creationId xmlns:a16="http://schemas.microsoft.com/office/drawing/2014/main" id="{BF0E4971-0F88-089F-28A6-D75DD2FD8BD3}"/>
                  </a:ext>
                </a:extLst>
              </p:cNvPr>
              <p:cNvPicPr/>
              <p:nvPr/>
            </p:nvPicPr>
            <p:blipFill>
              <a:blip r:embed="rId5"/>
              <a:stretch>
                <a:fillRect/>
              </a:stretch>
            </p:blipFill>
            <p:spPr>
              <a:xfrm>
                <a:off x="5979092" y="4048372"/>
                <a:ext cx="1037506" cy="103750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43DA1B97-D06B-C885-422E-36E3A4A210DF}"/>
                  </a:ext>
                </a:extLst>
              </p14:cNvPr>
              <p14:cNvContentPartPr/>
              <p14:nvPr/>
            </p14:nvContentPartPr>
            <p14:xfrm>
              <a:off x="1382922" y="2931406"/>
              <a:ext cx="8985" cy="8985"/>
            </p14:xfrm>
          </p:contentPart>
        </mc:Choice>
        <mc:Fallback xmlns="">
          <p:pic>
            <p:nvPicPr>
              <p:cNvPr id="54" name="Ink 53">
                <a:extLst>
                  <a:ext uri="{FF2B5EF4-FFF2-40B4-BE49-F238E27FC236}">
                    <a16:creationId xmlns:a16="http://schemas.microsoft.com/office/drawing/2014/main" id="{43DA1B97-D06B-C885-422E-36E3A4A210DF}"/>
                  </a:ext>
                </a:extLst>
              </p:cNvPr>
              <p:cNvPicPr/>
              <p:nvPr/>
            </p:nvPicPr>
            <p:blipFill>
              <a:blip r:embed="rId7"/>
              <a:stretch>
                <a:fillRect/>
              </a:stretch>
            </p:blipFill>
            <p:spPr>
              <a:xfrm>
                <a:off x="1158297" y="2706781"/>
                <a:ext cx="449250"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43A4B26B-2F52-65CC-FEC5-9A82A7FDE032}"/>
                  </a:ext>
                </a:extLst>
              </p14:cNvPr>
              <p14:cNvContentPartPr/>
              <p14:nvPr/>
            </p14:nvContentPartPr>
            <p14:xfrm>
              <a:off x="8595700" y="2881761"/>
              <a:ext cx="8985" cy="2817236"/>
            </p14:xfrm>
          </p:contentPart>
        </mc:Choice>
        <mc:Fallback xmlns="">
          <p:pic>
            <p:nvPicPr>
              <p:cNvPr id="56" name="Ink 55">
                <a:extLst>
                  <a:ext uri="{FF2B5EF4-FFF2-40B4-BE49-F238E27FC236}">
                    <a16:creationId xmlns:a16="http://schemas.microsoft.com/office/drawing/2014/main" id="{43A4B26B-2F52-65CC-FEC5-9A82A7FDE032}"/>
                  </a:ext>
                </a:extLst>
              </p:cNvPr>
              <p:cNvPicPr/>
              <p:nvPr/>
            </p:nvPicPr>
            <p:blipFill>
              <a:blip r:embed="rId9"/>
              <a:stretch>
                <a:fillRect/>
              </a:stretch>
            </p:blipFill>
            <p:spPr>
              <a:xfrm>
                <a:off x="8371075" y="2872763"/>
                <a:ext cx="449250" cy="283487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7" name="Ink 56">
                <a:extLst>
                  <a:ext uri="{FF2B5EF4-FFF2-40B4-BE49-F238E27FC236}">
                    <a16:creationId xmlns:a16="http://schemas.microsoft.com/office/drawing/2014/main" id="{9FF03251-56F3-5699-4AAB-7EA8C4107A8E}"/>
                  </a:ext>
                </a:extLst>
              </p14:cNvPr>
              <p14:cNvContentPartPr/>
              <p14:nvPr/>
            </p14:nvContentPartPr>
            <p14:xfrm>
              <a:off x="1386877" y="2946460"/>
              <a:ext cx="8985" cy="8985"/>
            </p14:xfrm>
          </p:contentPart>
        </mc:Choice>
        <mc:Fallback xmlns="">
          <p:pic>
            <p:nvPicPr>
              <p:cNvPr id="57" name="Ink 56">
                <a:extLst>
                  <a:ext uri="{FF2B5EF4-FFF2-40B4-BE49-F238E27FC236}">
                    <a16:creationId xmlns:a16="http://schemas.microsoft.com/office/drawing/2014/main" id="{9FF03251-56F3-5699-4AAB-7EA8C4107A8E}"/>
                  </a:ext>
                </a:extLst>
              </p:cNvPr>
              <p:cNvPicPr/>
              <p:nvPr/>
            </p:nvPicPr>
            <p:blipFill>
              <a:blip r:embed="rId11"/>
              <a:stretch>
                <a:fillRect/>
              </a:stretch>
            </p:blipFill>
            <p:spPr>
              <a:xfrm>
                <a:off x="1162252" y="2730820"/>
                <a:ext cx="449250"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8" name="Ink 57">
                <a:extLst>
                  <a:ext uri="{FF2B5EF4-FFF2-40B4-BE49-F238E27FC236}">
                    <a16:creationId xmlns:a16="http://schemas.microsoft.com/office/drawing/2014/main" id="{CBFBF261-1EF7-B5AA-CBCE-79596AEAAA7C}"/>
                  </a:ext>
                </a:extLst>
              </p14:cNvPr>
              <p14:cNvContentPartPr/>
              <p14:nvPr/>
            </p14:nvContentPartPr>
            <p14:xfrm>
              <a:off x="1386877" y="2946460"/>
              <a:ext cx="8985" cy="2903598"/>
            </p14:xfrm>
          </p:contentPart>
        </mc:Choice>
        <mc:Fallback xmlns="">
          <p:pic>
            <p:nvPicPr>
              <p:cNvPr id="58" name="Ink 57">
                <a:extLst>
                  <a:ext uri="{FF2B5EF4-FFF2-40B4-BE49-F238E27FC236}">
                    <a16:creationId xmlns:a16="http://schemas.microsoft.com/office/drawing/2014/main" id="{CBFBF261-1EF7-B5AA-CBCE-79596AEAAA7C}"/>
                  </a:ext>
                </a:extLst>
              </p:cNvPr>
              <p:cNvPicPr/>
              <p:nvPr/>
            </p:nvPicPr>
            <p:blipFill>
              <a:blip r:embed="rId13"/>
              <a:stretch>
                <a:fillRect/>
              </a:stretch>
            </p:blipFill>
            <p:spPr>
              <a:xfrm>
                <a:off x="1162252" y="2937822"/>
                <a:ext cx="449250" cy="292123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9" name="Ink 58">
                <a:extLst>
                  <a:ext uri="{FF2B5EF4-FFF2-40B4-BE49-F238E27FC236}">
                    <a16:creationId xmlns:a16="http://schemas.microsoft.com/office/drawing/2014/main" id="{7241FE63-258E-9267-52C7-801DCC847A49}"/>
                  </a:ext>
                </a:extLst>
              </p14:cNvPr>
              <p14:cNvContentPartPr/>
              <p14:nvPr/>
            </p14:nvContentPartPr>
            <p14:xfrm>
              <a:off x="1418865" y="5808643"/>
              <a:ext cx="8985" cy="8985"/>
            </p14:xfrm>
          </p:contentPart>
        </mc:Choice>
        <mc:Fallback xmlns="">
          <p:pic>
            <p:nvPicPr>
              <p:cNvPr id="59" name="Ink 58">
                <a:extLst>
                  <a:ext uri="{FF2B5EF4-FFF2-40B4-BE49-F238E27FC236}">
                    <a16:creationId xmlns:a16="http://schemas.microsoft.com/office/drawing/2014/main" id="{7241FE63-258E-9267-52C7-801DCC847A49}"/>
                  </a:ext>
                </a:extLst>
              </p:cNvPr>
              <p:cNvPicPr/>
              <p:nvPr/>
            </p:nvPicPr>
            <p:blipFill>
              <a:blip r:embed="rId11"/>
              <a:stretch>
                <a:fillRect/>
              </a:stretch>
            </p:blipFill>
            <p:spPr>
              <a:xfrm>
                <a:off x="1194240" y="5584018"/>
                <a:ext cx="449250" cy="449250"/>
              </a:xfrm>
              <a:prstGeom prst="rect">
                <a:avLst/>
              </a:prstGeom>
            </p:spPr>
          </p:pic>
        </mc:Fallback>
      </mc:AlternateContent>
      <p:sp>
        <p:nvSpPr>
          <p:cNvPr id="72" name="Rectangle: Rounded Corners 71">
            <a:extLst>
              <a:ext uri="{FF2B5EF4-FFF2-40B4-BE49-F238E27FC236}">
                <a16:creationId xmlns:a16="http://schemas.microsoft.com/office/drawing/2014/main" id="{E3B5D5F2-763D-66FF-9C28-BB7C9AF791DB}"/>
              </a:ext>
            </a:extLst>
          </p:cNvPr>
          <p:cNvSpPr/>
          <p:nvPr/>
        </p:nvSpPr>
        <p:spPr>
          <a:xfrm>
            <a:off x="7465443" y="4622320"/>
            <a:ext cx="912962" cy="9129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Ordering service</a:t>
            </a:r>
          </a:p>
        </p:txBody>
      </p:sp>
      <mc:AlternateContent xmlns:mc="http://schemas.openxmlformats.org/markup-compatibility/2006" xmlns:p14="http://schemas.microsoft.com/office/powerpoint/2010/main">
        <mc:Choice Requires="p14">
          <p:contentPart p14:bwMode="auto" r:id="rId15">
            <p14:nvContentPartPr>
              <p14:cNvPr id="73" name="Ink 72">
                <a:extLst>
                  <a:ext uri="{FF2B5EF4-FFF2-40B4-BE49-F238E27FC236}">
                    <a16:creationId xmlns:a16="http://schemas.microsoft.com/office/drawing/2014/main" id="{9E6A7E08-4A68-A4FA-AD8E-F2A68CFC4CDF}"/>
                  </a:ext>
                </a:extLst>
              </p14:cNvPr>
              <p14:cNvContentPartPr/>
              <p14:nvPr/>
            </p14:nvContentPartPr>
            <p14:xfrm>
              <a:off x="7126677" y="5186794"/>
              <a:ext cx="334234" cy="8985"/>
            </p14:xfrm>
          </p:contentPart>
        </mc:Choice>
        <mc:Fallback xmlns="">
          <p:pic>
            <p:nvPicPr>
              <p:cNvPr id="73" name="Ink 72">
                <a:extLst>
                  <a:ext uri="{FF2B5EF4-FFF2-40B4-BE49-F238E27FC236}">
                    <a16:creationId xmlns:a16="http://schemas.microsoft.com/office/drawing/2014/main" id="{9E6A7E08-4A68-A4FA-AD8E-F2A68CFC4CDF}"/>
                  </a:ext>
                </a:extLst>
              </p:cNvPr>
              <p:cNvPicPr/>
              <p:nvPr/>
            </p:nvPicPr>
            <p:blipFill>
              <a:blip r:embed="rId16"/>
              <a:stretch>
                <a:fillRect/>
              </a:stretch>
            </p:blipFill>
            <p:spPr>
              <a:xfrm>
                <a:off x="7118042" y="4962169"/>
                <a:ext cx="351863"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74" name="Ink 73">
                <a:extLst>
                  <a:ext uri="{FF2B5EF4-FFF2-40B4-BE49-F238E27FC236}">
                    <a16:creationId xmlns:a16="http://schemas.microsoft.com/office/drawing/2014/main" id="{8E42EF03-642F-F72C-76B2-1BF41E4A8BAF}"/>
                  </a:ext>
                </a:extLst>
              </p14:cNvPr>
              <p14:cNvContentPartPr/>
              <p14:nvPr/>
            </p14:nvContentPartPr>
            <p14:xfrm>
              <a:off x="8610693" y="5584705"/>
              <a:ext cx="8985" cy="351445"/>
            </p14:xfrm>
          </p:contentPart>
        </mc:Choice>
        <mc:Fallback xmlns="">
          <p:pic>
            <p:nvPicPr>
              <p:cNvPr id="74" name="Ink 73">
                <a:extLst>
                  <a:ext uri="{FF2B5EF4-FFF2-40B4-BE49-F238E27FC236}">
                    <a16:creationId xmlns:a16="http://schemas.microsoft.com/office/drawing/2014/main" id="{8E42EF03-642F-F72C-76B2-1BF41E4A8BAF}"/>
                  </a:ext>
                </a:extLst>
              </p:cNvPr>
              <p:cNvPicPr/>
              <p:nvPr/>
            </p:nvPicPr>
            <p:blipFill>
              <a:blip r:embed="rId18"/>
              <a:stretch>
                <a:fillRect/>
              </a:stretch>
            </p:blipFill>
            <p:spPr>
              <a:xfrm>
                <a:off x="8386068" y="5576072"/>
                <a:ext cx="449250" cy="369071"/>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75" name="Ink 74">
                <a:extLst>
                  <a:ext uri="{FF2B5EF4-FFF2-40B4-BE49-F238E27FC236}">
                    <a16:creationId xmlns:a16="http://schemas.microsoft.com/office/drawing/2014/main" id="{89508C61-9D7B-3283-1AE0-645E75C9F05C}"/>
                  </a:ext>
                </a:extLst>
              </p14:cNvPr>
              <p14:cNvContentPartPr/>
              <p14:nvPr/>
            </p14:nvContentPartPr>
            <p14:xfrm>
              <a:off x="1382922" y="5819985"/>
              <a:ext cx="8985" cy="8985"/>
            </p14:xfrm>
          </p:contentPart>
        </mc:Choice>
        <mc:Fallback xmlns="">
          <p:pic>
            <p:nvPicPr>
              <p:cNvPr id="75" name="Ink 74">
                <a:extLst>
                  <a:ext uri="{FF2B5EF4-FFF2-40B4-BE49-F238E27FC236}">
                    <a16:creationId xmlns:a16="http://schemas.microsoft.com/office/drawing/2014/main" id="{89508C61-9D7B-3283-1AE0-645E75C9F05C}"/>
                  </a:ext>
                </a:extLst>
              </p:cNvPr>
              <p:cNvPicPr/>
              <p:nvPr/>
            </p:nvPicPr>
            <p:blipFill>
              <a:blip r:embed="rId11"/>
              <a:stretch>
                <a:fillRect/>
              </a:stretch>
            </p:blipFill>
            <p:spPr>
              <a:xfrm>
                <a:off x="1158297" y="5604345"/>
                <a:ext cx="449250"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6" name="Ink 75">
                <a:extLst>
                  <a:ext uri="{FF2B5EF4-FFF2-40B4-BE49-F238E27FC236}">
                    <a16:creationId xmlns:a16="http://schemas.microsoft.com/office/drawing/2014/main" id="{F28E143B-34CF-A2A5-F1F3-050301AFDF71}"/>
                  </a:ext>
                </a:extLst>
              </p14:cNvPr>
              <p14:cNvContentPartPr/>
              <p14:nvPr/>
            </p14:nvContentPartPr>
            <p14:xfrm>
              <a:off x="1382921" y="5819985"/>
              <a:ext cx="7315829" cy="8985"/>
            </p14:xfrm>
          </p:contentPart>
        </mc:Choice>
        <mc:Fallback xmlns="">
          <p:pic>
            <p:nvPicPr>
              <p:cNvPr id="76" name="Ink 75">
                <a:extLst>
                  <a:ext uri="{FF2B5EF4-FFF2-40B4-BE49-F238E27FC236}">
                    <a16:creationId xmlns:a16="http://schemas.microsoft.com/office/drawing/2014/main" id="{F28E143B-34CF-A2A5-F1F3-050301AFDF71}"/>
                  </a:ext>
                </a:extLst>
              </p:cNvPr>
              <p:cNvPicPr/>
              <p:nvPr/>
            </p:nvPicPr>
            <p:blipFill>
              <a:blip r:embed="rId21"/>
              <a:stretch>
                <a:fillRect/>
              </a:stretch>
            </p:blipFill>
            <p:spPr>
              <a:xfrm>
                <a:off x="1373922" y="5604345"/>
                <a:ext cx="7333468"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7" name="Ink 76">
                <a:extLst>
                  <a:ext uri="{FF2B5EF4-FFF2-40B4-BE49-F238E27FC236}">
                    <a16:creationId xmlns:a16="http://schemas.microsoft.com/office/drawing/2014/main" id="{CB24AB13-828C-773E-0DC6-10BA7D044002}"/>
                  </a:ext>
                </a:extLst>
              </p14:cNvPr>
              <p14:cNvContentPartPr/>
              <p14:nvPr/>
            </p14:nvContentPartPr>
            <p14:xfrm>
              <a:off x="10411903" y="3104610"/>
              <a:ext cx="8985" cy="8985"/>
            </p14:xfrm>
          </p:contentPart>
        </mc:Choice>
        <mc:Fallback xmlns="">
          <p:pic>
            <p:nvPicPr>
              <p:cNvPr id="77" name="Ink 76">
                <a:extLst>
                  <a:ext uri="{FF2B5EF4-FFF2-40B4-BE49-F238E27FC236}">
                    <a16:creationId xmlns:a16="http://schemas.microsoft.com/office/drawing/2014/main" id="{CB24AB13-828C-773E-0DC6-10BA7D044002}"/>
                  </a:ext>
                </a:extLst>
              </p:cNvPr>
              <p:cNvPicPr/>
              <p:nvPr/>
            </p:nvPicPr>
            <p:blipFill>
              <a:blip r:embed="rId11"/>
              <a:stretch>
                <a:fillRect/>
              </a:stretch>
            </p:blipFill>
            <p:spPr>
              <a:xfrm>
                <a:off x="10196263" y="2879985"/>
                <a:ext cx="449250"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9" name="Ink 78">
                <a:extLst>
                  <a:ext uri="{FF2B5EF4-FFF2-40B4-BE49-F238E27FC236}">
                    <a16:creationId xmlns:a16="http://schemas.microsoft.com/office/drawing/2014/main" id="{A75EB2BA-53A2-FDBC-38D8-8C40EFC4D58A}"/>
                  </a:ext>
                </a:extLst>
              </p14:cNvPr>
              <p14:cNvContentPartPr/>
              <p14:nvPr/>
            </p14:nvContentPartPr>
            <p14:xfrm>
              <a:off x="1397299" y="2937296"/>
              <a:ext cx="7143172" cy="8985"/>
            </p14:xfrm>
          </p:contentPart>
        </mc:Choice>
        <mc:Fallback xmlns="">
          <p:pic>
            <p:nvPicPr>
              <p:cNvPr id="79" name="Ink 78">
                <a:extLst>
                  <a:ext uri="{FF2B5EF4-FFF2-40B4-BE49-F238E27FC236}">
                    <a16:creationId xmlns:a16="http://schemas.microsoft.com/office/drawing/2014/main" id="{A75EB2BA-53A2-FDBC-38D8-8C40EFC4D58A}"/>
                  </a:ext>
                </a:extLst>
              </p:cNvPr>
              <p:cNvPicPr/>
              <p:nvPr/>
            </p:nvPicPr>
            <p:blipFill>
              <a:blip r:embed="rId24"/>
              <a:stretch>
                <a:fillRect/>
              </a:stretch>
            </p:blipFill>
            <p:spPr>
              <a:xfrm>
                <a:off x="1388659" y="2721656"/>
                <a:ext cx="7160811"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0" name="Ink 79">
                <a:extLst>
                  <a:ext uri="{FF2B5EF4-FFF2-40B4-BE49-F238E27FC236}">
                    <a16:creationId xmlns:a16="http://schemas.microsoft.com/office/drawing/2014/main" id="{DD0765EE-240B-26E9-FFE5-83DBAD5E9A3A}"/>
                  </a:ext>
                </a:extLst>
              </p14:cNvPr>
              <p14:cNvContentPartPr/>
              <p14:nvPr/>
            </p14:nvContentPartPr>
            <p14:xfrm>
              <a:off x="8535657" y="2937296"/>
              <a:ext cx="211702" cy="8985"/>
            </p14:xfrm>
          </p:contentPart>
        </mc:Choice>
        <mc:Fallback xmlns="">
          <p:pic>
            <p:nvPicPr>
              <p:cNvPr id="80" name="Ink 79">
                <a:extLst>
                  <a:ext uri="{FF2B5EF4-FFF2-40B4-BE49-F238E27FC236}">
                    <a16:creationId xmlns:a16="http://schemas.microsoft.com/office/drawing/2014/main" id="{DD0765EE-240B-26E9-FFE5-83DBAD5E9A3A}"/>
                  </a:ext>
                </a:extLst>
              </p:cNvPr>
              <p:cNvPicPr/>
              <p:nvPr/>
            </p:nvPicPr>
            <p:blipFill>
              <a:blip r:embed="rId26"/>
              <a:stretch>
                <a:fillRect/>
              </a:stretch>
            </p:blipFill>
            <p:spPr>
              <a:xfrm>
                <a:off x="8526671" y="2721656"/>
                <a:ext cx="229314" cy="44925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1" name="Ink 80">
                <a:extLst>
                  <a:ext uri="{FF2B5EF4-FFF2-40B4-BE49-F238E27FC236}">
                    <a16:creationId xmlns:a16="http://schemas.microsoft.com/office/drawing/2014/main" id="{C109EB1B-47CB-BEFC-2680-C19E9EF0BE01}"/>
                  </a:ext>
                </a:extLst>
              </p14:cNvPr>
              <p14:cNvContentPartPr/>
              <p14:nvPr/>
            </p14:nvContentPartPr>
            <p14:xfrm>
              <a:off x="8615005" y="2937296"/>
              <a:ext cx="157879" cy="8985"/>
            </p14:xfrm>
          </p:contentPart>
        </mc:Choice>
        <mc:Fallback xmlns="">
          <p:pic>
            <p:nvPicPr>
              <p:cNvPr id="81" name="Ink 80">
                <a:extLst>
                  <a:ext uri="{FF2B5EF4-FFF2-40B4-BE49-F238E27FC236}">
                    <a16:creationId xmlns:a16="http://schemas.microsoft.com/office/drawing/2014/main" id="{C109EB1B-47CB-BEFC-2680-C19E9EF0BE01}"/>
                  </a:ext>
                </a:extLst>
              </p:cNvPr>
              <p:cNvPicPr/>
              <p:nvPr/>
            </p:nvPicPr>
            <p:blipFill>
              <a:blip r:embed="rId28"/>
              <a:stretch>
                <a:fillRect/>
              </a:stretch>
            </p:blipFill>
            <p:spPr>
              <a:xfrm>
                <a:off x="8606393" y="2721656"/>
                <a:ext cx="175461" cy="449250"/>
              </a:xfrm>
              <a:prstGeom prst="rect">
                <a:avLst/>
              </a:prstGeom>
            </p:spPr>
          </p:pic>
        </mc:Fallback>
      </mc:AlternateContent>
      <p:sp>
        <p:nvSpPr>
          <p:cNvPr id="85" name="Rectangle: Rounded Corners 84">
            <a:extLst>
              <a:ext uri="{FF2B5EF4-FFF2-40B4-BE49-F238E27FC236}">
                <a16:creationId xmlns:a16="http://schemas.microsoft.com/office/drawing/2014/main" id="{18D128A8-55D1-C29A-1367-8F45425EEFED}"/>
              </a:ext>
            </a:extLst>
          </p:cNvPr>
          <p:cNvSpPr/>
          <p:nvPr/>
        </p:nvSpPr>
        <p:spPr>
          <a:xfrm>
            <a:off x="8114221" y="3549410"/>
            <a:ext cx="416944" cy="3666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rPr>
              <a:t>N</a:t>
            </a:r>
          </a:p>
        </p:txBody>
      </p:sp>
    </p:spTree>
    <p:extLst>
      <p:ext uri="{BB962C8B-B14F-4D97-AF65-F5344CB8AC3E}">
        <p14:creationId xmlns:p14="http://schemas.microsoft.com/office/powerpoint/2010/main" val="3903846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Organic</vt:lpstr>
      <vt:lpstr>PowerPoint Presentation</vt:lpstr>
      <vt:lpstr>AGRI CHAIN </vt:lpstr>
      <vt:lpstr>INTRODUCTION</vt:lpstr>
      <vt:lpstr>SOLUTION</vt:lpstr>
      <vt:lpstr>PowerPoint Presentation</vt:lpstr>
      <vt:lpstr>FABRIC COMPONENTS</vt:lpstr>
      <vt:lpstr>.</vt:lpstr>
      <vt:lpstr>PowerPoint Presentation</vt:lpstr>
      <vt:lpstr>HIGHLEVEL FLOW</vt:lpstr>
      <vt:lpstr>SMART CONTRACT</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1353</cp:revision>
  <dcterms:created xsi:type="dcterms:W3CDTF">2023-03-24T13:12:16Z</dcterms:created>
  <dcterms:modified xsi:type="dcterms:W3CDTF">2023-03-24T22:05:56Z</dcterms:modified>
</cp:coreProperties>
</file>