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1.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Masters/theme/theme2.xml" ContentType="application/vnd.openxmlformats-officedocument.theme+xml"/>
  <Override PartName="/ppt/slideLayouts/slideLayout15.xml" ContentType="application/vnd.openxmlformats-officedocument.presentationml.slideLayout+xml"/>
  <Override PartName="/ppt/slideMasters/slideMaster3.xml" ContentType="application/vnd.openxmlformats-officedocument.presentationml.slideMaster+xml"/>
  <Override PartName="/ppt/slideMasters/theme/theme3.xml" ContentType="application/vnd.openxmlformats-officedocument.theme+xml"/>
  <Override PartName="/ppt/slideLayouts/slideLayout25.xml" ContentType="application/vnd.openxmlformats-officedocument.presentationml.slideLayout+xml"/>
  <Override PartName="/ppt/slideMasters/slideMaster4.xml" ContentType="application/vnd.openxmlformats-officedocument.presentationml.slideMaster+xml"/>
  <Override PartName="/ppt/slideMasters/theme/theme4.xml" ContentType="application/vnd.openxmlformats-officedocument.theme+xml"/>
  <Override PartName="/ppt/slideLayouts/slideLayout3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fb01e450c0444d27" /><Relationship Type="http://schemas.openxmlformats.org/package/2006/relationships/metadata/core-properties" Target="/docProps/core.xml" Id="R16953992ad5548aa" /><Relationship Type="http://schemas.openxmlformats.org/officeDocument/2006/relationships/extended-properties" Target="/docProps/app.xml" Id="Rdb24996272414218"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ff37f5e59b5448fc"/>
    <p:sldMasterId id="2147483660" r:id="R20500670a321416d"/>
    <p:sldMasterId id="2147483672" r:id="R2fef6c3a64c5474f"/>
    <p:sldMasterId id="2147483684" r:id="Rf9a2112bb30c4227"/>
  </p:sldMasterIdLst>
  <p:sldIdLst>
    <p:sldId id="256" r:id="R470c477432bd4841"/>
    <p:sldId id="257" r:id="Rdc3d89741aad4acd"/>
    <p:sldId id="258" r:id="R755574665fe94c5a"/>
    <p:sldId id="259" r:id="Rd41ebe2182ae4f03"/>
    <p:sldId id="260" r:id="R2b82cfd630f04439"/>
    <p:sldId id="261" r:id="Rbe396d5a4e8d4b92"/>
    <p:sldId id="262" r:id="R308145eed79f4d0e"/>
    <p:sldId id="263" r:id="R5a738c5e0aec488a"/>
    <p:sldId id="264" r:id="R8dab02c37928402b"/>
    <p:sldId id="265" r:id="R13138929bc3e45c1"/>
    <p:sldId id="266" r:id="R2f9216fa898d4a63"/>
    <p:sldId id="267" r:id="R9c4f42b2a0ec42df"/>
    <p:sldId id="268" r:id="Ra35e05e13d43424e"/>
    <p:sldId id="269" r:id="R38a003c6604346d7"/>
    <p:sldId id="270" r:id="R610d7bdd82b44ec1"/>
    <p:sldId id="271" r:id="Rbfdb9c670bd14f58"/>
    <p:sldId id="272" r:id="Ra55eebcbc7bc406f"/>
    <p:sldId id="273" r:id="R5fc1c14358464ca4"/>
    <p:sldId id="274" r:id="Rbb27402eb07e445a"/>
    <p:sldId id="275" r:id="R031891affbd04a31"/>
    <p:sldId id="276" r:id="R8bd9258b98af4ed9"/>
    <p:sldId id="277" r:id="R0bd48b33aecd429f"/>
    <p:sldId id="278" r:id="R4a25227e736b4860"/>
    <p:sldId id="279" r:id="Rdeb6864af5b949d7"/>
    <p:sldId id="280" r:id="Re266315633454d87"/>
    <p:sldId id="281" r:id="R64ed823fffa448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a9ee393f8c21480d" /><Relationship Type="http://schemas.openxmlformats.org/officeDocument/2006/relationships/viewProps" Target="/ppt/viewProps.xml" Id="Rc447c1bd7fb0412c" /><Relationship Type="http://schemas.openxmlformats.org/officeDocument/2006/relationships/slideMaster" Target="/ppt/slideMasters/slideMaster1.xml" Id="Rff37f5e59b5448fc" /><Relationship Type="http://schemas.openxmlformats.org/officeDocument/2006/relationships/theme" Target="/ppt/slideMasters/theme/theme1.xml" Id="R3c3c910c8dd246a2" /><Relationship Type="http://schemas.openxmlformats.org/officeDocument/2006/relationships/slideMaster" Target="/ppt/slideMasters/slideMaster2.xml" Id="R20500670a321416d" /><Relationship Type="http://schemas.openxmlformats.org/officeDocument/2006/relationships/slideMaster" Target="/ppt/slideMasters/slideMaster3.xml" Id="R2fef6c3a64c5474f" /><Relationship Type="http://schemas.openxmlformats.org/officeDocument/2006/relationships/slideMaster" Target="/ppt/slideMasters/slideMaster4.xml" Id="Rf9a2112bb30c4227" /><Relationship Type="http://schemas.openxmlformats.org/officeDocument/2006/relationships/slide" Target="/ppt/slides/slide1.xml" Id="R470c477432bd4841" /><Relationship Type="http://schemas.openxmlformats.org/officeDocument/2006/relationships/slide" Target="/ppt/slides/slide2.xml" Id="Rdc3d89741aad4acd" /><Relationship Type="http://schemas.openxmlformats.org/officeDocument/2006/relationships/slide" Target="/ppt/slides/slide3.xml" Id="R755574665fe94c5a" /><Relationship Type="http://schemas.openxmlformats.org/officeDocument/2006/relationships/slide" Target="/ppt/slides/slide4.xml" Id="Rd41ebe2182ae4f03" /><Relationship Type="http://schemas.openxmlformats.org/officeDocument/2006/relationships/slide" Target="/ppt/slides/slide5.xml" Id="R2b82cfd630f04439" /><Relationship Type="http://schemas.openxmlformats.org/officeDocument/2006/relationships/slide" Target="/ppt/slides/slide6.xml" Id="Rbe396d5a4e8d4b92" /><Relationship Type="http://schemas.openxmlformats.org/officeDocument/2006/relationships/slide" Target="/ppt/slides/slide7.xml" Id="R308145eed79f4d0e" /><Relationship Type="http://schemas.openxmlformats.org/officeDocument/2006/relationships/slide" Target="/ppt/slides/slide8.xml" Id="R5a738c5e0aec488a" /><Relationship Type="http://schemas.openxmlformats.org/officeDocument/2006/relationships/slide" Target="/ppt/slides/slide9.xml" Id="R8dab02c37928402b" /><Relationship Type="http://schemas.openxmlformats.org/officeDocument/2006/relationships/slide" Target="/ppt/slides/slide10.xml" Id="R13138929bc3e45c1" /><Relationship Type="http://schemas.openxmlformats.org/officeDocument/2006/relationships/slide" Target="/ppt/slides/slide11.xml" Id="R2f9216fa898d4a63" /><Relationship Type="http://schemas.openxmlformats.org/officeDocument/2006/relationships/slide" Target="/ppt/slides/slide12.xml" Id="R9c4f42b2a0ec42df" /><Relationship Type="http://schemas.openxmlformats.org/officeDocument/2006/relationships/slide" Target="/ppt/slides/slide13.xml" Id="Ra35e05e13d43424e" /><Relationship Type="http://schemas.openxmlformats.org/officeDocument/2006/relationships/slide" Target="/ppt/slides/slide14.xml" Id="R38a003c6604346d7" /><Relationship Type="http://schemas.openxmlformats.org/officeDocument/2006/relationships/slide" Target="/ppt/slides/slide15.xml" Id="R610d7bdd82b44ec1" /><Relationship Type="http://schemas.openxmlformats.org/officeDocument/2006/relationships/slide" Target="/ppt/slides/slide16.xml" Id="Rbfdb9c670bd14f58" /><Relationship Type="http://schemas.openxmlformats.org/officeDocument/2006/relationships/slide" Target="/ppt/slides/slide17.xml" Id="Ra55eebcbc7bc406f" /><Relationship Type="http://schemas.openxmlformats.org/officeDocument/2006/relationships/slide" Target="/ppt/slides/slide18.xml" Id="R5fc1c14358464ca4" /><Relationship Type="http://schemas.openxmlformats.org/officeDocument/2006/relationships/slide" Target="/ppt/slides/slide19.xml" Id="Rbb27402eb07e445a" /><Relationship Type="http://schemas.openxmlformats.org/officeDocument/2006/relationships/slide" Target="/ppt/slides/slide20.xml" Id="R031891affbd04a31" /><Relationship Type="http://schemas.openxmlformats.org/officeDocument/2006/relationships/slide" Target="/ppt/slides/slide21.xml" Id="R8bd9258b98af4ed9" /><Relationship Type="http://schemas.openxmlformats.org/officeDocument/2006/relationships/slide" Target="/ppt/slides/slide22.xml" Id="R0bd48b33aecd429f" /><Relationship Type="http://schemas.openxmlformats.org/officeDocument/2006/relationships/slide" Target="/ppt/slides/slide23.xml" Id="R4a25227e736b4860" /><Relationship Type="http://schemas.openxmlformats.org/officeDocument/2006/relationships/slide" Target="/ppt/slides/slide24.xml" Id="Rdeb6864af5b949d7" /><Relationship Type="http://schemas.openxmlformats.org/officeDocument/2006/relationships/slide" Target="/ppt/slides/slide25.xml" Id="Re266315633454d87" /><Relationship Type="http://schemas.openxmlformats.org/officeDocument/2006/relationships/slide" Target="/ppt/slides/slide26.xml" Id="R64ed823fffa44855"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2.xml" Id="R5e97e396f86f4262"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3.xml" Id="Rc25236f2cd6a49e4" /></Relationships>
</file>

<file path=ppt/slideLayouts/_rels/slideLayout37.xml.rels>&#65279;<?xml version="1.0" encoding="utf-8"?><Relationships xmlns="http://schemas.openxmlformats.org/package/2006/relationships"><Relationship Type="http://schemas.openxmlformats.org/officeDocument/2006/relationships/slideMaster" Target="/ppt/slideMasters/slideMaster4.xml" Id="Rcbc7245364c745a2"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b1112df116984577"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9e5f3bf12c5a4819" /></Relationships>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B684-07B4-368D-9A5C-CA954EC9B7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42A6-7D68-6868-EC0C-67A5DA985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23C1B-A194-C4C6-C3B1-584E64D161BC}"/>
              </a:ext>
            </a:extLst>
          </p:cNvPr>
          <p:cNvSpPr>
            <a:spLocks noGrp="1"/>
          </p:cNvSpPr>
          <p:nvPr>
            <p:ph type="dt" sz="half" idx="10"/>
          </p:nvPr>
        </p:nvSpPr>
        <p:spPr/>
        <p:txBody>
          <a:bodyPr/>
          <a:lstStyle/>
          <a:p>
            <a:fld id="{CC1B7B21-71EE-46B4-9898-439CC1AC0E1C}" type="datetimeFigureOut">
              <a:rPr lang="en-IN"/>
              <a:t>08-10-2024</a:t>
            </a:fld>
            <a:endParaRPr lang="en-IN"/>
          </a:p>
        </p:txBody>
      </p:sp>
      <p:sp>
        <p:nvSpPr>
          <p:cNvPr id="5" name="Footer Placeholder 4">
            <a:extLst>
              <a:ext uri="{FF2B5EF4-FFF2-40B4-BE49-F238E27FC236}">
                <a16:creationId xmlns:a16="http://schemas.microsoft.com/office/drawing/2014/main" id="{B9A05158-9533-8309-1436-927349347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36D71-FE02-34D8-E45F-491A9E36CAD5}"/>
              </a:ext>
            </a:extLst>
          </p:cNvPr>
          <p:cNvSpPr>
            <a:spLocks noGrp="1"/>
          </p:cNvSpPr>
          <p:nvPr>
            <p:ph type="sldNum" sz="quarter" idx="12"/>
          </p:nvPr>
        </p:nvSpPr>
        <p:spPr/>
        <p:txBody>
          <a:bodyPr/>
          <a:lstStyle/>
          <a:p>
            <a:fld id="{D9A5D27B-27F4-485B-8FAF-33C238C490EF}" type="slidenum">
              <a:rPr lang="en-IN"/>
              <a:t>‹#›</a:t>
            </a:fld>
            <a:endParaRPr lang="en-IN"/>
          </a:p>
        </p:txBody>
      </p:sp>
    </p:spTree>
    <p:extLst>
      <p:ext uri="{BB962C8B-B14F-4D97-AF65-F5344CB8AC3E}">
        <p14:creationId xmlns:p14="http://schemas.microsoft.com/office/powerpoint/2010/main" val="37579278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4F3F-268D-9A28-C85A-53C97115C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38BDD5-0CC5-BA5B-1FF6-DD6169A05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05146-7D57-7078-3587-0F76C50A5E7A}"/>
              </a:ext>
            </a:extLst>
          </p:cNvPr>
          <p:cNvSpPr>
            <a:spLocks noGrp="1"/>
          </p:cNvSpPr>
          <p:nvPr>
            <p:ph type="dt" sz="half" idx="10"/>
          </p:nvPr>
        </p:nvSpPr>
        <p:spPr/>
        <p:txBody>
          <a:bodyPr/>
          <a:lstStyle/>
          <a:p>
            <a:fld id="{0D82CF48-6B7F-421D-8C20-D94E2347EFC1}" type="datetimeFigureOut">
              <a:rPr lang="en-US"/>
              <a:pPr/>
              <a:t>10/8/2024</a:t>
            </a:fld>
            <a:endParaRPr lang="en-US"/>
          </a:p>
        </p:txBody>
      </p:sp>
      <p:sp>
        <p:nvSpPr>
          <p:cNvPr id="5" name="Footer Placeholder 4">
            <a:extLst>
              <a:ext uri="{FF2B5EF4-FFF2-40B4-BE49-F238E27FC236}">
                <a16:creationId xmlns:a16="http://schemas.microsoft.com/office/drawing/2014/main" id="{7A01FCB3-FC77-6F20-48B0-3ABB13E52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6922F-8A29-71CD-488C-FD3F3C5056FA}"/>
              </a:ext>
            </a:extLst>
          </p:cNvPr>
          <p:cNvSpPr>
            <a:spLocks noGrp="1"/>
          </p:cNvSpPr>
          <p:nvPr>
            <p:ph type="sldNum" sz="quarter" idx="12"/>
          </p:nvPr>
        </p:nvSpPr>
        <p:spPr/>
        <p:txBody>
          <a:bodyPr/>
          <a:lstStyle/>
          <a:p>
            <a:fld id="{226647BB-20F8-45C2-813D-7DEDFA96B263}" type="slidenum">
              <a:rPr lang="en-US"/>
              <a:pPr/>
              <a:t>‹#›</a:t>
            </a:fld>
            <a:endParaRPr lang="en-US"/>
          </a:p>
        </p:txBody>
      </p:sp>
    </p:spTree>
    <p:extLst>
      <p:ext uri="{BB962C8B-B14F-4D97-AF65-F5344CB8AC3E}">
        <p14:creationId xmlns:p14="http://schemas.microsoft.com/office/powerpoint/2010/main" val="245738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9FD03-17D0-4628-8850-972F1A5AF42A}" type="datetimeFigureOut">
              <a:rPr lang="en-IN"/>
              <a:pPr/>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5DA88-AA1F-4C1B-B434-16799B0B178A}" type="slidenum">
              <a:rPr lang="en-IN"/>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E9FD03-17D0-4628-8850-972F1A5AF42A}" type="datetimeFigureOut">
              <a:rPr lang="en-IN"/>
              <a:pPr/>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5DA88-AA1F-4C1B-B434-16799B0B178A}" type="slidenum">
              <a:rPr lang="en-IN"/>
              <a:pPr/>
              <a:t>‹#›</a:t>
            </a:fld>
            <a:endParaRPr lang="en-IN"/>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ppt/slideMasters/theme/theme1.xml" Id="R02e94341bf9049ad" /><Relationship Type="http://schemas.openxmlformats.org/officeDocument/2006/relationships/slideLayout" Target="/ppt/slideLayouts/slideLayout4.xml" Id="Rf667e9450cde4a03" /><Relationship Type="http://schemas.openxmlformats.org/officeDocument/2006/relationships/slideLayout" Target="/ppt/slideLayouts/slideLayout5.xml" Id="R7a1c0bbf6bae4b5a" /></Relationships>
</file>

<file path=ppt/slideMasters/_rels/slideMaster2.xml.rels>&#65279;<?xml version="1.0" encoding="utf-8"?><Relationships xmlns="http://schemas.openxmlformats.org/package/2006/relationships"><Relationship Type="http://schemas.openxmlformats.org/officeDocument/2006/relationships/theme" Target="/ppt/slideMasters/theme/theme2.xml" Id="R43588d09796f4a0e" /><Relationship Type="http://schemas.openxmlformats.org/officeDocument/2006/relationships/slideLayout" Target="/ppt/slideLayouts/slideLayout15.xml" Id="R343edfe452ff4bb2" /></Relationships>
</file>

<file path=ppt/slideMasters/_rels/slideMaster3.xml.rels>&#65279;<?xml version="1.0" encoding="utf-8"?><Relationships xmlns="http://schemas.openxmlformats.org/package/2006/relationships"><Relationship Type="http://schemas.openxmlformats.org/officeDocument/2006/relationships/theme" Target="/ppt/slideMasters/theme/theme3.xml" Id="Rd17d7afad7ff4d93" /><Relationship Type="http://schemas.openxmlformats.org/officeDocument/2006/relationships/slideLayout" Target="/ppt/slideLayouts/slideLayout25.xml" Id="Rca3e4ce169604900" /></Relationships>
</file>

<file path=ppt/slideMasters/_rels/slideMaster4.xml.rels>&#65279;<?xml version="1.0" encoding="utf-8"?><Relationships xmlns="http://schemas.openxmlformats.org/package/2006/relationships"><Relationship Type="http://schemas.openxmlformats.org/officeDocument/2006/relationships/theme" Target="/ppt/slideMasters/theme/theme4.xml" Id="Rcdc603e0f23242e0" /><Relationship Type="http://schemas.openxmlformats.org/officeDocument/2006/relationships/slideLayout" Target="/ppt/slideLayouts/slideLayout37.xml" Id="Rb38a9bac01c8424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FD03-17D0-4628-8850-972F1A5AF42A}" type="datetimeFigureOut">
              <a:rPr lang="en-IN"/>
              <a:pPr/>
              <a:t>08-10-2024</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5DA88-AA1F-4C1B-B434-16799B0B178A}"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52" r:id="Rf667e9450cde4a03"/>
    <p:sldLayoutId id="2147483653" r:id="R7a1c0bbf6bae4b5a"/>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514C1-F5DB-782B-9110-399981AB3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BC5619-3811-4EB2-4BCC-5EB4304E6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55C7E-07BA-80E9-E2E5-89436EC1C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B7B21-71EE-46B4-9898-439CC1AC0E1C}" type="datetimeFigureOut">
              <a:rPr lang="en-IN"/>
              <a:t>08-10-2024</a:t>
            </a:fld>
            <a:endParaRPr lang="en-IN"/>
          </a:p>
        </p:txBody>
      </p:sp>
      <p:sp>
        <p:nvSpPr>
          <p:cNvPr id="5" name="Footer Placeholder 4">
            <a:extLst>
              <a:ext uri="{FF2B5EF4-FFF2-40B4-BE49-F238E27FC236}">
                <a16:creationId xmlns:a16="http://schemas.microsoft.com/office/drawing/2014/main" id="{6860B58A-9C2E-61BC-A221-72BCDA719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694EDB-75D8-0E57-05A6-0C255A27E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5D27B-27F4-485B-8FAF-33C238C490EF}" type="slidenum">
              <a:rPr lang="en-IN"/>
              <a:t>‹#›</a:t>
            </a:fld>
            <a:endParaRPr lang="en-IN"/>
          </a:p>
        </p:txBody>
      </p:sp>
    </p:spTree>
    <p:extLst>
      <p:ext uri="{BB962C8B-B14F-4D97-AF65-F5344CB8AC3E}">
        <p14:creationId xmlns:p14="http://schemas.microsoft.com/office/powerpoint/2010/main" val="9021362"/>
      </p:ext>
    </p:extLst>
  </p:cSld>
  <p:clrMap bg1="lt1" tx1="dk1" bg2="lt2" tx2="dk2" accent1="accent1" accent2="accent2" accent3="accent3" accent4="accent4" accent5="accent5" accent6="accent6" hlink="hlink" folHlink="folHlink"/>
  <p:sldLayoutIdLst>
    <p:sldLayoutId id="2147483664" r:id="R343edfe452ff4bb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a:pPr/>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a:pPr/>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5" r:id="Rca3e4ce16960490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E6176-F60C-6121-E301-CDC61FB65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FC1E53-5CA7-F727-5EC2-2AB821255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0C715-24B1-0AC8-A55C-7C414540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2CF48-6B7F-421D-8C20-D94E2347EFC1}" type="datetimeFigureOut">
              <a:rPr lang="en-US"/>
              <a:pPr/>
              <a:t>10/8/2024</a:t>
            </a:fld>
            <a:endParaRPr lang="en-US"/>
          </a:p>
        </p:txBody>
      </p:sp>
      <p:sp>
        <p:nvSpPr>
          <p:cNvPr id="5" name="Footer Placeholder 4">
            <a:extLst>
              <a:ext uri="{FF2B5EF4-FFF2-40B4-BE49-F238E27FC236}">
                <a16:creationId xmlns:a16="http://schemas.microsoft.com/office/drawing/2014/main" id="{F7D140F6-F68F-D9BC-A8DD-E54C14577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EB47E-86DF-B6FC-6138-C4A4B497D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647BB-20F8-45C2-813D-7DEDFA96B263}" type="slidenum">
              <a:rPr lang="en-US"/>
              <a:pPr/>
              <a:t>‹#›</a:t>
            </a:fld>
            <a:endParaRPr lang="en-US"/>
          </a:p>
        </p:txBody>
      </p:sp>
    </p:spTree>
    <p:extLst>
      <p:ext uri="{BB962C8B-B14F-4D97-AF65-F5344CB8AC3E}">
        <p14:creationId xmlns:p14="http://schemas.microsoft.com/office/powerpoint/2010/main" val="537740170"/>
      </p:ext>
    </p:extLst>
  </p:cSld>
  <p:clrMap bg1="lt1" tx1="dk1" bg2="lt2" tx2="dk2" accent1="accent1" accent2="accent2" accent3="accent3" accent4="accent4" accent5="accent5" accent6="accent6" hlink="hlink" folHlink="folHlink"/>
  <p:sldLayoutIdLst>
    <p:sldLayoutId id="2147483688" r:id="Rb38a9bac01c8424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slideMasters/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Masters/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slideMasters/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5.xml" Id="R48ba7b3300254266" /></Relationships>
</file>

<file path=ppt/slides/_rels/slide10.xml.rels>&#65279;<?xml version="1.0" encoding="utf-8"?><Relationships xmlns="http://schemas.openxmlformats.org/package/2006/relationships"><Relationship Type="http://schemas.openxmlformats.org/officeDocument/2006/relationships/image" Target="/ppt/media/image3.png" Id="R67a9dbdb2ade4dc9" /><Relationship Type="http://schemas.openxmlformats.org/officeDocument/2006/relationships/slideLayout" Target="/ppt/slideLayouts/slideLayout25.xml" Id="R52035ad3d31048f7" /></Relationships>
</file>

<file path=ppt/slides/_rels/slide11.xml.rels>&#65279;<?xml version="1.0" encoding="utf-8"?><Relationships xmlns="http://schemas.openxmlformats.org/package/2006/relationships"><Relationship Type="http://schemas.openxmlformats.org/officeDocument/2006/relationships/image" Target="/ppt/media/image4.png" Id="Rb1b72580045a4532" /><Relationship Type="http://schemas.openxmlformats.org/officeDocument/2006/relationships/slideLayout" Target="/ppt/slideLayouts/slideLayout25.xml" Id="Rd1e50404b2b849bb" /></Relationships>
</file>

<file path=ppt/slides/_rels/slide12.xml.rels>&#65279;<?xml version="1.0" encoding="utf-8"?><Relationships xmlns="http://schemas.openxmlformats.org/package/2006/relationships"><Relationship Type="http://schemas.openxmlformats.org/officeDocument/2006/relationships/image" Target="/ppt/media/image5.png" Id="R5104f431ff034f2b" /><Relationship Type="http://schemas.openxmlformats.org/officeDocument/2006/relationships/slideLayout" Target="/ppt/slideLayouts/slideLayout25.xml" Id="R80da24309bb24ce6" /></Relationships>
</file>

<file path=ppt/slides/_rels/slide13.xml.rels>&#65279;<?xml version="1.0" encoding="utf-8"?><Relationships xmlns="http://schemas.openxmlformats.org/package/2006/relationships"><Relationship Type="http://schemas.openxmlformats.org/officeDocument/2006/relationships/image" Target="/ppt/media/image6.png" Id="R4b3e05383e854884" /><Relationship Type="http://schemas.openxmlformats.org/officeDocument/2006/relationships/slideLayout" Target="/ppt/slideLayouts/slideLayout25.xml" Id="Rb836a9cb7dac4a10" /></Relationships>
</file>

<file path=ppt/slides/_rels/slide14.xml.rels>&#65279;<?xml version="1.0" encoding="utf-8"?><Relationships xmlns="http://schemas.openxmlformats.org/package/2006/relationships"><Relationship Type="http://schemas.openxmlformats.org/officeDocument/2006/relationships/image" Target="/ppt/media/image7.png" Id="Rb08bf6d80fc24033" /><Relationship Type="http://schemas.openxmlformats.org/officeDocument/2006/relationships/slideLayout" Target="/ppt/slideLayouts/slideLayout25.xml" Id="R96a38a9a5b1d4187" /></Relationships>
</file>

<file path=ppt/slides/_rels/slide15.xml.rels>&#65279;<?xml version="1.0" encoding="utf-8"?><Relationships xmlns="http://schemas.openxmlformats.org/package/2006/relationships"><Relationship Type="http://schemas.openxmlformats.org/officeDocument/2006/relationships/image" Target="/ppt/media/image8.png" Id="R02c46886f1c84fc3" /><Relationship Type="http://schemas.openxmlformats.org/officeDocument/2006/relationships/slideLayout" Target="/ppt/slideLayouts/slideLayout25.xml" Id="R186159904b914575" /></Relationships>
</file>

<file path=ppt/slides/_rels/slide16.xml.rels>&#65279;<?xml version="1.0" encoding="utf-8"?><Relationships xmlns="http://schemas.openxmlformats.org/package/2006/relationships"><Relationship Type="http://schemas.openxmlformats.org/officeDocument/2006/relationships/image" Target="/ppt/media/image9.png" Id="Rb28464787d054427" /><Relationship Type="http://schemas.openxmlformats.org/officeDocument/2006/relationships/slideLayout" Target="/ppt/slideLayouts/slideLayout25.xml" Id="R68815d306d2643b8" /></Relationships>
</file>

<file path=ppt/slides/_rels/slide17.xml.rels>&#65279;<?xml version="1.0" encoding="utf-8"?><Relationships xmlns="http://schemas.openxmlformats.org/package/2006/relationships"><Relationship Type="http://schemas.openxmlformats.org/officeDocument/2006/relationships/image" Target="/ppt/media/image10.png" Id="Ra019f58dccc14fda" /><Relationship Type="http://schemas.openxmlformats.org/officeDocument/2006/relationships/slideLayout" Target="/ppt/slideLayouts/slideLayout25.xml" Id="R868619149e9440b1" /></Relationships>
</file>

<file path=ppt/slides/_rels/slide18.xml.rels>&#65279;<?xml version="1.0" encoding="utf-8"?><Relationships xmlns="http://schemas.openxmlformats.org/package/2006/relationships"><Relationship Type="http://schemas.openxmlformats.org/officeDocument/2006/relationships/image" Target="/ppt/media/image11.png" Id="R89502c0a36064524" /><Relationship Type="http://schemas.openxmlformats.org/officeDocument/2006/relationships/slideLayout" Target="/ppt/slideLayouts/slideLayout25.xml" Id="R87bdff0e3d62498f" /></Relationships>
</file>

<file path=ppt/slides/_rels/slide19.xml.rels>&#65279;<?xml version="1.0" encoding="utf-8"?><Relationships xmlns="http://schemas.openxmlformats.org/package/2006/relationships"><Relationship Type="http://schemas.openxmlformats.org/officeDocument/2006/relationships/image" Target="/ppt/media/image12.png" Id="R9c16f25cd0aa4410" /><Relationship Type="http://schemas.openxmlformats.org/officeDocument/2006/relationships/slideLayout" Target="/ppt/slideLayouts/slideLayout25.xml" Id="Rc234ad6c736f46b8" /></Relationships>
</file>

<file path=ppt/slides/_rels/slide2.xml.rels>&#65279;<?xml version="1.0" encoding="utf-8"?><Relationships xmlns="http://schemas.openxmlformats.org/package/2006/relationships"><Relationship Type="http://schemas.openxmlformats.org/officeDocument/2006/relationships/slideLayout" Target="/ppt/slideLayouts/slideLayout5.xml" Id="R6b3f7a6792ec4513" /></Relationships>
</file>

<file path=ppt/slides/_rels/slide20.xml.rels>&#65279;<?xml version="1.0" encoding="utf-8"?><Relationships xmlns="http://schemas.openxmlformats.org/package/2006/relationships"><Relationship Type="http://schemas.openxmlformats.org/officeDocument/2006/relationships/image" Target="/ppt/media/image13.png" Id="R1fb33d3d38534540" /><Relationship Type="http://schemas.openxmlformats.org/officeDocument/2006/relationships/slideLayout" Target="/ppt/slideLayouts/slideLayout25.xml" Id="R7d6116db4a58403a" /></Relationships>
</file>

<file path=ppt/slides/_rels/slide21.xml.rels>&#65279;<?xml version="1.0" encoding="utf-8"?><Relationships xmlns="http://schemas.openxmlformats.org/package/2006/relationships"><Relationship Type="http://schemas.openxmlformats.org/officeDocument/2006/relationships/image" Target="/ppt/media/image14.png" Id="R60b8e47724454f6f" /><Relationship Type="http://schemas.openxmlformats.org/officeDocument/2006/relationships/slideLayout" Target="/ppt/slideLayouts/slideLayout25.xml" Id="R25408cb508c74f0f" /></Relationships>
</file>

<file path=ppt/slides/_rels/slide22.xml.rels>&#65279;<?xml version="1.0" encoding="utf-8"?><Relationships xmlns="http://schemas.openxmlformats.org/package/2006/relationships"><Relationship Type="http://schemas.openxmlformats.org/officeDocument/2006/relationships/image" Target="/ppt/media/image15.png" Id="R498897a865e64068" /><Relationship Type="http://schemas.openxmlformats.org/officeDocument/2006/relationships/slideLayout" Target="/ppt/slideLayouts/slideLayout25.xml" Id="R2e11172cf8264541" /></Relationships>
</file>

<file path=ppt/slides/_rels/slide23.xml.rels>&#65279;<?xml version="1.0" encoding="utf-8"?><Relationships xmlns="http://schemas.openxmlformats.org/package/2006/relationships"><Relationship Type="http://schemas.openxmlformats.org/officeDocument/2006/relationships/image" Target="/ppt/media/image16.png" Id="R6a411f7ec4044730" /><Relationship Type="http://schemas.openxmlformats.org/officeDocument/2006/relationships/slideLayout" Target="/ppt/slideLayouts/slideLayout25.xml" Id="R4b6ce14cdfd94fe4" /></Relationships>
</file>

<file path=ppt/slides/_rels/slide24.xml.rels>&#65279;<?xml version="1.0" encoding="utf-8"?><Relationships xmlns="http://schemas.openxmlformats.org/package/2006/relationships"><Relationship Type="http://schemas.openxmlformats.org/officeDocument/2006/relationships/image" Target="/ppt/media/image17.png" Id="Rd264e6d771354470" /><Relationship Type="http://schemas.openxmlformats.org/officeDocument/2006/relationships/slideLayout" Target="/ppt/slideLayouts/slideLayout25.xml" Id="R9ef31f5680ce4720" /></Relationships>
</file>

<file path=ppt/slides/_rels/slide25.xml.rels>&#65279;<?xml version="1.0" encoding="utf-8"?><Relationships xmlns="http://schemas.openxmlformats.org/package/2006/relationships"><Relationship Type="http://schemas.openxmlformats.org/officeDocument/2006/relationships/image" Target="/ppt/media/image18.png" Id="R988dc496221e4ff2" /><Relationship Type="http://schemas.openxmlformats.org/officeDocument/2006/relationships/slideLayout" Target="/ppt/slideLayouts/slideLayout37.xml" Id="R786b719120d942e2" /><Relationship Type="http://schemas.openxmlformats.org/officeDocument/2006/relationships/hyperlink" Target="https://www.pngall.com/grocery-png/" TargetMode="External" Id="rcIdedcca5255c5948d8" /><Relationship Type="http://schemas.openxmlformats.org/officeDocument/2006/relationships/hyperlink" Target="https://creativecommons.org/licenses/by-nc/3.0/" TargetMode="External" Id="rcIde14372f55f8b4abc" /></Relationships>
</file>

<file path=ppt/slides/_rels/slide26.xml.rels>&#65279;<?xml version="1.0" encoding="utf-8"?><Relationships xmlns="http://schemas.openxmlformats.org/package/2006/relationships"><Relationship Type="http://schemas.openxmlformats.org/officeDocument/2006/relationships/slideLayout" Target="/ppt/slideLayouts/slideLayout4.xml" Id="R04043c5031dd4704" /></Relationships>
</file>

<file path=ppt/slides/_rels/slide3.xml.rels>&#65279;<?xml version="1.0" encoding="utf-8"?><Relationships xmlns="http://schemas.openxmlformats.org/package/2006/relationships"><Relationship Type="http://schemas.openxmlformats.org/officeDocument/2006/relationships/slideLayout" Target="/ppt/slideLayouts/slideLayout4.xml" Id="R4e319f7159c7448a" /></Relationships>
</file>

<file path=ppt/slides/_rels/slide4.xml.rels>&#65279;<?xml version="1.0" encoding="utf-8"?><Relationships xmlns="http://schemas.openxmlformats.org/package/2006/relationships"><Relationship Type="http://schemas.openxmlformats.org/officeDocument/2006/relationships/slideLayout" Target="/ppt/slideLayouts/slideLayout15.xml" Id="R2112b37281464750" /></Relationships>
</file>

<file path=ppt/slides/_rels/slide5.xml.rels>&#65279;<?xml version="1.0" encoding="utf-8"?><Relationships xmlns="http://schemas.openxmlformats.org/package/2006/relationships"><Relationship Type="http://schemas.openxmlformats.org/officeDocument/2006/relationships/slideLayout" Target="/ppt/slideLayouts/slideLayout15.xml" Id="R81488b04dec547a6" /></Relationships>
</file>

<file path=ppt/slides/_rels/slide6.xml.rels>&#65279;<?xml version="1.0" encoding="utf-8"?><Relationships xmlns="http://schemas.openxmlformats.org/package/2006/relationships"><Relationship Type="http://schemas.openxmlformats.org/officeDocument/2006/relationships/image" Target="/ppt/media/image.png" Id="R0638c9228a134e90" /><Relationship Type="http://schemas.openxmlformats.org/officeDocument/2006/relationships/slideLayout" Target="/ppt/slideLayouts/slideLayout15.xml" Id="Rdd3924ef5298411d" /></Relationships>
</file>

<file path=ppt/slides/_rels/slide7.xml.rels>&#65279;<?xml version="1.0" encoding="utf-8"?><Relationships xmlns="http://schemas.openxmlformats.org/package/2006/relationships"><Relationship Type="http://schemas.openxmlformats.org/officeDocument/2006/relationships/image" Target="/ppt/media/image2.png" Id="R82ad9ea9dff5478e" /><Relationship Type="http://schemas.openxmlformats.org/officeDocument/2006/relationships/slideLayout" Target="/ppt/slideLayouts/slideLayout15.xml" Id="Rceb2654f027f4e09" /></Relationships>
</file>

<file path=ppt/slides/_rels/slide8.xml.rels>&#65279;<?xml version="1.0" encoding="utf-8"?><Relationships xmlns="http://schemas.openxmlformats.org/package/2006/relationships"><Relationship Type="http://schemas.openxmlformats.org/officeDocument/2006/relationships/slideLayout" Target="/ppt/slideLayouts/slideLayout5.xml" Id="Rfd7a64eaeb4e4d9c" /></Relationships>
</file>

<file path=ppt/slides/_rels/slide9.xml.rels>&#65279;<?xml version="1.0" encoding="utf-8"?><Relationships xmlns="http://schemas.openxmlformats.org/package/2006/relationships"><Relationship Type="http://schemas.openxmlformats.org/officeDocument/2006/relationships/slideLayout" Target="/ppt/slideLayouts/slideLayout25.xml" Id="Re735549ccc624952"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6437" y="464235"/>
            <a:ext cx="10621109" cy="5447645"/>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r>
              <a:rPr lang="en-US" sz="2400">
                <a:latin typeface="Times New Roman" pitchFamily="18" charset="0"/>
                <a:cs typeface="Times New Roman" pitchFamily="18" charset="0"/>
              </a:rPr>
              <a:t>                                       </a:t>
            </a:r>
            <a:r>
              <a:rPr lang="en-US" sz="3600" b="1">
                <a:latin typeface="Times New Roman" pitchFamily="18" charset="0"/>
                <a:cs typeface="Times New Roman" pitchFamily="18" charset="0"/>
              </a:rPr>
              <a:t>GROCERY </a:t>
            </a:r>
            <a:r>
              <a:rPr lang="en-US" sz="3600" b="1" dirty="0">
                <a:latin typeface="Times New Roman" pitchFamily="18" charset="0"/>
                <a:cs typeface="Times New Roman" pitchFamily="18" charset="0"/>
              </a:rPr>
              <a:t>WEBAPP</a:t>
            </a:r>
          </a:p>
          <a:p>
            <a:endParaRPr lang="en-US" sz="2400" dirty="0">
              <a:latin typeface="Times New Roman" pitchFamily="18" charset="0"/>
              <a:cs typeface="Times New Roman" pitchFamily="18" charset="0"/>
            </a:endParaRPr>
          </a:p>
          <a:p>
            <a:r>
              <a:rPr lang="en-US" sz="2800" dirty="0">
                <a:latin typeface="Times New Roman" pitchFamily="18" charset="0"/>
                <a:cs typeface="Times New Roman" pitchFamily="18" charset="0"/>
              </a:rPr>
              <a:t>TEAM  MEMBERS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NAMES                                             NM ID</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1.  VAISHNAVI.S                      85883882637D1BFAE064F87BCF1D724E</a:t>
            </a:r>
          </a:p>
          <a:p>
            <a:r>
              <a:rPr lang="en-US" sz="2400" dirty="0">
                <a:latin typeface="Times New Roman" pitchFamily="18" charset="0"/>
                <a:cs typeface="Times New Roman" pitchFamily="18" charset="0"/>
              </a:rPr>
              <a:t> 2.  VARSHA.R S                       210A698188BFB22AF0E47FD3ED2E3AAF </a:t>
            </a:r>
          </a:p>
          <a:p>
            <a:r>
              <a:rPr lang="en-US" sz="2400" dirty="0">
                <a:latin typeface="Times New Roman" pitchFamily="18" charset="0"/>
                <a:cs typeface="Times New Roman" pitchFamily="18" charset="0"/>
              </a:rPr>
              <a:t> 3.  VARALAKSHIMI.S            4E27DA124C2C12389E54108DC2A9D035 </a:t>
            </a:r>
          </a:p>
          <a:p>
            <a:r>
              <a:rPr lang="en-US" sz="2400" dirty="0">
                <a:latin typeface="Times New Roman" pitchFamily="18" charset="0"/>
                <a:cs typeface="Times New Roman" pitchFamily="18" charset="0"/>
              </a:rPr>
              <a:t> 4.  VEDHA SRI.V                     CE669BEF7AD638394BD44E4014161D8C </a:t>
            </a:r>
          </a:p>
          <a:p>
            <a:r>
              <a:rPr lang="en-US" sz="2400" dirty="0">
                <a:latin typeface="Times New Roman" pitchFamily="18" charset="0"/>
                <a:cs typeface="Times New Roman" pitchFamily="18" charset="0"/>
              </a:rPr>
              <a:t> 5.  VIJAYALAKSHIMI.D         88E3E73E5DBC22FBAC840E7CB812BDE0 </a:t>
            </a:r>
          </a:p>
          <a:p>
            <a:r>
              <a:rPr lang="en-US" sz="24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259325760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phone&#10;&#10;Description automatically generated">
            <a:extLst>
              <a:ext uri="{FF2B5EF4-FFF2-40B4-BE49-F238E27FC236}">
                <a16:creationId xmlns:a16="http://schemas.microsoft.com/office/drawing/2014/main" id="{F0C51B97-2E68-10CD-4388-2FA9875E4146}"/>
              </a:ext>
            </a:extLst>
          </p:cNvPr>
          <p:cNvPicPr>
            <a:picLocks noGrp="1" noChangeAspect="1"/>
          </p:cNvPicPr>
          <p:nvPr>
            <p:ph idx="4294967295"/>
          </p:nvPr>
        </p:nvPicPr>
        <p:blipFill>
          <a:blip r:embed="R67a9dbdb2ade4dc9"/>
          <a:stretch>
            <a:fillRect/>
          </a:stretch>
        </p:blipFill>
        <p:spPr>
          <a:xfrm>
            <a:off x="2351315" y="177073"/>
            <a:ext cx="8025164" cy="6182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4466413"/>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smartphone with a white screen&#10;&#10;Description automatically generated">
            <a:extLst>
              <a:ext uri="{FF2B5EF4-FFF2-40B4-BE49-F238E27FC236}">
                <a16:creationId xmlns:a16="http://schemas.microsoft.com/office/drawing/2014/main" id="{D3510527-3A44-957B-05F3-16A51F0D2FE8}"/>
              </a:ext>
            </a:extLst>
          </p:cNvPr>
          <p:cNvPicPr>
            <a:picLocks noGrp="1" noChangeAspect="1"/>
          </p:cNvPicPr>
          <p:nvPr>
            <p:ph idx="4294967295"/>
          </p:nvPr>
        </p:nvPicPr>
        <p:blipFill>
          <a:blip r:embed="Rb1b72580045a4532"/>
          <a:stretch>
            <a:fillRect/>
          </a:stretch>
        </p:blipFill>
        <p:spPr>
          <a:xfrm>
            <a:off x="2443451" y="500063"/>
            <a:ext cx="7300912" cy="5853112"/>
          </a:xfrm>
        </p:spPr>
      </p:pic>
    </p:spTree>
    <p:extLst>
      <p:ext uri="{BB962C8B-B14F-4D97-AF65-F5344CB8AC3E}">
        <p14:creationId xmlns:p14="http://schemas.microsoft.com/office/powerpoint/2010/main" val="3603468407"/>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hone&#10;&#10;Description automatically generated">
            <a:extLst>
              <a:ext uri="{FF2B5EF4-FFF2-40B4-BE49-F238E27FC236}">
                <a16:creationId xmlns:a16="http://schemas.microsoft.com/office/drawing/2014/main" id="{E439863E-85EF-982A-854E-1499DC2F9614}"/>
              </a:ext>
            </a:extLst>
          </p:cNvPr>
          <p:cNvPicPr>
            <a:picLocks noGrp="1" noChangeAspect="1"/>
          </p:cNvPicPr>
          <p:nvPr>
            <p:ph idx="4294967295"/>
          </p:nvPr>
        </p:nvPicPr>
        <p:blipFill>
          <a:blip r:embed="R5104f431ff034f2b"/>
          <a:stretch>
            <a:fillRect/>
          </a:stretch>
        </p:blipFill>
        <p:spPr>
          <a:xfrm>
            <a:off x="2785486" y="291956"/>
            <a:ext cx="7062787" cy="5919787"/>
          </a:xfrm>
        </p:spPr>
      </p:pic>
    </p:spTree>
    <p:extLst>
      <p:ext uri="{BB962C8B-B14F-4D97-AF65-F5344CB8AC3E}">
        <p14:creationId xmlns:p14="http://schemas.microsoft.com/office/powerpoint/2010/main" val="1647696352"/>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wo phones with a screenshot of fruits and vegetables&#10;&#10;Description automatically generated">
            <a:extLst>
              <a:ext uri="{FF2B5EF4-FFF2-40B4-BE49-F238E27FC236}">
                <a16:creationId xmlns:a16="http://schemas.microsoft.com/office/drawing/2014/main" id="{616B93CD-665B-83E9-2C59-3F948B4E7D68}"/>
              </a:ext>
            </a:extLst>
          </p:cNvPr>
          <p:cNvPicPr>
            <a:picLocks noGrp="1" noChangeAspect="1"/>
          </p:cNvPicPr>
          <p:nvPr>
            <p:ph idx="4294967295"/>
          </p:nvPr>
        </p:nvPicPr>
        <p:blipFill>
          <a:blip r:embed="R4b3e05383e854884"/>
          <a:stretch>
            <a:fillRect/>
          </a:stretch>
        </p:blipFill>
        <p:spPr>
          <a:xfrm>
            <a:off x="2817091" y="415636"/>
            <a:ext cx="6867525" cy="6024563"/>
          </a:xfrm>
        </p:spPr>
      </p:pic>
    </p:spTree>
    <p:extLst>
      <p:ext uri="{BB962C8B-B14F-4D97-AF65-F5344CB8AC3E}">
        <p14:creationId xmlns:p14="http://schemas.microsoft.com/office/powerpoint/2010/main" val="3262870912"/>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9C2DC9-FE55-62A6-36BC-05861EED536E}"/>
              </a:ext>
            </a:extLst>
          </p:cNvPr>
          <p:cNvPicPr>
            <a:picLocks noGrp="1" noChangeAspect="1"/>
          </p:cNvPicPr>
          <p:nvPr>
            <p:ph idx="4294967295"/>
          </p:nvPr>
        </p:nvPicPr>
        <p:blipFill>
          <a:blip r:embed="Rb08bf6d80fc24033"/>
          <a:stretch>
            <a:fillRect/>
          </a:stretch>
        </p:blipFill>
        <p:spPr>
          <a:xfrm>
            <a:off x="2540000" y="275648"/>
            <a:ext cx="7753350" cy="6113463"/>
          </a:xfrm>
        </p:spPr>
      </p:pic>
    </p:spTree>
    <p:extLst>
      <p:ext uri="{BB962C8B-B14F-4D97-AF65-F5344CB8AC3E}">
        <p14:creationId xmlns:p14="http://schemas.microsoft.com/office/powerpoint/2010/main" val="324310885"/>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hone&#10;&#10;Description automatically generated">
            <a:extLst>
              <a:ext uri="{FF2B5EF4-FFF2-40B4-BE49-F238E27FC236}">
                <a16:creationId xmlns:a16="http://schemas.microsoft.com/office/drawing/2014/main" id="{47DCA9BA-52C7-904C-73B8-CB3F4E674D3D}"/>
              </a:ext>
            </a:extLst>
          </p:cNvPr>
          <p:cNvPicPr>
            <a:picLocks noGrp="1" noChangeAspect="1"/>
          </p:cNvPicPr>
          <p:nvPr>
            <p:ph idx="4294967295"/>
          </p:nvPr>
        </p:nvPicPr>
        <p:blipFill>
          <a:blip r:embed="R02c46886f1c84fc3"/>
          <a:stretch>
            <a:fillRect/>
          </a:stretch>
        </p:blipFill>
        <p:spPr>
          <a:xfrm>
            <a:off x="2332182" y="407699"/>
            <a:ext cx="7537450" cy="6042025"/>
          </a:xfrm>
        </p:spPr>
      </p:pic>
    </p:spTree>
    <p:extLst>
      <p:ext uri="{BB962C8B-B14F-4D97-AF65-F5344CB8AC3E}">
        <p14:creationId xmlns:p14="http://schemas.microsoft.com/office/powerpoint/2010/main" val="4071196884"/>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ellphone with a white screen&#10;&#10;Description automatically generated">
            <a:extLst>
              <a:ext uri="{FF2B5EF4-FFF2-40B4-BE49-F238E27FC236}">
                <a16:creationId xmlns:a16="http://schemas.microsoft.com/office/drawing/2014/main" id="{F5314510-8D8B-29EC-8CD7-8632FD7D1F82}"/>
              </a:ext>
            </a:extLst>
          </p:cNvPr>
          <p:cNvPicPr>
            <a:picLocks noGrp="1" noChangeAspect="1"/>
          </p:cNvPicPr>
          <p:nvPr>
            <p:ph idx="4294967295"/>
          </p:nvPr>
        </p:nvPicPr>
        <p:blipFill>
          <a:blip r:embed="Rb28464787d054427"/>
          <a:stretch>
            <a:fillRect/>
          </a:stretch>
        </p:blipFill>
        <p:spPr>
          <a:xfrm>
            <a:off x="2811463" y="291090"/>
            <a:ext cx="7475537" cy="6269037"/>
          </a:xfrm>
        </p:spPr>
      </p:pic>
    </p:spTree>
    <p:extLst>
      <p:ext uri="{BB962C8B-B14F-4D97-AF65-F5344CB8AC3E}">
        <p14:creationId xmlns:p14="http://schemas.microsoft.com/office/powerpoint/2010/main" val="3039620810"/>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hone&#10;&#10;Description automatically generated">
            <a:extLst>
              <a:ext uri="{FF2B5EF4-FFF2-40B4-BE49-F238E27FC236}">
                <a16:creationId xmlns:a16="http://schemas.microsoft.com/office/drawing/2014/main" id="{459D9B41-BD41-7ECD-E50C-D08C874BD6E5}"/>
              </a:ext>
            </a:extLst>
          </p:cNvPr>
          <p:cNvPicPr>
            <a:picLocks noGrp="1" noChangeAspect="1"/>
          </p:cNvPicPr>
          <p:nvPr>
            <p:ph idx="4294967295"/>
          </p:nvPr>
        </p:nvPicPr>
        <p:blipFill>
          <a:blip r:embed="Ra019f58dccc14fda"/>
          <a:stretch>
            <a:fillRect/>
          </a:stretch>
        </p:blipFill>
        <p:spPr>
          <a:xfrm>
            <a:off x="2540000" y="236538"/>
            <a:ext cx="7713663" cy="6173787"/>
          </a:xfrm>
        </p:spPr>
      </p:pic>
    </p:spTree>
    <p:extLst>
      <p:ext uri="{BB962C8B-B14F-4D97-AF65-F5344CB8AC3E}">
        <p14:creationId xmlns:p14="http://schemas.microsoft.com/office/powerpoint/2010/main" val="3892733689"/>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wo cell phones with a screen on&#10;&#10;Description automatically generated">
            <a:extLst>
              <a:ext uri="{FF2B5EF4-FFF2-40B4-BE49-F238E27FC236}">
                <a16:creationId xmlns:a16="http://schemas.microsoft.com/office/drawing/2014/main" id="{8546222F-2A6E-F548-B18D-296F0AAF7660}"/>
              </a:ext>
            </a:extLst>
          </p:cNvPr>
          <p:cNvPicPr>
            <a:picLocks noGrp="1" noChangeAspect="1"/>
          </p:cNvPicPr>
          <p:nvPr>
            <p:ph idx="4294967295"/>
          </p:nvPr>
        </p:nvPicPr>
        <p:blipFill>
          <a:blip r:embed="R89502c0a36064524"/>
          <a:stretch>
            <a:fillRect/>
          </a:stretch>
        </p:blipFill>
        <p:spPr>
          <a:xfrm>
            <a:off x="2747818" y="264824"/>
            <a:ext cx="7392988" cy="6342062"/>
          </a:xfrm>
        </p:spPr>
      </p:pic>
    </p:spTree>
    <p:extLst>
      <p:ext uri="{BB962C8B-B14F-4D97-AF65-F5344CB8AC3E}">
        <p14:creationId xmlns:p14="http://schemas.microsoft.com/office/powerpoint/2010/main" val="1539518244"/>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C80D3440-63E5-5D78-C2CD-A5A5C45995AA}"/>
              </a:ext>
            </a:extLst>
          </p:cNvPr>
          <p:cNvPicPr>
            <a:picLocks noGrp="1" noChangeAspect="1"/>
          </p:cNvPicPr>
          <p:nvPr>
            <p:ph idx="4294967295"/>
          </p:nvPr>
        </p:nvPicPr>
        <p:blipFill>
          <a:blip r:embed="R9c16f25cd0aa4410"/>
          <a:stretch>
            <a:fillRect/>
          </a:stretch>
        </p:blipFill>
        <p:spPr>
          <a:xfrm>
            <a:off x="3048000" y="444356"/>
            <a:ext cx="6816725" cy="5967412"/>
          </a:xfrm>
        </p:spPr>
      </p:pic>
    </p:spTree>
    <p:extLst>
      <p:ext uri="{BB962C8B-B14F-4D97-AF65-F5344CB8AC3E}">
        <p14:creationId xmlns:p14="http://schemas.microsoft.com/office/powerpoint/2010/main" val="2154139600"/>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7092" y="506589"/>
            <a:ext cx="527538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 :</a:t>
            </a:r>
            <a:endParaRPr lang="en-US" sz="2400" b="1" dirty="0">
              <a:latin typeface="Times New Roman" pitchFamily="18" charset="0"/>
              <a:cs typeface="Times New Roman" pitchFamily="18" charset="0"/>
            </a:endParaRPr>
          </a:p>
        </p:txBody>
      </p:sp>
      <p:sp>
        <p:nvSpPr>
          <p:cNvPr id="11" name="TextBox 10"/>
          <p:cNvSpPr txBox="1"/>
          <p:nvPr/>
        </p:nvSpPr>
        <p:spPr>
          <a:xfrm>
            <a:off x="477092" y="1139961"/>
            <a:ext cx="11296356" cy="5909310"/>
          </a:xfrm>
          <a:prstGeom prst="rect">
            <a:avLst/>
          </a:prstGeom>
          <a:noFill/>
        </p:spPr>
        <p:txBody>
          <a:bodyPr wrap="square" rtlCol="0" anchor="ctr">
            <a:spAutoFit/>
          </a:bodyPr>
          <a:lstStyle/>
          <a:p>
            <a:pPr algn="just"/>
            <a:r>
              <a:rPr lang="en-US" sz="2000" dirty="0">
                <a:latin typeface="Times New Roman" pitchFamily="18" charset="0"/>
                <a:cs typeface="Times New Roman" pitchFamily="18" charset="0"/>
              </a:rPr>
              <a:t> The Grocery Web App is a full-stack application built using the MERN stack designed to provide an efficient and user-friendly online shopping experience. Customers can seamlessly browse products across various categories, view detailed descriptions, add items to their cart, and securely complete transactions. The app emphasizes a smooth user experience, integrating intuitive navigation, responsive design, and real-time functionality. On the backend, it offers robust features for sellers, allowing them to manage product listings, inventory, and orders. Administrators have comprehensive control over customer inquiries, payment processing, and overall platform monitoring. The app ensures data security and privacy, using encryption for sensitive information and maintaining secure payment gateways. By leveraging the power of the MERN stack, the Grocery Web App provides a scalable and responsive solution for modern e-commerce, offering convenience to customers while enabling efficient management for sellers and administrators.</a:t>
            </a:r>
          </a:p>
          <a:p>
            <a:pPr algn="just"/>
            <a:r>
              <a:rPr lang="en-US" sz="2000" dirty="0">
                <a:latin typeface="Times New Roman" pitchFamily="18" charset="0"/>
                <a:cs typeface="Times New Roman" pitchFamily="18" charset="0"/>
              </a:rPr>
              <a:t>The front-end, developed with React, delivers a responsive and user-friendly interface, ensuring a seamless shopping experience. On the back-end, Node.js and Express.js manage the server-side logic, handling requests, user authentication, and secure transactions, while </a:t>
            </a:r>
            <a:r>
              <a:rPr lang="en-US" sz="2000" dirty="0" err="1">
                <a:latin typeface="Times New Roman" pitchFamily="18" charset="0"/>
                <a:cs typeface="Times New Roman" pitchFamily="18" charset="0"/>
              </a:rPr>
              <a:t>MongoDB</a:t>
            </a:r>
            <a:r>
              <a:rPr lang="en-US" sz="2000" dirty="0">
                <a:latin typeface="Times New Roman" pitchFamily="18" charset="0"/>
                <a:cs typeface="Times New Roman" pitchFamily="18" charset="0"/>
              </a:rPr>
              <a:t> serves as the database for storing product, user, and order information. The integration between the front-end and back-end is facilitated through </a:t>
            </a:r>
            <a:r>
              <a:rPr lang="en-US" sz="2000" dirty="0" err="1">
                <a:latin typeface="Times New Roman" pitchFamily="18" charset="0"/>
                <a:cs typeface="Times New Roman" pitchFamily="18" charset="0"/>
              </a:rPr>
              <a:t>RESTful</a:t>
            </a:r>
            <a:r>
              <a:rPr lang="en-US" sz="2000" dirty="0">
                <a:latin typeface="Times New Roman" pitchFamily="18" charset="0"/>
                <a:cs typeface="Times New Roman" pitchFamily="18" charset="0"/>
              </a:rPr>
              <a:t> APIs, enabling real-time communication and efficient data management, resulting in a highly functional and scalable online grocery platform.</a:t>
            </a:r>
          </a:p>
          <a:p>
            <a:endParaRPr lang="en-US" sz="2000" dirty="0"/>
          </a:p>
          <a:p>
            <a:endParaRPr lang="en-IN"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93257608"/>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16AABAAC-4AB4-E82B-97AE-314FC89F7DC5}"/>
              </a:ext>
            </a:extLst>
          </p:cNvPr>
          <p:cNvPicPr>
            <a:picLocks noGrp="1" noChangeAspect="1"/>
          </p:cNvPicPr>
          <p:nvPr>
            <p:ph idx="4294967295"/>
          </p:nvPr>
        </p:nvPicPr>
        <p:blipFill>
          <a:blip r:embed="R1fb33d3d38534540"/>
          <a:stretch>
            <a:fillRect/>
          </a:stretch>
        </p:blipFill>
        <p:spPr>
          <a:xfrm>
            <a:off x="2701636" y="271174"/>
            <a:ext cx="7269163" cy="6111875"/>
          </a:xfrm>
        </p:spPr>
      </p:pic>
    </p:spTree>
    <p:extLst>
      <p:ext uri="{BB962C8B-B14F-4D97-AF65-F5344CB8AC3E}">
        <p14:creationId xmlns:p14="http://schemas.microsoft.com/office/powerpoint/2010/main" val="214056753"/>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ellphone with a screen&#10;&#10;Description automatically generated">
            <a:extLst>
              <a:ext uri="{FF2B5EF4-FFF2-40B4-BE49-F238E27FC236}">
                <a16:creationId xmlns:a16="http://schemas.microsoft.com/office/drawing/2014/main" id="{04035258-635B-8074-0F4F-3EDACD36DED0}"/>
              </a:ext>
            </a:extLst>
          </p:cNvPr>
          <p:cNvPicPr>
            <a:picLocks noGrp="1" noChangeAspect="1"/>
          </p:cNvPicPr>
          <p:nvPr>
            <p:ph idx="4294967295"/>
          </p:nvPr>
        </p:nvPicPr>
        <p:blipFill>
          <a:blip r:embed="R60b8e47724454f6f"/>
          <a:stretch>
            <a:fillRect/>
          </a:stretch>
        </p:blipFill>
        <p:spPr>
          <a:xfrm>
            <a:off x="2464377" y="434831"/>
            <a:ext cx="7753350" cy="5994400"/>
          </a:xfrm>
        </p:spPr>
      </p:pic>
    </p:spTree>
    <p:extLst>
      <p:ext uri="{BB962C8B-B14F-4D97-AF65-F5344CB8AC3E}">
        <p14:creationId xmlns:p14="http://schemas.microsoft.com/office/powerpoint/2010/main" val="3484824282"/>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hone&#10;&#10;Description automatically generated">
            <a:extLst>
              <a:ext uri="{FF2B5EF4-FFF2-40B4-BE49-F238E27FC236}">
                <a16:creationId xmlns:a16="http://schemas.microsoft.com/office/drawing/2014/main" id="{F7F051EC-B279-55D2-4CF7-1C566C544845}"/>
              </a:ext>
            </a:extLst>
          </p:cNvPr>
          <p:cNvPicPr>
            <a:picLocks noGrp="1" noChangeAspect="1"/>
          </p:cNvPicPr>
          <p:nvPr>
            <p:ph idx="4294967295"/>
          </p:nvPr>
        </p:nvPicPr>
        <p:blipFill>
          <a:blip r:embed="R498897a865e64068"/>
          <a:stretch>
            <a:fillRect/>
          </a:stretch>
        </p:blipFill>
        <p:spPr>
          <a:xfrm>
            <a:off x="2194070" y="479858"/>
            <a:ext cx="8393112" cy="5905500"/>
          </a:xfrm>
        </p:spPr>
      </p:pic>
    </p:spTree>
    <p:extLst>
      <p:ext uri="{BB962C8B-B14F-4D97-AF65-F5344CB8AC3E}">
        <p14:creationId xmlns:p14="http://schemas.microsoft.com/office/powerpoint/2010/main" val="4021253282"/>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hone&#10;&#10;Description automatically generated">
            <a:extLst>
              <a:ext uri="{FF2B5EF4-FFF2-40B4-BE49-F238E27FC236}">
                <a16:creationId xmlns:a16="http://schemas.microsoft.com/office/drawing/2014/main" id="{2EE3EA85-DA01-8CC5-4BFC-46CCF27B6CB5}"/>
              </a:ext>
            </a:extLst>
          </p:cNvPr>
          <p:cNvPicPr>
            <a:picLocks noGrp="1" noChangeAspect="1"/>
          </p:cNvPicPr>
          <p:nvPr>
            <p:ph idx="4294967295"/>
          </p:nvPr>
        </p:nvPicPr>
        <p:blipFill>
          <a:blip r:embed="R6a411f7ec4044730"/>
          <a:srcRect l="79" t="144" r="-107" b="-33"/>
          <a:stretch/>
        </p:blipFill>
        <p:spPr>
          <a:xfrm>
            <a:off x="2182091" y="181264"/>
            <a:ext cx="7826375" cy="6284913"/>
          </a:xfrm>
        </p:spPr>
      </p:pic>
    </p:spTree>
    <p:extLst>
      <p:ext uri="{BB962C8B-B14F-4D97-AF65-F5344CB8AC3E}">
        <p14:creationId xmlns:p14="http://schemas.microsoft.com/office/powerpoint/2010/main" val="1711667623"/>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d264e6d771354470"/>
          <a:srcRect/>
          <a:stretch>
            <a:fillRect/>
          </a:stretch>
        </p:blipFill>
        <p:spPr bwMode="auto">
          <a:xfrm>
            <a:off x="1528354" y="570115"/>
            <a:ext cx="8960893" cy="5608616"/>
          </a:xfrm>
          <a:prstGeom prst="rect">
            <a:avLst/>
          </a:prstGeom>
          <a:noFill/>
          <a:ln w="9525">
            <a:noFill/>
            <a:miter lim="800000"/>
            <a:headEnd/>
            <a:tailEnd/>
          </a:ln>
          <a:effectLst/>
        </p:spPr>
      </p:pic>
    </p:spTree>
    <p:extLst>
      <p:ext uri="{BB962C8B-B14F-4D97-AF65-F5344CB8AC3E}">
        <p14:creationId xmlns:p14="http://schemas.microsoft.com/office/powerpoint/2010/main" val="907475020"/>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2DD4-BD9A-BF41-8AE9-9C898B62CE1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934F2B3-061D-CEAC-5944-96CD037C5D85}"/>
              </a:ext>
            </a:extLst>
          </p:cNvPr>
          <p:cNvSpPr>
            <a:spLocks noGrp="1"/>
          </p:cNvSpPr>
          <p:nvPr>
            <p:ph idx="1"/>
          </p:nvPr>
        </p:nvSpPr>
        <p:spPr>
          <a:xfrm>
            <a:off x="838200" y="1484671"/>
            <a:ext cx="10515600" cy="4416989"/>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conclusion, our grocery webapp has been developed with the goal of transforming the grocery shopping experience for our users. By combining intuitive design with essential features, we provide a platform that simplifies the entire shopping process.</a:t>
            </a:r>
          </a:p>
          <a:p>
            <a:pPr marL="0" indent="0">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Our app offers:</a:t>
            </a:r>
          </a:p>
          <a:p>
            <a:pPr algn="just"/>
            <a:r>
              <a:rPr lang="en-US" sz="2000" dirty="0">
                <a:latin typeface="Times New Roman" panose="02020603050405020304" pitchFamily="18" charset="0"/>
                <a:cs typeface="Times New Roman" panose="02020603050405020304" pitchFamily="18" charset="0"/>
              </a:rPr>
              <a:t>User-Friendly Interface</a:t>
            </a:r>
          </a:p>
          <a:p>
            <a:pPr algn="just"/>
            <a:r>
              <a:rPr lang="en-US" sz="2000" dirty="0">
                <a:latin typeface="Times New Roman" panose="02020603050405020304" pitchFamily="18" charset="0"/>
                <a:cs typeface="Times New Roman" panose="02020603050405020304" pitchFamily="18" charset="0"/>
              </a:rPr>
              <a:t>Personalized Recommendations</a:t>
            </a:r>
          </a:p>
          <a:p>
            <a:pPr algn="just"/>
            <a:r>
              <a:rPr lang="en-US" sz="2000" dirty="0">
                <a:latin typeface="Times New Roman" panose="02020603050405020304" pitchFamily="18" charset="0"/>
                <a:cs typeface="Times New Roman" panose="02020603050405020304" pitchFamily="18" charset="0"/>
              </a:rPr>
              <a:t>Real-Time Inventory Updates</a:t>
            </a:r>
          </a:p>
          <a:p>
            <a:pPr algn="just"/>
            <a:r>
              <a:rPr lang="en-US" sz="2000" dirty="0">
                <a:latin typeface="Times New Roman" panose="02020603050405020304" pitchFamily="18" charset="0"/>
                <a:cs typeface="Times New Roman" panose="02020603050405020304" pitchFamily="18" charset="0"/>
              </a:rPr>
              <a:t>Seamless Checkout Process</a:t>
            </a:r>
          </a:p>
        </p:txBody>
      </p:sp>
      <p:pic>
        <p:nvPicPr>
          <p:cNvPr id="5" name="Picture 4">
            <a:extLst>
              <a:ext uri="{FF2B5EF4-FFF2-40B4-BE49-F238E27FC236}">
                <a16:creationId xmlns:a16="http://schemas.microsoft.com/office/drawing/2014/main" id="{8872DE6A-1C0C-D18B-346A-B746282F569C}"/>
              </a:ext>
            </a:extLst>
          </p:cNvPr>
          <p:cNvPicPr>
            <a:picLocks noChangeAspect="1"/>
          </p:cNvPicPr>
          <p:nvPr/>
        </p:nvPicPr>
        <p:blipFill>
          <a:blip r:embed="R988dc496221e4ff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78881" y="2486583"/>
            <a:ext cx="4888992" cy="3171882"/>
          </a:xfrm>
          <a:prstGeom prst="rect">
            <a:avLst/>
          </a:prstGeom>
        </p:spPr>
      </p:pic>
      <p:sp>
        <p:nvSpPr>
          <p:cNvPr id="6" name="TextBox 5">
            <a:extLst>
              <a:ext uri="{FF2B5EF4-FFF2-40B4-BE49-F238E27FC236}">
                <a16:creationId xmlns:a16="http://schemas.microsoft.com/office/drawing/2014/main" id="{24201461-76CF-C944-A2D1-1BA411B23ADA}"/>
              </a:ext>
            </a:extLst>
          </p:cNvPr>
          <p:cNvSpPr txBox="1"/>
          <p:nvPr/>
        </p:nvSpPr>
        <p:spPr>
          <a:xfrm>
            <a:off x="6278881" y="6796360"/>
            <a:ext cx="4888992" cy="237607"/>
          </a:xfrm>
          <a:prstGeom prst="rect">
            <a:avLst/>
          </a:prstGeom>
          <a:noFill/>
        </p:spPr>
        <p:txBody>
          <a:bodyPr wrap="square" rtlCol="0">
            <a:spAutoFit/>
          </a:bodyPr>
          <a:lstStyle/>
          <a:p>
            <a:r>
              <a:rPr lang="en-US" sz="900">
                <a:hlinkClick r:id="rcIdedcca5255c5948d8" tooltip="https://www.pngall.com/grocery-png/"/>
              </a:rPr>
              <a:t>This Photo</a:t>
            </a:r>
            <a:r>
              <a:rPr lang="en-US" sz="900"/>
              <a:t> by Unknown Author is licensed under </a:t>
            </a:r>
            <a:r>
              <a:rPr lang="en-US" sz="900">
                <a:hlinkClick r:id="rcIde14372f55f8b4abc" tooltip="https://creativecommons.org/licenses/by-nc/3.0/"/>
              </a:rPr>
              <a:t>CC BY-NC</a:t>
            </a:r>
            <a:endParaRPr lang="en-US" sz="900"/>
          </a:p>
        </p:txBody>
      </p:sp>
    </p:spTree>
    <p:extLst>
      <p:ext uri="{BB962C8B-B14F-4D97-AF65-F5344CB8AC3E}">
        <p14:creationId xmlns:p14="http://schemas.microsoft.com/office/powerpoint/2010/main" val="2326389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2095" y="2467897"/>
            <a:ext cx="10047810" cy="1446550"/>
          </a:xfrm>
          <a:prstGeom prst="rect">
            <a:avLst/>
          </a:prstGeom>
          <a:noFill/>
        </p:spPr>
        <p:txBody>
          <a:bodyPr wrap="square" rtlCol="0">
            <a:spAutoFit/>
          </a:bodyPr>
          <a:lstStyle/>
          <a:p>
            <a:pPr algn="just"/>
            <a:r>
              <a:rPr lang="en-US" sz="8800" b="1" dirty="0"/>
              <a:t>    </a:t>
            </a:r>
            <a:r>
              <a:rPr lang="en-US" sz="88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744140690"/>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422" y="478302"/>
            <a:ext cx="11479236" cy="5693866"/>
          </a:xfrm>
          <a:prstGeom prst="rect">
            <a:avLst/>
          </a:prstGeom>
          <a:noFill/>
        </p:spPr>
        <p:txBody>
          <a:bodyPr wrap="square" rtlCol="0">
            <a:spAutoFit/>
          </a:bodyPr>
          <a:lstStyle/>
          <a:p>
            <a:r>
              <a:rPr lang="en-US" sz="2400" b="1" dirty="0">
                <a:latin typeface="Times New Roman" pitchFamily="18" charset="0"/>
                <a:cs typeface="Times New Roman" pitchFamily="18" charset="0"/>
              </a:rPr>
              <a:t>INTRODUCTION :</a:t>
            </a:r>
          </a:p>
          <a:p>
            <a:r>
              <a:rPr lang="en-US" sz="2000" b="1"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             </a:t>
            </a:r>
            <a:r>
              <a:rPr lang="en-IN" sz="2000" dirty="0">
                <a:latin typeface="Times New Roman" pitchFamily="18" charset="0"/>
                <a:cs typeface="Times New Roman" pitchFamily="18" charset="0"/>
              </a:rPr>
              <a:t>Our basic grocery-web app! Our app is designed to provide a seamless online shopping experience for customers, making it convenient for them to explore and purchase a wide range of products. Whether you are a tech enthusiast, a </a:t>
            </a:r>
            <a:r>
              <a:rPr lang="en-IN" sz="2000" dirty="0" err="1">
                <a:latin typeface="Times New Roman" pitchFamily="18" charset="0"/>
                <a:cs typeface="Times New Roman" pitchFamily="18" charset="0"/>
              </a:rPr>
              <a:t>fashionista</a:t>
            </a:r>
            <a:r>
              <a:rPr lang="en-IN" sz="2000" dirty="0">
                <a:latin typeface="Times New Roman" pitchFamily="18" charset="0"/>
                <a:cs typeface="Times New Roman" pitchFamily="18" charset="0"/>
              </a:rPr>
              <a:t>, or a homemaker looking for everyday essentials, our app has something for everyone.</a:t>
            </a:r>
          </a:p>
          <a:p>
            <a:pPr algn="just"/>
            <a:endParaRPr lang="en-US"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With  user-friendly  navigation  and  intuitive  design, our grocery-</a:t>
            </a:r>
            <a:r>
              <a:rPr lang="en-IN" sz="2000" dirty="0" err="1">
                <a:latin typeface="Times New Roman" pitchFamily="18" charset="0"/>
                <a:cs typeface="Times New Roman" pitchFamily="18" charset="0"/>
              </a:rPr>
              <a:t>webapp</a:t>
            </a:r>
            <a:r>
              <a:rPr lang="en-IN" sz="2000" dirty="0">
                <a:latin typeface="Times New Roman" pitchFamily="18" charset="0"/>
                <a:cs typeface="Times New Roman" pitchFamily="18" charset="0"/>
              </a:rPr>
              <a:t> app  allows   customers to  browse  through various categories, view product  details,  add items to  their cart, and  securely complete  the checkout  process. We prioritize user satisfaction and aim to provide a smooth and hassle-free shopping experience.</a:t>
            </a:r>
          </a:p>
          <a:p>
            <a:pPr algn="just"/>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For sellers and administrators, our app offers robust backend functionalities. Sellers can easily manage their product listings, inventory, and orders, while administrators can efficiently handle customer inquiries, process payments, and monitor overall app performance. </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With a focus on security and privacy, our grocery-</a:t>
            </a:r>
            <a:r>
              <a:rPr lang="en-IN" sz="2000" dirty="0" err="1">
                <a:latin typeface="Times New Roman" pitchFamily="18" charset="0"/>
                <a:cs typeface="Times New Roman" pitchFamily="18" charset="0"/>
              </a:rPr>
              <a:t>webapp</a:t>
            </a:r>
            <a:r>
              <a:rPr lang="en-IN" sz="2000" dirty="0">
                <a:latin typeface="Times New Roman" pitchFamily="18" charset="0"/>
                <a:cs typeface="Times New Roman" pitchFamily="18" charset="0"/>
              </a:rPr>
              <a:t> app ensures that customer data is protected,</a:t>
            </a:r>
          </a:p>
          <a:p>
            <a:pPr algn="just"/>
            <a:r>
              <a:rPr lang="en-IN" sz="2000" dirty="0">
                <a:latin typeface="Times New Roman" pitchFamily="18" charset="0"/>
                <a:cs typeface="Times New Roman" pitchFamily="18" charset="0"/>
              </a:rPr>
              <a:t>transactions are secure, and personal information remains confidential. We strive to build trust with our customers and  provide a  safe platform for online shopping.</a:t>
            </a:r>
            <a:endParaRPr lang="en-US" sz="2000" dirty="0"/>
          </a:p>
        </p:txBody>
      </p:sp>
    </p:spTree>
    <p:extLst>
      <p:ext uri="{BB962C8B-B14F-4D97-AF65-F5344CB8AC3E}">
        <p14:creationId xmlns:p14="http://schemas.microsoft.com/office/powerpoint/2010/main" val="2744140690"/>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3097-6775-8C68-6D7A-C56ED9A45D3D}"/>
              </a:ext>
            </a:extLst>
          </p:cNvPr>
          <p:cNvSpPr>
            <a:spLocks noGrp="1"/>
          </p:cNvSpPr>
          <p:nvPr>
            <p:ph type="title"/>
          </p:nvPr>
        </p:nvSpPr>
        <p:spPr>
          <a:xfrm>
            <a:off x="108154" y="216310"/>
            <a:ext cx="10407445" cy="1022094"/>
          </a:xfrm>
        </p:spPr>
        <p:txBody>
          <a:bodyPr>
            <a:norm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FDC00EE-0810-16FB-7E9B-048C5795522F}"/>
              </a:ext>
            </a:extLst>
          </p:cNvPr>
          <p:cNvSpPr>
            <a:spLocks noGrp="1"/>
          </p:cNvSpPr>
          <p:nvPr>
            <p:ph idx="1"/>
          </p:nvPr>
        </p:nvSpPr>
        <p:spPr>
          <a:xfrm>
            <a:off x="248263" y="1160206"/>
            <a:ext cx="11678265" cy="5388077"/>
          </a:xfrm>
        </p:spPr>
        <p:txBody>
          <a:bodyPr>
            <a:normAutofit/>
          </a:bodyPr>
          <a:lstStyle/>
          <a:p>
            <a:pPr algn="just"/>
            <a:r>
              <a:rPr lang="en-US" sz="2000" dirty="0">
                <a:latin typeface="Times New Roman" panose="02020603050405020304" pitchFamily="18" charset="0"/>
                <a:cs typeface="Times New Roman" panose="02020603050405020304" pitchFamily="18" charset="0"/>
              </a:rPr>
              <a:t>User-Friendly Interface: Design a responsive and intuitive UI/UX for seamless navigation across all devices. Use a clear layout for categories, product listings, and easy search functionality.</a:t>
            </a:r>
          </a:p>
          <a:p>
            <a:pPr algn="just"/>
            <a:r>
              <a:rPr lang="en-US" sz="2000" dirty="0">
                <a:latin typeface="Times New Roman" panose="02020603050405020304" pitchFamily="18" charset="0"/>
                <a:cs typeface="Times New Roman" panose="02020603050405020304" pitchFamily="18" charset="0"/>
              </a:rPr>
              <a:t>User Registration &amp; Authentication: Provide user registration with email or phone number, enabling users to create accounts, log in, and manage profiles. Implement secure authentication methods.</a:t>
            </a:r>
          </a:p>
          <a:p>
            <a:pPr algn="just"/>
            <a:r>
              <a:rPr lang="en-US" sz="2000" dirty="0">
                <a:latin typeface="Times New Roman" panose="02020603050405020304" pitchFamily="18" charset="0"/>
                <a:cs typeface="Times New Roman" panose="02020603050405020304" pitchFamily="18" charset="0"/>
              </a:rPr>
              <a:t>Product Listings &amp; Categorization: Display products under relevant categories (fruits, vegetables, beverages, etc.) with details such as images, descriptions, prices, and availability.</a:t>
            </a:r>
          </a:p>
          <a:p>
            <a:pPr algn="just"/>
            <a:r>
              <a:rPr lang="en-US" sz="2000" dirty="0">
                <a:latin typeface="Times New Roman" panose="02020603050405020304" pitchFamily="18" charset="0"/>
                <a:cs typeface="Times New Roman" panose="02020603050405020304" pitchFamily="18" charset="0"/>
              </a:rPr>
              <a:t>Shopping Cart &amp; Wishlist: Allow users to add, remove and view items to a shopping cart for immediate purchase or save items to a </a:t>
            </a:r>
            <a:r>
              <a:rPr lang="en-US" sz="2000" dirty="0" err="1">
                <a:latin typeface="Times New Roman" panose="02020603050405020304" pitchFamily="18" charset="0"/>
                <a:cs typeface="Times New Roman" panose="02020603050405020304" pitchFamily="18" charset="0"/>
              </a:rPr>
              <a:t>wishlist</a:t>
            </a:r>
            <a:r>
              <a:rPr lang="en-US" sz="2000" dirty="0">
                <a:latin typeface="Times New Roman" panose="02020603050405020304" pitchFamily="18" charset="0"/>
                <a:cs typeface="Times New Roman" panose="02020603050405020304" pitchFamily="18" charset="0"/>
              </a:rPr>
              <a:t> for future reference.</a:t>
            </a:r>
          </a:p>
          <a:p>
            <a:pPr algn="just"/>
            <a:r>
              <a:rPr lang="en-US" sz="2000" dirty="0">
                <a:latin typeface="Times New Roman" panose="02020603050405020304" pitchFamily="18" charset="0"/>
                <a:cs typeface="Times New Roman" panose="02020603050405020304" pitchFamily="18" charset="0"/>
              </a:rPr>
              <a:t>Search &amp; Filtering Options: Enable users to search for specific products by name, category, or brand and apply filters for price range, availability, and offers.</a:t>
            </a:r>
          </a:p>
          <a:p>
            <a:pPr algn="just"/>
            <a:r>
              <a:rPr lang="en-US" sz="2000" dirty="0">
                <a:latin typeface="Times New Roman" panose="02020603050405020304" pitchFamily="18" charset="0"/>
                <a:cs typeface="Times New Roman" panose="02020603050405020304" pitchFamily="18" charset="0"/>
              </a:rPr>
              <a:t>Order Management &amp; Tracking: Allow users to view order history, current orders, and real-time delivery tracking. Notify users of delivery status changes via SMS or email.</a:t>
            </a:r>
          </a:p>
          <a:p>
            <a:pPr algn="just"/>
            <a:r>
              <a:rPr lang="en-US" sz="2000" dirty="0">
                <a:latin typeface="Times New Roman" panose="02020603050405020304" pitchFamily="18" charset="0"/>
                <a:cs typeface="Times New Roman" panose="02020603050405020304" pitchFamily="18" charset="0"/>
              </a:rPr>
              <a:t>Payment Integration: Integrate multiple payment gateways (credit/debit cards, UPI, wallets, COD) for seamless and secure transactions. Ensure SSL encryption for safe payments.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69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55FAA-A4CC-7376-2784-C60ECBFB3280}"/>
              </a:ext>
            </a:extLst>
          </p:cNvPr>
          <p:cNvSpPr>
            <a:spLocks noGrp="1"/>
          </p:cNvSpPr>
          <p:nvPr>
            <p:ph idx="1"/>
          </p:nvPr>
        </p:nvSpPr>
        <p:spPr>
          <a:xfrm>
            <a:off x="366252" y="737418"/>
            <a:ext cx="11501283" cy="5801033"/>
          </a:xfrm>
        </p:spPr>
        <p:txBody>
          <a:bodyPr>
            <a:normAutofit/>
          </a:bodyPr>
          <a:lstStyle/>
          <a:p>
            <a:pPr algn="just"/>
            <a:r>
              <a:rPr lang="en-US" sz="2000" dirty="0">
                <a:latin typeface="Times New Roman" panose="02020603050405020304" pitchFamily="18" charset="0"/>
                <a:cs typeface="Times New Roman" panose="02020603050405020304" pitchFamily="18" charset="0"/>
              </a:rPr>
              <a:t>Admin Dashboard: Build an admin interface to manage products, categories, user data, orders, inventory, and offers. Provide real-time data insights for decision-making.</a:t>
            </a:r>
          </a:p>
          <a:p>
            <a:pPr algn="just"/>
            <a:r>
              <a:rPr lang="en-US" sz="2000" dirty="0">
                <a:latin typeface="Times New Roman" panose="02020603050405020304" pitchFamily="18" charset="0"/>
                <a:cs typeface="Times New Roman" panose="02020603050405020304" pitchFamily="18" charset="0"/>
              </a:rPr>
              <a:t>Offers &amp; Discounts: Implement promotional features like coupons, discounts on bulk orders, and seasonal offers to attract and retain customers.</a:t>
            </a:r>
          </a:p>
          <a:p>
            <a:pPr algn="just"/>
            <a:r>
              <a:rPr lang="en-US" sz="2000" dirty="0">
                <a:latin typeface="Times New Roman" panose="02020603050405020304" pitchFamily="18" charset="0"/>
                <a:cs typeface="Times New Roman" panose="02020603050405020304" pitchFamily="18" charset="0"/>
              </a:rPr>
              <a:t>Review &amp; Feedback System: Allow users to rate products and leave feedback to enhance credibility. This will also help improve customer experience based on reviews.</a:t>
            </a:r>
          </a:p>
          <a:p>
            <a:pPr algn="just"/>
            <a:r>
              <a:rPr lang="en-US" sz="2000" dirty="0">
                <a:latin typeface="Times New Roman" panose="02020603050405020304" pitchFamily="18" charset="0"/>
                <a:cs typeface="Times New Roman" panose="02020603050405020304" pitchFamily="18" charset="0"/>
              </a:rPr>
              <a:t>Smart Recommendations: Use machine learning to provide personalized product recommendations based on user browsing and purchase history.</a:t>
            </a:r>
          </a:p>
          <a:p>
            <a:pPr algn="just"/>
            <a:r>
              <a:rPr lang="en-US" sz="2000" dirty="0">
                <a:latin typeface="Times New Roman" panose="02020603050405020304" pitchFamily="18" charset="0"/>
                <a:cs typeface="Times New Roman" panose="02020603050405020304" pitchFamily="18" charset="0"/>
              </a:rPr>
              <a:t>Real-time Inventory Management: Ensure that product availability is updated in real-time to prevent stockouts. Show alerts for out-of-stock items or low-stock warnings.</a:t>
            </a:r>
          </a:p>
          <a:p>
            <a:pPr algn="just"/>
            <a:r>
              <a:rPr lang="en-US" sz="2000" dirty="0">
                <a:latin typeface="Times New Roman" panose="02020603050405020304" pitchFamily="18" charset="0"/>
                <a:cs typeface="Times New Roman" panose="02020603050405020304" pitchFamily="18" charset="0"/>
              </a:rPr>
              <a:t>Delivery Scheduling &amp; Time Slots: Allow users to select preferred delivery time slots and give options for express or same-day delivery.</a:t>
            </a:r>
          </a:p>
          <a:p>
            <a:pPr algn="just"/>
            <a:r>
              <a:rPr lang="en-US" sz="2000" dirty="0">
                <a:latin typeface="Times New Roman" panose="02020603050405020304" pitchFamily="18" charset="0"/>
                <a:cs typeface="Times New Roman" panose="02020603050405020304" pitchFamily="18" charset="0"/>
              </a:rPr>
              <a:t>Push Notifications &amp; Alerts: Notify users via SMS, email, or app notifications about order confirmations, offers, stock availability, and delivery updates.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5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6F30-5B84-EA4B-33A7-5B8A12C46F1A}"/>
              </a:ext>
            </a:extLst>
          </p:cNvPr>
          <p:cNvSpPr>
            <a:spLocks noGrp="1"/>
          </p:cNvSpPr>
          <p:nvPr>
            <p:ph type="title"/>
          </p:nvPr>
        </p:nvSpPr>
        <p:spPr>
          <a:xfrm>
            <a:off x="238432" y="18255"/>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TECHNICAL ARCHITECTURE:</a:t>
            </a:r>
          </a:p>
        </p:txBody>
      </p:sp>
      <p:pic>
        <p:nvPicPr>
          <p:cNvPr id="5" name="Content Placeholder 4">
            <a:extLst>
              <a:ext uri="{FF2B5EF4-FFF2-40B4-BE49-F238E27FC236}">
                <a16:creationId xmlns:a16="http://schemas.microsoft.com/office/drawing/2014/main" id="{1904667F-BA25-7A1E-1B7C-E3F834004C98}"/>
              </a:ext>
            </a:extLst>
          </p:cNvPr>
          <p:cNvPicPr>
            <a:picLocks noGrp="1" noChangeAspect="1"/>
          </p:cNvPicPr>
          <p:nvPr>
            <p:ph idx="1"/>
          </p:nvPr>
        </p:nvPicPr>
        <p:blipFill>
          <a:blip r:embed="R0638c9228a134e90">
            <a:extLst>
              <a:ext uri="{28A0092B-C50C-407E-A947-70E740481C1C}">
                <a14:useLocalDpi xmlns:a14="http://schemas.microsoft.com/office/drawing/2010/main" val="0"/>
              </a:ext>
            </a:extLst>
          </a:blip>
          <a:stretch>
            <a:fillRect/>
          </a:stretch>
        </p:blipFill>
        <p:spPr>
          <a:xfrm>
            <a:off x="1691136" y="1255328"/>
            <a:ext cx="8809728" cy="4830840"/>
          </a:xfrm>
        </p:spPr>
      </p:pic>
    </p:spTree>
    <p:extLst>
      <p:ext uri="{BB962C8B-B14F-4D97-AF65-F5344CB8AC3E}">
        <p14:creationId xmlns:p14="http://schemas.microsoft.com/office/powerpoint/2010/main" val="202915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ECD9-A847-344E-7B85-B66C4D0765A3}"/>
              </a:ext>
            </a:extLst>
          </p:cNvPr>
          <p:cNvSpPr>
            <a:spLocks noGrp="1"/>
          </p:cNvSpPr>
          <p:nvPr>
            <p:ph type="title"/>
          </p:nvPr>
        </p:nvSpPr>
        <p:spPr>
          <a:xfrm>
            <a:off x="297426" y="0"/>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62BDB696-42A6-7D1C-B285-15C0DAA783C6}"/>
              </a:ext>
            </a:extLst>
          </p:cNvPr>
          <p:cNvPicPr>
            <a:picLocks noGrp="1" noChangeAspect="1"/>
          </p:cNvPicPr>
          <p:nvPr>
            <p:ph idx="1"/>
          </p:nvPr>
        </p:nvPicPr>
        <p:blipFill>
          <a:blip r:embed="R82ad9ea9dff5478e">
            <a:extLst>
              <a:ext uri="{28A0092B-C50C-407E-A947-70E740481C1C}">
                <a14:useLocalDpi xmlns:a14="http://schemas.microsoft.com/office/drawing/2010/main" val="0"/>
              </a:ext>
            </a:extLst>
          </a:blip>
          <a:stretch>
            <a:fillRect/>
          </a:stretch>
        </p:blipFill>
        <p:spPr>
          <a:xfrm>
            <a:off x="1526457" y="1042219"/>
            <a:ext cx="9356821" cy="4932768"/>
          </a:xfrm>
        </p:spPr>
      </p:pic>
    </p:spTree>
    <p:extLst>
      <p:ext uri="{BB962C8B-B14F-4D97-AF65-F5344CB8AC3E}">
        <p14:creationId xmlns:p14="http://schemas.microsoft.com/office/powerpoint/2010/main" val="4527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9828" y="219488"/>
            <a:ext cx="10410092"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FRONT-END , BACK-END DEVELOPMENT, INTEGRATION :</a:t>
            </a:r>
          </a:p>
        </p:txBody>
      </p:sp>
      <p:sp>
        <p:nvSpPr>
          <p:cNvPr id="8" name="TextBox 7"/>
          <p:cNvSpPr txBox="1"/>
          <p:nvPr/>
        </p:nvSpPr>
        <p:spPr>
          <a:xfrm>
            <a:off x="379828" y="773724"/>
            <a:ext cx="11493304" cy="6084276"/>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front-end, developed HTML,CSS and React. With React, is responsible for the user interface (UI) and user experience (UX). It creates a dynamic, responsive, and interactive environment for users to browse, search for, and purchase grocery items. React's component-based architecture allows the UI to update in real-time, ensuring a fluid shopping experience. For example, users can add items to their cart, view product details, or filter items without reloading the page, thanks to React's virtual DOM and state management capabilities. React also communicates with the back-end through APIs, sending and receiving data asynchronously.</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back-end, powered by Node.js and Express.js, handles server-side logic, database interactions, and the processing of requests from the front-end. It is responsible for managing user authentication, handling payment processing, updating inventory, and ensuring secure data transfers. The back-end communicates with the </a:t>
            </a:r>
            <a:r>
              <a:rPr lang="en-US" sz="2000" dirty="0" err="1">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database to fetch product data, store user information, manage orders, and process transactions. Express.js, a web application framework, is used to set up RESTful API routes, defining how data is accessed and sent back to the front-end.</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integration of the front-end and back-end is achieved through </a:t>
            </a:r>
            <a:r>
              <a:rPr lang="en-US" sz="2000" dirty="0" err="1">
                <a:latin typeface="Times New Roman" panose="02020603050405020304" pitchFamily="18" charset="0"/>
                <a:cs typeface="Times New Roman" panose="02020603050405020304" pitchFamily="18" charset="0"/>
              </a:rPr>
              <a:t>RESTful</a:t>
            </a:r>
            <a:r>
              <a:rPr lang="en-US" sz="2000" dirty="0">
                <a:latin typeface="Times New Roman" panose="02020603050405020304" pitchFamily="18" charset="0"/>
                <a:cs typeface="Times New Roman" panose="02020603050405020304" pitchFamily="18" charset="0"/>
              </a:rPr>
              <a:t> APIs. The front-end React components make HTTP requests (typically using fetch or </a:t>
            </a:r>
            <a:r>
              <a:rPr lang="en-US" sz="2000" dirty="0" err="1">
                <a:latin typeface="Times New Roman" panose="02020603050405020304" pitchFamily="18" charset="0"/>
                <a:cs typeface="Times New Roman" panose="02020603050405020304" pitchFamily="18" charset="0"/>
              </a:rPr>
              <a:t>Axios</a:t>
            </a:r>
            <a:r>
              <a:rPr lang="en-US" sz="2000" dirty="0">
                <a:latin typeface="Times New Roman" panose="02020603050405020304" pitchFamily="18" charset="0"/>
                <a:cs typeface="Times New Roman" panose="02020603050405020304" pitchFamily="18" charset="0"/>
              </a:rPr>
              <a:t>) to the back-end API endpoints built with Express.js. These requests can include retrieving grocery items, submitting orders, or updating user profiles. The back-end processes these requests, interacts with the </a:t>
            </a:r>
            <a:r>
              <a:rPr lang="en-US" sz="2000" dirty="0" err="1">
                <a:latin typeface="Times New Roman" panose="02020603050405020304" pitchFamily="18" charset="0"/>
                <a:cs typeface="Times New Roman" panose="02020603050405020304" pitchFamily="18" charset="0"/>
              </a:rPr>
              <a:t>MongoDB</a:t>
            </a:r>
            <a:r>
              <a:rPr lang="en-US" sz="2000" dirty="0">
                <a:latin typeface="Times New Roman" pitchFamily="18" charset="0"/>
                <a:cs typeface="Times New Roman" pitchFamily="18" charset="0"/>
              </a:rPr>
              <a:t> database to retrieve or modify the necessary data, and sends the appropriate responses back to the front-end.</a:t>
            </a:r>
          </a:p>
        </p:txBody>
      </p:sp>
    </p:spTree>
    <p:extLst>
      <p:ext uri="{BB962C8B-B14F-4D97-AF65-F5344CB8AC3E}">
        <p14:creationId xmlns:p14="http://schemas.microsoft.com/office/powerpoint/2010/main" val="2593257608"/>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79727"/>
            <a:ext cx="9144000" cy="2860964"/>
          </a:xfrm>
        </p:spPr>
        <p:txBody>
          <a:bodyPr/>
          <a:lstStyle/>
          <a:p>
            <a:pPr algn="ctr"/>
            <a:r>
              <a:rPr lang="en-US" sz="2400" b="1" dirty="0">
                <a:latin typeface="Times New Roman"/>
                <a:cs typeface="Times New Roman"/>
              </a:rPr>
              <a:t>                                               </a:t>
            </a:r>
            <a:br>
              <a:rPr lang="en-US" sz="2400" b="1" dirty="0">
                <a:latin typeface="Times New Roman"/>
                <a:cs typeface="Times New Roman"/>
              </a:rPr>
            </a:br>
            <a:br>
              <a:rPr lang="en-US" sz="2400" b="1" dirty="0">
                <a:latin typeface="Times New Roman"/>
                <a:cs typeface="Times New Roman"/>
              </a:rPr>
            </a:br>
            <a:br>
              <a:rPr lang="en-US" sz="2400" b="1" dirty="0">
                <a:latin typeface="Times New Roman"/>
                <a:cs typeface="Times New Roman"/>
              </a:rPr>
            </a:br>
            <a:br>
              <a:rPr lang="en-US" sz="2400" b="1" dirty="0">
                <a:latin typeface="Times New Roman"/>
                <a:cs typeface="Times New Roman"/>
              </a:rPr>
            </a:br>
            <a:br>
              <a:rPr lang="en-US" sz="2400" b="1" dirty="0">
                <a:latin typeface="Times New Roman"/>
                <a:cs typeface="Times New Roman"/>
              </a:rPr>
            </a:br>
            <a:r>
              <a:rPr lang="en-US" sz="2400" b="1" dirty="0">
                <a:latin typeface="Times New Roman"/>
                <a:cs typeface="Times New Roman"/>
              </a:rPr>
              <a:t> </a:t>
            </a:r>
            <a:br>
              <a:rPr lang="en-US" sz="2400" b="1" dirty="0">
                <a:latin typeface="Times New Roman"/>
                <a:cs typeface="Times New Roman"/>
              </a:rPr>
            </a:br>
            <a:br>
              <a:rPr lang="en-US" sz="2400" b="1" dirty="0">
                <a:latin typeface="Times New Roman"/>
                <a:cs typeface="Times New Roman"/>
              </a:rPr>
            </a:br>
            <a:r>
              <a:rPr lang="en-US" sz="2400" b="1" dirty="0">
                <a:latin typeface="Times New Roman"/>
                <a:cs typeface="Times New Roman"/>
              </a:rPr>
              <a:t>                                                 </a:t>
            </a:r>
            <a:r>
              <a:rPr lang="en-US" sz="2800" b="1" dirty="0">
                <a:latin typeface="Times New Roman"/>
                <a:cs typeface="Times New Roman"/>
              </a:rPr>
              <a:t>WORKING MODEL</a:t>
            </a:r>
          </a:p>
        </p:txBody>
      </p:sp>
    </p:spTree>
    <p:extLst>
      <p:ext uri="{BB962C8B-B14F-4D97-AF65-F5344CB8AC3E}">
        <p14:creationId xmlns:p14="http://schemas.microsoft.com/office/powerpoint/2010/main" val="109857222"/>
      </p:ext>
    </p:extLst>
  </p:cSld>
  <p:clrMapOvr>
    <a:masterClrMapping/>
  </p:clrMapOvr>
  <p:transition>
    <p:wipe dir="d"/>
  </p:transition>
</p:sld>
</file>

<file path=docProps/app.xml><?xml version="1.0" encoding="utf-8"?>
<Properties xmlns="http://schemas.openxmlformats.org/officeDocument/2006/extended-properties" xmlns:vt="http://schemas.openxmlformats.org/officeDocument/2006/docPropsVTypes">
  <Template/>
  <TotalTime>3232</TotalTime>
  <Words>51</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Slide 1</dc:title>
  <dc:creator>Vedha Sri</dc:creator>
  <lastModifiedBy>Vedha Sri</lastModifiedBy>
  <revision>58</revision>
  <dcterms:created xsi:type="dcterms:W3CDTF">2024-10-05T13:24:50.0000000Z</dcterms:created>
  <dcterms:modified xsi:type="dcterms:W3CDTF">2024-10-08T17:10:32.9160000Z</dcterms:modified>
</coreProperties>
</file>