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4">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22320" y="3579175"/>
            <a:ext cx="8610600" cy="193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VAISHNAVI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296306C64564B3481774A03CA12922C9</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DON BOSCO ARTS &amp; SCIENCE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