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F1824-C2DB-4338-9A0D-3208B369C52C}" v="14" dt="2024-09-18T20:03:29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 autoAdjust="0"/>
  </p:normalViewPr>
  <p:slideViewPr>
    <p:cSldViewPr snapToGrid="0">
      <p:cViewPr>
        <p:scale>
          <a:sx n="87" d="100"/>
          <a:sy n="87" d="100"/>
        </p:scale>
        <p:origin x="231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mukka@outlook.com" userId="3d69473146d8abc8" providerId="LiveId" clId="{686F1824-C2DB-4338-9A0D-3208B369C52C}"/>
    <pc:docChg chg="undo custSel addSld modSld">
      <pc:chgData name="vaishnavmukka@outlook.com" userId="3d69473146d8abc8" providerId="LiveId" clId="{686F1824-C2DB-4338-9A0D-3208B369C52C}" dt="2024-09-18T20:04:18.504" v="445" actId="21"/>
      <pc:docMkLst>
        <pc:docMk/>
      </pc:docMkLst>
      <pc:sldChg chg="addSp delSp modSp mod">
        <pc:chgData name="vaishnavmukka@outlook.com" userId="3d69473146d8abc8" providerId="LiveId" clId="{686F1824-C2DB-4338-9A0D-3208B369C52C}" dt="2024-09-18T20:04:18.504" v="445" actId="21"/>
        <pc:sldMkLst>
          <pc:docMk/>
          <pc:sldMk cId="4141369244" sldId="256"/>
        </pc:sldMkLst>
        <pc:spChg chg="del mod">
          <ac:chgData name="vaishnavmukka@outlook.com" userId="3d69473146d8abc8" providerId="LiveId" clId="{686F1824-C2DB-4338-9A0D-3208B369C52C}" dt="2024-09-18T20:04:18.504" v="445" actId="21"/>
          <ac:spMkLst>
            <pc:docMk/>
            <pc:sldMk cId="4141369244" sldId="256"/>
            <ac:spMk id="3" creationId="{256C4E6A-71BE-A002-75F6-6E5AD7D864DE}"/>
          </ac:spMkLst>
        </pc:spChg>
        <pc:spChg chg="mod">
          <ac:chgData name="vaishnavmukka@outlook.com" userId="3d69473146d8abc8" providerId="LiveId" clId="{686F1824-C2DB-4338-9A0D-3208B369C52C}" dt="2024-09-18T19:32:09.687" v="38" actId="20577"/>
          <ac:spMkLst>
            <pc:docMk/>
            <pc:sldMk cId="4141369244" sldId="256"/>
            <ac:spMk id="11" creationId="{88281944-0DEB-CE98-8451-2329EECDA712}"/>
          </ac:spMkLst>
        </pc:spChg>
        <pc:spChg chg="mod">
          <ac:chgData name="vaishnavmukka@outlook.com" userId="3d69473146d8abc8" providerId="LiveId" clId="{686F1824-C2DB-4338-9A0D-3208B369C52C}" dt="2024-09-18T19:33:10.285" v="100" actId="20577"/>
          <ac:spMkLst>
            <pc:docMk/>
            <pc:sldMk cId="4141369244" sldId="256"/>
            <ac:spMk id="12" creationId="{5FD9EBF6-0E50-929D-C90B-7622506E615D}"/>
          </ac:spMkLst>
        </pc:spChg>
        <pc:spChg chg="add mod">
          <ac:chgData name="vaishnavmukka@outlook.com" userId="3d69473146d8abc8" providerId="LiveId" clId="{686F1824-C2DB-4338-9A0D-3208B369C52C}" dt="2024-09-18T19:35:21.422" v="126" actId="20577"/>
          <ac:spMkLst>
            <pc:docMk/>
            <pc:sldMk cId="4141369244" sldId="256"/>
            <ac:spMk id="13" creationId="{749C0620-E5C0-D379-5E4C-50290DD274C3}"/>
          </ac:spMkLst>
        </pc:spChg>
        <pc:spChg chg="add del">
          <ac:chgData name="vaishnavmukka@outlook.com" userId="3d69473146d8abc8" providerId="LiveId" clId="{686F1824-C2DB-4338-9A0D-3208B369C52C}" dt="2024-09-18T19:40:23.803" v="129" actId="11529"/>
          <ac:spMkLst>
            <pc:docMk/>
            <pc:sldMk cId="4141369244" sldId="256"/>
            <ac:spMk id="14" creationId="{DB168579-D8E9-C85E-914D-9C51EBA8E5FA}"/>
          </ac:spMkLst>
        </pc:spChg>
        <pc:spChg chg="add del">
          <ac:chgData name="vaishnavmukka@outlook.com" userId="3d69473146d8abc8" providerId="LiveId" clId="{686F1824-C2DB-4338-9A0D-3208B369C52C}" dt="2024-09-18T19:43:46.047" v="140" actId="21"/>
          <ac:spMkLst>
            <pc:docMk/>
            <pc:sldMk cId="4141369244" sldId="256"/>
            <ac:spMk id="17" creationId="{3A99CEFF-5CEB-081B-D9AB-AB2D86F97ED0}"/>
          </ac:spMkLst>
        </pc:spChg>
        <pc:spChg chg="add del">
          <ac:chgData name="vaishnavmukka@outlook.com" userId="3d69473146d8abc8" providerId="LiveId" clId="{686F1824-C2DB-4338-9A0D-3208B369C52C}" dt="2024-09-18T19:43:43.548" v="139" actId="21"/>
          <ac:spMkLst>
            <pc:docMk/>
            <pc:sldMk cId="4141369244" sldId="256"/>
            <ac:spMk id="18" creationId="{F9F63363-A862-010A-BCCC-FDD92D31F1E3}"/>
          </ac:spMkLst>
        </pc:spChg>
        <pc:spChg chg="add mod">
          <ac:chgData name="vaishnavmukka@outlook.com" userId="3d69473146d8abc8" providerId="LiveId" clId="{686F1824-C2DB-4338-9A0D-3208B369C52C}" dt="2024-09-18T19:42:53.172" v="136" actId="1076"/>
          <ac:spMkLst>
            <pc:docMk/>
            <pc:sldMk cId="4141369244" sldId="256"/>
            <ac:spMk id="19" creationId="{A2492C8A-7429-5160-6A77-818720272D49}"/>
          </ac:spMkLst>
        </pc:spChg>
        <pc:spChg chg="add mod">
          <ac:chgData name="vaishnavmukka@outlook.com" userId="3d69473146d8abc8" providerId="LiveId" clId="{686F1824-C2DB-4338-9A0D-3208B369C52C}" dt="2024-09-18T19:43:20.280" v="138" actId="1076"/>
          <ac:spMkLst>
            <pc:docMk/>
            <pc:sldMk cId="4141369244" sldId="256"/>
            <ac:spMk id="20" creationId="{15C37439-9A3A-4D70-176A-D74370B44177}"/>
          </ac:spMkLst>
        </pc:spChg>
        <pc:spChg chg="add del">
          <ac:chgData name="vaishnavmukka@outlook.com" userId="3d69473146d8abc8" providerId="LiveId" clId="{686F1824-C2DB-4338-9A0D-3208B369C52C}" dt="2024-09-18T19:44:13.290" v="142" actId="11529"/>
          <ac:spMkLst>
            <pc:docMk/>
            <pc:sldMk cId="4141369244" sldId="256"/>
            <ac:spMk id="21" creationId="{4E964A9D-DBEA-1F91-622D-897770F15765}"/>
          </ac:spMkLst>
        </pc:spChg>
        <pc:spChg chg="add del">
          <ac:chgData name="vaishnavmukka@outlook.com" userId="3d69473146d8abc8" providerId="LiveId" clId="{686F1824-C2DB-4338-9A0D-3208B369C52C}" dt="2024-09-18T19:44:30.319" v="144" actId="11529"/>
          <ac:spMkLst>
            <pc:docMk/>
            <pc:sldMk cId="4141369244" sldId="256"/>
            <ac:spMk id="22" creationId="{153A5A20-8784-8E2A-C4F4-A91A3C9BCF18}"/>
          </ac:spMkLst>
        </pc:spChg>
        <pc:spChg chg="add mod">
          <ac:chgData name="vaishnavmukka@outlook.com" userId="3d69473146d8abc8" providerId="LiveId" clId="{686F1824-C2DB-4338-9A0D-3208B369C52C}" dt="2024-09-18T20:00:58.343" v="419" actId="1076"/>
          <ac:spMkLst>
            <pc:docMk/>
            <pc:sldMk cId="4141369244" sldId="256"/>
            <ac:spMk id="41" creationId="{6724D8A1-A534-78D1-FB28-A3328A825A00}"/>
          </ac:spMkLst>
        </pc:spChg>
        <pc:cxnChg chg="add del mod">
          <ac:chgData name="vaishnavmukka@outlook.com" userId="3d69473146d8abc8" providerId="LiveId" clId="{686F1824-C2DB-4338-9A0D-3208B369C52C}" dt="2024-09-18T19:41:17.728" v="131" actId="11529"/>
          <ac:cxnSpMkLst>
            <pc:docMk/>
            <pc:sldMk cId="4141369244" sldId="256"/>
            <ac:cxnSpMk id="16" creationId="{02A6E928-EB14-2D76-75AC-CE2283CCAE2A}"/>
          </ac:cxnSpMkLst>
        </pc:cxnChg>
        <pc:cxnChg chg="add del mod">
          <ac:chgData name="vaishnavmukka@outlook.com" userId="3d69473146d8abc8" providerId="LiveId" clId="{686F1824-C2DB-4338-9A0D-3208B369C52C}" dt="2024-09-18T19:45:14.389" v="146" actId="11529"/>
          <ac:cxnSpMkLst>
            <pc:docMk/>
            <pc:sldMk cId="4141369244" sldId="256"/>
            <ac:cxnSpMk id="24" creationId="{C144E097-DE7B-BA4B-B40F-3F46EEA931E7}"/>
          </ac:cxnSpMkLst>
        </pc:cxnChg>
        <pc:cxnChg chg="add del">
          <ac:chgData name="vaishnavmukka@outlook.com" userId="3d69473146d8abc8" providerId="LiveId" clId="{686F1824-C2DB-4338-9A0D-3208B369C52C}" dt="2024-09-18T19:45:35.668" v="148" actId="11529"/>
          <ac:cxnSpMkLst>
            <pc:docMk/>
            <pc:sldMk cId="4141369244" sldId="256"/>
            <ac:cxnSpMk id="26" creationId="{CEF52B70-2E51-8897-E1A2-4980B8119C18}"/>
          </ac:cxnSpMkLst>
        </pc:cxnChg>
        <pc:cxnChg chg="add">
          <ac:chgData name="vaishnavmukka@outlook.com" userId="3d69473146d8abc8" providerId="LiveId" clId="{686F1824-C2DB-4338-9A0D-3208B369C52C}" dt="2024-09-18T19:45:55.450" v="149" actId="11529"/>
          <ac:cxnSpMkLst>
            <pc:docMk/>
            <pc:sldMk cId="4141369244" sldId="256"/>
            <ac:cxnSpMk id="28" creationId="{E1014D83-3831-5A09-C5C7-3FA2D68B82B9}"/>
          </ac:cxnSpMkLst>
        </pc:cxnChg>
        <pc:cxnChg chg="add mod">
          <ac:chgData name="vaishnavmukka@outlook.com" userId="3d69473146d8abc8" providerId="LiveId" clId="{686F1824-C2DB-4338-9A0D-3208B369C52C}" dt="2024-09-18T19:46:45.086" v="153" actId="1076"/>
          <ac:cxnSpMkLst>
            <pc:docMk/>
            <pc:sldMk cId="4141369244" sldId="256"/>
            <ac:cxnSpMk id="30" creationId="{8BDFA3BC-8432-BB8F-AA15-40F51555F526}"/>
          </ac:cxnSpMkLst>
        </pc:cxnChg>
        <pc:cxnChg chg="add">
          <ac:chgData name="vaishnavmukka@outlook.com" userId="3d69473146d8abc8" providerId="LiveId" clId="{686F1824-C2DB-4338-9A0D-3208B369C52C}" dt="2024-09-18T19:47:15.545" v="154" actId="11529"/>
          <ac:cxnSpMkLst>
            <pc:docMk/>
            <pc:sldMk cId="4141369244" sldId="256"/>
            <ac:cxnSpMk id="32" creationId="{C38DA7CF-BE2A-67EC-CF5C-DAB2B3361EA1}"/>
          </ac:cxnSpMkLst>
        </pc:cxnChg>
        <pc:cxnChg chg="add">
          <ac:chgData name="vaishnavmukka@outlook.com" userId="3d69473146d8abc8" providerId="LiveId" clId="{686F1824-C2DB-4338-9A0D-3208B369C52C}" dt="2024-09-18T19:47:42.671" v="155" actId="11529"/>
          <ac:cxnSpMkLst>
            <pc:docMk/>
            <pc:sldMk cId="4141369244" sldId="256"/>
            <ac:cxnSpMk id="34" creationId="{32E23095-7454-6D93-10F1-AAAE29207763}"/>
          </ac:cxnSpMkLst>
        </pc:cxnChg>
        <pc:cxnChg chg="add del">
          <ac:chgData name="vaishnavmukka@outlook.com" userId="3d69473146d8abc8" providerId="LiveId" clId="{686F1824-C2DB-4338-9A0D-3208B369C52C}" dt="2024-09-18T19:48:15.145" v="157" actId="11529"/>
          <ac:cxnSpMkLst>
            <pc:docMk/>
            <pc:sldMk cId="4141369244" sldId="256"/>
            <ac:cxnSpMk id="36" creationId="{AC479CC9-7009-435D-9705-E6B789C5AC6F}"/>
          </ac:cxnSpMkLst>
        </pc:cxnChg>
        <pc:cxnChg chg="add">
          <ac:chgData name="vaishnavmukka@outlook.com" userId="3d69473146d8abc8" providerId="LiveId" clId="{686F1824-C2DB-4338-9A0D-3208B369C52C}" dt="2024-09-18T19:48:29.310" v="158" actId="11529"/>
          <ac:cxnSpMkLst>
            <pc:docMk/>
            <pc:sldMk cId="4141369244" sldId="256"/>
            <ac:cxnSpMk id="38" creationId="{062125C8-3856-12D3-124F-CE4DC5B3E6F8}"/>
          </ac:cxnSpMkLst>
        </pc:cxnChg>
        <pc:cxnChg chg="add">
          <ac:chgData name="vaishnavmukka@outlook.com" userId="3d69473146d8abc8" providerId="LiveId" clId="{686F1824-C2DB-4338-9A0D-3208B369C52C}" dt="2024-09-18T19:48:48.558" v="159" actId="11529"/>
          <ac:cxnSpMkLst>
            <pc:docMk/>
            <pc:sldMk cId="4141369244" sldId="256"/>
            <ac:cxnSpMk id="40" creationId="{22513F7D-1B77-CF9E-D84A-2C8860C2EBBC}"/>
          </ac:cxnSpMkLst>
        </pc:cxnChg>
      </pc:sldChg>
      <pc:sldChg chg="addSp delSp modSp new mod">
        <pc:chgData name="vaishnavmukka@outlook.com" userId="3d69473146d8abc8" providerId="LiveId" clId="{686F1824-C2DB-4338-9A0D-3208B369C52C}" dt="2024-09-18T20:03:58.510" v="443" actId="21"/>
        <pc:sldMkLst>
          <pc:docMk/>
          <pc:sldMk cId="2334352176" sldId="257"/>
        </pc:sldMkLst>
        <pc:spChg chg="add mod">
          <ac:chgData name="vaishnavmukka@outlook.com" userId="3d69473146d8abc8" providerId="LiveId" clId="{686F1824-C2DB-4338-9A0D-3208B369C52C}" dt="2024-09-18T19:51:07.243" v="185" actId="20577"/>
          <ac:spMkLst>
            <pc:docMk/>
            <pc:sldMk cId="2334352176" sldId="257"/>
            <ac:spMk id="2" creationId="{3136AC85-301E-E470-4A4A-31FB9EAC2E5B}"/>
          </ac:spMkLst>
        </pc:spChg>
        <pc:spChg chg="add mod">
          <ac:chgData name="vaishnavmukka@outlook.com" userId="3d69473146d8abc8" providerId="LiveId" clId="{686F1824-C2DB-4338-9A0D-3208B369C52C}" dt="2024-09-18T19:51:24.545" v="199" actId="20577"/>
          <ac:spMkLst>
            <pc:docMk/>
            <pc:sldMk cId="2334352176" sldId="257"/>
            <ac:spMk id="3" creationId="{77B98681-8DB8-EAE4-7BF4-AD52633AEBE9}"/>
          </ac:spMkLst>
        </pc:spChg>
        <pc:spChg chg="add mod">
          <ac:chgData name="vaishnavmukka@outlook.com" userId="3d69473146d8abc8" providerId="LiveId" clId="{686F1824-C2DB-4338-9A0D-3208B369C52C}" dt="2024-09-18T19:53:01.380" v="228" actId="20577"/>
          <ac:spMkLst>
            <pc:docMk/>
            <pc:sldMk cId="2334352176" sldId="257"/>
            <ac:spMk id="8" creationId="{26A68CA3-56D7-DB9C-7163-F609FFD43A85}"/>
          </ac:spMkLst>
        </pc:spChg>
        <pc:spChg chg="add mod">
          <ac:chgData name="vaishnavmukka@outlook.com" userId="3d69473146d8abc8" providerId="LiveId" clId="{686F1824-C2DB-4338-9A0D-3208B369C52C}" dt="2024-09-18T20:02:28.296" v="427" actId="1076"/>
          <ac:spMkLst>
            <pc:docMk/>
            <pc:sldMk cId="2334352176" sldId="257"/>
            <ac:spMk id="13" creationId="{CE4212FA-55DD-9178-7410-3D078D5F1DEE}"/>
          </ac:spMkLst>
        </pc:spChg>
        <pc:spChg chg="add mod">
          <ac:chgData name="vaishnavmukka@outlook.com" userId="3d69473146d8abc8" providerId="LiveId" clId="{686F1824-C2DB-4338-9A0D-3208B369C52C}" dt="2024-09-18T19:58:43.630" v="407" actId="1076"/>
          <ac:spMkLst>
            <pc:docMk/>
            <pc:sldMk cId="2334352176" sldId="257"/>
            <ac:spMk id="14" creationId="{EDE11B09-1876-A124-B737-FA3E69731CD6}"/>
          </ac:spMkLst>
        </pc:spChg>
        <pc:spChg chg="add mod">
          <ac:chgData name="vaishnavmukka@outlook.com" userId="3d69473146d8abc8" providerId="LiveId" clId="{686F1824-C2DB-4338-9A0D-3208B369C52C}" dt="2024-09-18T20:02:35.711" v="428" actId="1076"/>
          <ac:spMkLst>
            <pc:docMk/>
            <pc:sldMk cId="2334352176" sldId="257"/>
            <ac:spMk id="22" creationId="{5C529269-F249-7C0D-B977-4CF946DD13F1}"/>
          </ac:spMkLst>
        </pc:spChg>
        <pc:cxnChg chg="add">
          <ac:chgData name="vaishnavmukka@outlook.com" userId="3d69473146d8abc8" providerId="LiveId" clId="{686F1824-C2DB-4338-9A0D-3208B369C52C}" dt="2024-09-18T19:50:23.361" v="167" actId="11529"/>
          <ac:cxnSpMkLst>
            <pc:docMk/>
            <pc:sldMk cId="2334352176" sldId="257"/>
            <ac:cxnSpMk id="5" creationId="{94B8ECEA-474E-79EA-5E6C-E25FE43B6A8A}"/>
          </ac:cxnSpMkLst>
        </pc:cxnChg>
        <pc:cxnChg chg="add">
          <ac:chgData name="vaishnavmukka@outlook.com" userId="3d69473146d8abc8" providerId="LiveId" clId="{686F1824-C2DB-4338-9A0D-3208B369C52C}" dt="2024-09-18T19:50:39.643" v="168" actId="11529"/>
          <ac:cxnSpMkLst>
            <pc:docMk/>
            <pc:sldMk cId="2334352176" sldId="257"/>
            <ac:cxnSpMk id="7" creationId="{FF3A4ADC-BEBA-0C12-717D-76FEEB599454}"/>
          </ac:cxnSpMkLst>
        </pc:cxnChg>
        <pc:cxnChg chg="add">
          <ac:chgData name="vaishnavmukka@outlook.com" userId="3d69473146d8abc8" providerId="LiveId" clId="{686F1824-C2DB-4338-9A0D-3208B369C52C}" dt="2024-09-18T19:52:17.363" v="202" actId="11529"/>
          <ac:cxnSpMkLst>
            <pc:docMk/>
            <pc:sldMk cId="2334352176" sldId="257"/>
            <ac:cxnSpMk id="10" creationId="{C4A3498C-4518-C394-67D6-2A341CC1B57E}"/>
          </ac:cxnSpMkLst>
        </pc:cxnChg>
        <pc:cxnChg chg="add">
          <ac:chgData name="vaishnavmukka@outlook.com" userId="3d69473146d8abc8" providerId="LiveId" clId="{686F1824-C2DB-4338-9A0D-3208B369C52C}" dt="2024-09-18T19:52:33.594" v="203" actId="11529"/>
          <ac:cxnSpMkLst>
            <pc:docMk/>
            <pc:sldMk cId="2334352176" sldId="257"/>
            <ac:cxnSpMk id="12" creationId="{446D527E-5216-8B44-73B0-7A966004A0C9}"/>
          </ac:cxnSpMkLst>
        </pc:cxnChg>
        <pc:cxnChg chg="add">
          <ac:chgData name="vaishnavmukka@outlook.com" userId="3d69473146d8abc8" providerId="LiveId" clId="{686F1824-C2DB-4338-9A0D-3208B369C52C}" dt="2024-09-18T19:59:04.885" v="408" actId="11529"/>
          <ac:cxnSpMkLst>
            <pc:docMk/>
            <pc:sldMk cId="2334352176" sldId="257"/>
            <ac:cxnSpMk id="16" creationId="{3B222B72-7864-3204-DBBD-AB95FA56B8BB}"/>
          </ac:cxnSpMkLst>
        </pc:cxnChg>
        <pc:cxnChg chg="add mod">
          <ac:chgData name="vaishnavmukka@outlook.com" userId="3d69473146d8abc8" providerId="LiveId" clId="{686F1824-C2DB-4338-9A0D-3208B369C52C}" dt="2024-09-18T19:59:44.905" v="414" actId="14100"/>
          <ac:cxnSpMkLst>
            <pc:docMk/>
            <pc:sldMk cId="2334352176" sldId="257"/>
            <ac:cxnSpMk id="17" creationId="{F4F62218-1494-1C46-2BEC-BB725D80E8C2}"/>
          </ac:cxnSpMkLst>
        </pc:cxnChg>
        <pc:cxnChg chg="add mod">
          <ac:chgData name="vaishnavmukka@outlook.com" userId="3d69473146d8abc8" providerId="LiveId" clId="{686F1824-C2DB-4338-9A0D-3208B369C52C}" dt="2024-09-18T20:00:03.090" v="415"/>
          <ac:cxnSpMkLst>
            <pc:docMk/>
            <pc:sldMk cId="2334352176" sldId="257"/>
            <ac:cxnSpMk id="20" creationId="{51DCFA38-58D5-9467-27E7-92841CD945EB}"/>
          </ac:cxnSpMkLst>
        </pc:cxnChg>
        <pc:cxnChg chg="add mod">
          <ac:chgData name="vaishnavmukka@outlook.com" userId="3d69473146d8abc8" providerId="LiveId" clId="{686F1824-C2DB-4338-9A0D-3208B369C52C}" dt="2024-09-18T20:00:05.338" v="416"/>
          <ac:cxnSpMkLst>
            <pc:docMk/>
            <pc:sldMk cId="2334352176" sldId="257"/>
            <ac:cxnSpMk id="21" creationId="{F143196E-AEF7-520E-4F4C-0767278B50F5}"/>
          </ac:cxnSpMkLst>
        </pc:cxnChg>
        <pc:cxnChg chg="add mod">
          <ac:chgData name="vaishnavmukka@outlook.com" userId="3d69473146d8abc8" providerId="LiveId" clId="{686F1824-C2DB-4338-9A0D-3208B369C52C}" dt="2024-09-18T20:03:22.568" v="436" actId="1076"/>
          <ac:cxnSpMkLst>
            <pc:docMk/>
            <pc:sldMk cId="2334352176" sldId="257"/>
            <ac:cxnSpMk id="23" creationId="{5D0AD9CA-2C62-3C91-D12E-2DB207C80C09}"/>
          </ac:cxnSpMkLst>
        </pc:cxnChg>
        <pc:cxnChg chg="add del mod">
          <ac:chgData name="vaishnavmukka@outlook.com" userId="3d69473146d8abc8" providerId="LiveId" clId="{686F1824-C2DB-4338-9A0D-3208B369C52C}" dt="2024-09-18T20:03:58.510" v="443" actId="21"/>
          <ac:cxnSpMkLst>
            <pc:docMk/>
            <pc:sldMk cId="2334352176" sldId="257"/>
            <ac:cxnSpMk id="24" creationId="{EC00403A-C413-018B-B0DE-EBEFBA134E04}"/>
          </ac:cxnSpMkLst>
        </pc:cxnChg>
        <pc:cxnChg chg="add mod">
          <ac:chgData name="vaishnavmukka@outlook.com" userId="3d69473146d8abc8" providerId="LiveId" clId="{686F1824-C2DB-4338-9A0D-3208B369C52C}" dt="2024-09-18T20:03:52.097" v="442" actId="14100"/>
          <ac:cxnSpMkLst>
            <pc:docMk/>
            <pc:sldMk cId="2334352176" sldId="257"/>
            <ac:cxnSpMk id="28" creationId="{D7488B45-2943-A832-10DB-BE0AC502782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362F4-56AD-41EE-A0F5-0104B2911B23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D7D7C-34C9-4F49-B6DF-492D62A3FB7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D7D7C-34C9-4F49-B6DF-492D62A3FB71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47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CCC5-97E9-BCEB-72EB-FCB212A01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FCF56-8DC2-8D63-1C71-422137AB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85A9-D7D8-C870-E5BF-3C664D23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9730-195D-EACB-151E-72FBE021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478-1F21-3014-B282-8F54B2D0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96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5FDB-5A67-0A71-3095-92207109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ED2DB-3533-2A3C-513B-021487CB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C49C-8EDE-FB99-E4F5-A2200018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B5C9-CAFB-52D9-A7C5-BC1CB424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1511-AA8E-5A5A-6258-5B9EA1D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2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3AD2C-F9BE-7820-6A32-CEAD9A89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2F3D3-7639-CFC4-016A-E2632009F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4188-F307-F7F6-E4E7-D9876B59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2270A-A62B-1918-9C0D-55FF98C1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145A9-5F8F-747A-D4A8-C4917D7B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2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824A-2AF0-A95C-8A24-CA80E7C0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FE484-EA12-0188-BC7A-FB001F72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FE7BE-377B-0F5B-9645-B6117BE4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6AC79-BE85-9FEF-4BE4-0F6306674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4EF9-648D-34C9-9FEC-75410A3D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B64A-153E-8A41-E10B-A017D4D9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6A09D-6827-646D-6DD8-0E7B42A1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7332-95E9-8840-B8BF-59246D61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026CC-B87C-A33F-E720-8B1DAEDC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5869-4DBA-E64C-5E3C-6CDEC524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CBD4-8EC4-CA80-418B-A9E2737C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F90A-0503-280D-9519-0EA9E3496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C4853-9A8B-A33A-CED7-D79B06AF1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63201-A30E-B52E-87EB-520BB4A5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85F70-DC2C-2123-5BE8-B309D3F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EC54-F6B1-6E61-57D8-D2128D36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67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8245-F75E-9F99-7A33-6A86AB87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D8A8B-54EF-AFB6-6A14-BE08989D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290DF-6F64-210F-A359-B59CD088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4FC7C-FC88-9F88-D79B-E7396D995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1A553-79D8-FD4F-F330-5BD02A26B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FEC02-463F-D033-073D-37E9A597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9938E-55FD-3867-64FF-90CFD7E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E3D8D-C0ED-6EAB-F4C1-4FF56A6F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ACCF-4006-74FE-7591-D0FFB3B0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E7CEF-22C7-AFB7-3B71-CD31FEF1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2BE0C-B334-C139-5AF1-05E2A9A0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8CEBC-ABA0-E31B-4C3D-A56CC1E0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8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004D7-B860-6A11-FEC9-A1EE1D99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569FD-2322-88DF-97FB-683C0386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4295B-F019-BBAC-F911-974D1836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11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F3A7-7972-ACBE-4B26-6852A0B8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AA2A-6C72-C875-B65E-A9E31CCD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32D29-26FA-DFD9-2275-3FA093A74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3D4D3-9203-15A0-92CB-092F9DBD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99BF2-E23F-452E-6BCB-E2EAA53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67F92-61F8-68E7-EDF4-16B3CE71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75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7B84-2377-7A79-16A7-92CDECC9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9FDA8-C615-6197-D7F8-7E4171BEC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F66F7-7667-C4FE-F8F0-412E09245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59189-3CD1-3CAA-5B89-2AFEF58D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6AEC-5D62-BB95-C228-91DFD4A1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90855-EC18-7C37-23D3-FCC14C5E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15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FBB9A-3A66-3CB4-C4C3-A498D53C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8C09-AD60-2F03-EB6A-75BED7637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540E-E304-2843-2D77-A9C6933A6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2F3E-E3F9-4C5D-AC13-404C60DF2D61}" type="datetimeFigureOut">
              <a:rPr lang="en-IN" smtClean="0"/>
              <a:t>19-09-2024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878A1-1A8D-3B87-9FC4-73BAE3DBA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E941-8169-43A0-0D64-188456404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8B533-DAC0-4087-ADB4-8F0F6C1D8E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70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6684-43BD-23DB-35FE-8B0B7717C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755"/>
            <a:ext cx="9144000" cy="7131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TASK-3</a:t>
            </a:r>
            <a:br>
              <a:rPr lang="en-US" dirty="0"/>
            </a:b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Product Configuration Flowchart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DE2330-5E87-5AB4-9FEA-D59FCED390B3}"/>
              </a:ext>
            </a:extLst>
          </p:cNvPr>
          <p:cNvSpPr/>
          <p:nvPr/>
        </p:nvSpPr>
        <p:spPr>
          <a:xfrm>
            <a:off x="5311186" y="1639021"/>
            <a:ext cx="1823324" cy="6268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B6B13-9518-F1BE-CD99-0873BF42B5B1}"/>
              </a:ext>
            </a:extLst>
          </p:cNvPr>
          <p:cNvSpPr/>
          <p:nvPr/>
        </p:nvSpPr>
        <p:spPr>
          <a:xfrm>
            <a:off x="4681597" y="2639173"/>
            <a:ext cx="3038786" cy="62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 AIR-CONDITIONAR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1E7FE6-E026-F968-24CF-09F05B055130}"/>
              </a:ext>
            </a:extLst>
          </p:cNvPr>
          <p:cNvSpPr/>
          <p:nvPr/>
        </p:nvSpPr>
        <p:spPr>
          <a:xfrm>
            <a:off x="4659738" y="3639325"/>
            <a:ext cx="3082504" cy="626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THERMOSTAT SETTING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81944-0DEB-CE98-8451-2329EECDA712}"/>
              </a:ext>
            </a:extLst>
          </p:cNvPr>
          <p:cNvSpPr/>
          <p:nvPr/>
        </p:nvSpPr>
        <p:spPr>
          <a:xfrm>
            <a:off x="1921883" y="4743739"/>
            <a:ext cx="3296221" cy="6268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ROOM TEMPERATURE&gt;SET TEMPERATURE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D9EBF6-0E50-929D-C90B-7622506E615D}"/>
              </a:ext>
            </a:extLst>
          </p:cNvPr>
          <p:cNvSpPr/>
          <p:nvPr/>
        </p:nvSpPr>
        <p:spPr>
          <a:xfrm>
            <a:off x="6973898" y="4743381"/>
            <a:ext cx="3137433" cy="626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ROOM TEMPERATURE&lt;SET TEMPERATURE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C0620-E5C0-D379-5E4C-50290DD274C3}"/>
              </a:ext>
            </a:extLst>
          </p:cNvPr>
          <p:cNvSpPr/>
          <p:nvPr/>
        </p:nvSpPr>
        <p:spPr>
          <a:xfrm>
            <a:off x="4440589" y="5776599"/>
            <a:ext cx="3564517" cy="558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REFRIGERANT CIRCULATION</a:t>
            </a:r>
            <a:endParaRPr lang="en-IN" dirty="0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2492C8A-7429-5160-6A77-818720272D49}"/>
              </a:ext>
            </a:extLst>
          </p:cNvPr>
          <p:cNvSpPr/>
          <p:nvPr/>
        </p:nvSpPr>
        <p:spPr>
          <a:xfrm>
            <a:off x="6138022" y="2323382"/>
            <a:ext cx="125935" cy="2870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5C37439-9A3A-4D70-176A-D74370B44177}"/>
              </a:ext>
            </a:extLst>
          </p:cNvPr>
          <p:cNvSpPr/>
          <p:nvPr/>
        </p:nvSpPr>
        <p:spPr>
          <a:xfrm>
            <a:off x="6159879" y="3303312"/>
            <a:ext cx="125935" cy="2870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014D83-3831-5A09-C5C7-3FA2D68B82B9}"/>
              </a:ext>
            </a:extLst>
          </p:cNvPr>
          <p:cNvCxnSpPr/>
          <p:nvPr/>
        </p:nvCxnSpPr>
        <p:spPr>
          <a:xfrm>
            <a:off x="6285814" y="4320129"/>
            <a:ext cx="1828802" cy="34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DFA3BC-8432-BB8F-AA15-40F51555F526}"/>
              </a:ext>
            </a:extLst>
          </p:cNvPr>
          <p:cNvCxnSpPr/>
          <p:nvPr/>
        </p:nvCxnSpPr>
        <p:spPr>
          <a:xfrm flipH="1">
            <a:off x="4518981" y="4317893"/>
            <a:ext cx="1640898" cy="315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DA7CF-BE2A-67EC-CF5C-DAB2B3361EA1}"/>
              </a:ext>
            </a:extLst>
          </p:cNvPr>
          <p:cNvCxnSpPr/>
          <p:nvPr/>
        </p:nvCxnSpPr>
        <p:spPr>
          <a:xfrm>
            <a:off x="4385835" y="5437121"/>
            <a:ext cx="1815154" cy="26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E23095-7454-6D93-10F1-AAAE29207763}"/>
              </a:ext>
            </a:extLst>
          </p:cNvPr>
          <p:cNvCxnSpPr/>
          <p:nvPr/>
        </p:nvCxnSpPr>
        <p:spPr>
          <a:xfrm flipH="1">
            <a:off x="6285814" y="5437121"/>
            <a:ext cx="1828802" cy="26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2125C8-3856-12D3-124F-CE4DC5B3E6F8}"/>
              </a:ext>
            </a:extLst>
          </p:cNvPr>
          <p:cNvCxnSpPr/>
          <p:nvPr/>
        </p:nvCxnSpPr>
        <p:spPr>
          <a:xfrm flipH="1">
            <a:off x="5311186" y="6471981"/>
            <a:ext cx="889803" cy="197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513F7D-1B77-CF9E-D84A-2C8860C2EBBC}"/>
              </a:ext>
            </a:extLst>
          </p:cNvPr>
          <p:cNvCxnSpPr/>
          <p:nvPr/>
        </p:nvCxnSpPr>
        <p:spPr>
          <a:xfrm>
            <a:off x="6285814" y="6477456"/>
            <a:ext cx="688084" cy="18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6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36AC85-301E-E470-4A4A-31FB9EAC2E5B}"/>
              </a:ext>
            </a:extLst>
          </p:cNvPr>
          <p:cNvSpPr/>
          <p:nvPr/>
        </p:nvSpPr>
        <p:spPr>
          <a:xfrm>
            <a:off x="2239458" y="503741"/>
            <a:ext cx="3099104" cy="536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EVAPORATOR COIL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B98681-8DB8-EAE4-7BF4-AD52633AEBE9}"/>
              </a:ext>
            </a:extLst>
          </p:cNvPr>
          <p:cNvSpPr/>
          <p:nvPr/>
        </p:nvSpPr>
        <p:spPr>
          <a:xfrm>
            <a:off x="7346228" y="503741"/>
            <a:ext cx="3099104" cy="536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CONDENSER COIL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B8ECEA-474E-79EA-5E6C-E25FE43B6A8A}"/>
              </a:ext>
            </a:extLst>
          </p:cNvPr>
          <p:cNvCxnSpPr/>
          <p:nvPr/>
        </p:nvCxnSpPr>
        <p:spPr>
          <a:xfrm flipH="1">
            <a:off x="4407737" y="60230"/>
            <a:ext cx="1960210" cy="312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A4ADC-BEBA-0C12-717D-76FEEB599454}"/>
              </a:ext>
            </a:extLst>
          </p:cNvPr>
          <p:cNvCxnSpPr/>
          <p:nvPr/>
        </p:nvCxnSpPr>
        <p:spPr>
          <a:xfrm>
            <a:off x="6488407" y="60230"/>
            <a:ext cx="1823325" cy="295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A68CA3-56D7-DB9C-7163-F609FFD43A85}"/>
              </a:ext>
            </a:extLst>
          </p:cNvPr>
          <p:cNvSpPr/>
          <p:nvPr/>
        </p:nvSpPr>
        <p:spPr>
          <a:xfrm>
            <a:off x="4793755" y="1511224"/>
            <a:ext cx="3389303" cy="536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TEMPERATURE AGAIN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A3498C-4518-C394-67D6-2A341CC1B57E}"/>
              </a:ext>
            </a:extLst>
          </p:cNvPr>
          <p:cNvCxnSpPr/>
          <p:nvPr/>
        </p:nvCxnSpPr>
        <p:spPr>
          <a:xfrm>
            <a:off x="4407737" y="1084139"/>
            <a:ext cx="1960210" cy="3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6D527E-5216-8B44-73B0-7A966004A0C9}"/>
              </a:ext>
            </a:extLst>
          </p:cNvPr>
          <p:cNvCxnSpPr/>
          <p:nvPr/>
        </p:nvCxnSpPr>
        <p:spPr>
          <a:xfrm flipH="1">
            <a:off x="6559588" y="1097827"/>
            <a:ext cx="1839751" cy="34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E4212FA-55DD-9178-7410-3D078D5F1DEE}"/>
              </a:ext>
            </a:extLst>
          </p:cNvPr>
          <p:cNvSpPr/>
          <p:nvPr/>
        </p:nvSpPr>
        <p:spPr>
          <a:xfrm>
            <a:off x="892498" y="2710347"/>
            <a:ext cx="5015511" cy="7186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ROOM TEMPERATURE&lt;SET TEMPERATURE (TURN OFF COMPRESSOR&amp;FAN)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11B09-1876-A124-B737-FA3E69731CD6}"/>
              </a:ext>
            </a:extLst>
          </p:cNvPr>
          <p:cNvSpPr/>
          <p:nvPr/>
        </p:nvSpPr>
        <p:spPr>
          <a:xfrm>
            <a:off x="6723851" y="2710346"/>
            <a:ext cx="5064791" cy="718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ROOM TEMPERATURE&gt;SET TEMPERATURE (CONTINUOUS OPERATIONS KEEPS SYSTEM COOL) 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22B72-7864-3204-DBBD-AB95FA56B8BB}"/>
              </a:ext>
            </a:extLst>
          </p:cNvPr>
          <p:cNvCxnSpPr/>
          <p:nvPr/>
        </p:nvCxnSpPr>
        <p:spPr>
          <a:xfrm flipH="1">
            <a:off x="4697935" y="2113523"/>
            <a:ext cx="1708340" cy="47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F62218-1494-1C46-2BEC-BB725D80E8C2}"/>
              </a:ext>
            </a:extLst>
          </p:cNvPr>
          <p:cNvCxnSpPr>
            <a:cxnSpLocks/>
          </p:cNvCxnSpPr>
          <p:nvPr/>
        </p:nvCxnSpPr>
        <p:spPr>
          <a:xfrm>
            <a:off x="6569626" y="2118999"/>
            <a:ext cx="1613432" cy="48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C529269-F249-7C0D-B977-4CF946DD13F1}"/>
              </a:ext>
            </a:extLst>
          </p:cNvPr>
          <p:cNvSpPr/>
          <p:nvPr/>
        </p:nvSpPr>
        <p:spPr>
          <a:xfrm>
            <a:off x="5338562" y="3918389"/>
            <a:ext cx="1823324" cy="672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endParaRPr lang="en-IN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AD9CA-2C62-3C91-D12E-2DB207C80C09}"/>
              </a:ext>
            </a:extLst>
          </p:cNvPr>
          <p:cNvCxnSpPr>
            <a:cxnSpLocks/>
          </p:cNvCxnSpPr>
          <p:nvPr/>
        </p:nvCxnSpPr>
        <p:spPr>
          <a:xfrm>
            <a:off x="4851248" y="3510218"/>
            <a:ext cx="1398976" cy="32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488B45-2943-A832-10DB-BE0AC5027821}"/>
              </a:ext>
            </a:extLst>
          </p:cNvPr>
          <p:cNvCxnSpPr>
            <a:cxnSpLocks/>
          </p:cNvCxnSpPr>
          <p:nvPr/>
        </p:nvCxnSpPr>
        <p:spPr>
          <a:xfrm flipH="1">
            <a:off x="6324144" y="3551740"/>
            <a:ext cx="1357911" cy="28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TASK-3 Product Configuration Flowchart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vaishnavmukka@outlook.com</dc:creator>
  <cp:lastModifiedBy>vaishnavmukka@outlook.com</cp:lastModifiedBy>
  <cp:revision>1</cp:revision>
  <dcterms:created xsi:type="dcterms:W3CDTF">2024-09-18T19:31:00Z</dcterms:created>
  <dcterms:modified xsi:type="dcterms:W3CDTF">2024-09-18T20:04:24Z</dcterms:modified>
</cp:coreProperties>
</file>