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0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9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9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4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4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6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1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3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0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6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3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4D9806-05F0-6246-97A3-22CEE1F15AB1}"/>
              </a:ext>
            </a:extLst>
          </p:cNvPr>
          <p:cNvSpPr txBox="1"/>
          <p:nvPr/>
        </p:nvSpPr>
        <p:spPr>
          <a:xfrm>
            <a:off x="0" y="156447"/>
            <a:ext cx="11556274" cy="665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Persona 1:</a:t>
            </a:r>
            <a:r>
              <a:rPr lang="en-IN" sz="11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 the Fitness Enthusiast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Age: 35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Occupation:</a:t>
            </a:r>
            <a:r>
              <a:rPr lang="en-IN" sz="11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Background:</a:t>
            </a:r>
            <a:r>
              <a:rPr lang="en-IN" sz="11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Regularly exercises and uses fitness apps to track progress. Enjoys pushing limits and trying new challenges.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Goals: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 a personal record in running.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advanced workout techniques and nutrition strategies.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with like-minded individuals for challenges and competitions</a:t>
            </a:r>
            <a:r>
              <a:rPr lang="en-IN" sz="11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Pain Points: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Frustrated by apps that don’t offer advanced tracking features.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Seeks community engagement but finds existing options lacking.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Often feels uninspired by generic workout plans.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Features: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training plans.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In-app community challenges and leaderboards.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analytics on performance and health metrics.</a:t>
            </a:r>
            <a:endParaRPr lang="en-IN" sz="1100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370D6-66A7-E494-F013-DCA545DE2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64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65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37CCBC-D47E-D148-AE86-4E7545A5C88E}"/>
              </a:ext>
            </a:extLst>
          </p:cNvPr>
          <p:cNvSpPr txBox="1"/>
          <p:nvPr/>
        </p:nvSpPr>
        <p:spPr>
          <a:xfrm>
            <a:off x="0" y="125835"/>
            <a:ext cx="12444548" cy="651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Persona 2:</a:t>
            </a:r>
            <a:r>
              <a:rPr lang="en-IN" sz="11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Sarah the Beginner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Age: 28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Occupation:</a:t>
            </a:r>
            <a:r>
              <a:rPr lang="en-IN" sz="11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Coordinator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Background:</a:t>
            </a:r>
            <a:r>
              <a:rPr lang="en-IN" sz="11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Recently decided to prioritize health after a stressful year. She has limited experience with fitness apps.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Goals: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effective workouts.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consistent exercise routine.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overall health and energy levels</a:t>
            </a:r>
            <a:r>
              <a:rPr lang="en-IN" sz="11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Pain Points: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Feels overwhelmed by the variety of workouts.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guidance to avoid injury and maximize effectiveness.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Lacks motivation without accountability.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Features: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Beginner-friendly workout plans.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tracking with rewards.</a:t>
            </a:r>
            <a:endParaRPr lang="en-IN" sz="11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social features to connect with friends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40F70-6591-E15A-14BE-33F634F5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11" y="-147952"/>
            <a:ext cx="12192000" cy="6880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524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36</TotalTime>
  <Words>210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Aptos</vt:lpstr>
      <vt:lpstr>Arial</vt:lpstr>
      <vt:lpstr>Calibri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petetisai298@gmail.com</dc:creator>
  <cp:lastModifiedBy>petetisai298@gmail.com</cp:lastModifiedBy>
  <cp:revision>3</cp:revision>
  <dcterms:created xsi:type="dcterms:W3CDTF">2024-10-04T19:14:28Z</dcterms:created>
  <dcterms:modified xsi:type="dcterms:W3CDTF">2024-10-04T21:14:40Z</dcterms:modified>
</cp:coreProperties>
</file>