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8D5D647A-7A02-7945-E1D5-6FBD84DDBBFB}"/>
              </a:ext>
            </a:extLst>
          </p:cNvPr>
          <p:cNvSpPr/>
          <p:nvPr/>
        </p:nvSpPr>
        <p:spPr>
          <a:xfrm>
            <a:off x="414324" y="1336667"/>
            <a:ext cx="2654070" cy="635869"/>
          </a:xfrm>
          <a:prstGeom prst="round2Same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CURRENT STATE </a:t>
            </a:r>
            <a:endParaRPr lang="en-US" b="1" dirty="0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0FB0388C-27FF-8F16-017E-0E266EDB12FB}"/>
              </a:ext>
            </a:extLst>
          </p:cNvPr>
          <p:cNvSpPr/>
          <p:nvPr/>
        </p:nvSpPr>
        <p:spPr>
          <a:xfrm>
            <a:off x="3342891" y="1336669"/>
            <a:ext cx="2654070" cy="635871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DESIRED STATE </a:t>
            </a:r>
            <a:endParaRPr lang="en-US" b="1" dirty="0"/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F22B64CD-9156-9B58-8FB8-D0AA91BA508E}"/>
              </a:ext>
            </a:extLst>
          </p:cNvPr>
          <p:cNvSpPr/>
          <p:nvPr/>
        </p:nvSpPr>
        <p:spPr>
          <a:xfrm>
            <a:off x="6271458" y="1336668"/>
            <a:ext cx="2654070" cy="635871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GAP</a:t>
            </a:r>
            <a:endParaRPr lang="en-US" b="1" dirty="0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D5BD1ED0-3448-F931-4C6F-87DEE551E36D}"/>
              </a:ext>
            </a:extLst>
          </p:cNvPr>
          <p:cNvSpPr/>
          <p:nvPr/>
        </p:nvSpPr>
        <p:spPr>
          <a:xfrm>
            <a:off x="9200025" y="1336667"/>
            <a:ext cx="2654070" cy="635871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REMEDIES</a:t>
            </a:r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205159-60FE-433F-15D8-E41DF770F5EC}"/>
              </a:ext>
            </a:extLst>
          </p:cNvPr>
          <p:cNvSpPr/>
          <p:nvPr/>
        </p:nvSpPr>
        <p:spPr>
          <a:xfrm>
            <a:off x="478248" y="2222480"/>
            <a:ext cx="2590145" cy="39051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b="1" dirty="0"/>
              <a:t>Customer satisfaction is currently at 70%, and the product holds only 8% of the market.
Feedback shows common complaints about poor battery life, difficulty in setup, and limited app functionality.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4ABB9F-5129-47C1-7BD5-739533E00475}"/>
              </a:ext>
            </a:extLst>
          </p:cNvPr>
          <p:cNvSpPr/>
          <p:nvPr/>
        </p:nvSpPr>
        <p:spPr>
          <a:xfrm>
            <a:off x="3374853" y="2222480"/>
            <a:ext cx="2590145" cy="39051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b="1" dirty="0"/>
              <a:t>The company wants the product to have a customer satisfaction rating of 90%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b="1" dirty="0"/>
              <a:t> and capture a 15% market share within the next year.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2CCA13-6827-387B-0669-D3E1828FBEB6}"/>
              </a:ext>
            </a:extLst>
          </p:cNvPr>
          <p:cNvSpPr/>
          <p:nvPr/>
        </p:nvSpPr>
        <p:spPr>
          <a:xfrm>
            <a:off x="6271457" y="2222480"/>
            <a:ext cx="2654070" cy="39051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b="1" dirty="0"/>
              <a:t>Battery life is only 6 months, while competitors offer 1-year battery life.
The setup process is cumbersome, often requiring professional assistance.
The mobile app lacks intuitive features, such as real-time notifications and easy device pairing.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8D1E7D-AABC-D9D9-2236-B8B4439BD38A}"/>
              </a:ext>
            </a:extLst>
          </p:cNvPr>
          <p:cNvSpPr/>
          <p:nvPr/>
        </p:nvSpPr>
        <p:spPr>
          <a:xfrm>
            <a:off x="9231987" y="2222480"/>
            <a:ext cx="2590145" cy="39051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b="1" dirty="0"/>
              <a:t>Upgrade to higher-quality battery components or explore energy-saving modes for sensors and cameras.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b="1" dirty="0"/>
              <a:t>Redesign the installation process and create detailed, step-by-step video tutorials for self-setup.</a:t>
            </a:r>
            <a:endParaRPr lang="en-US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C56DA39-982D-2388-92CE-CB71979E1CA9}"/>
              </a:ext>
            </a:extLst>
          </p:cNvPr>
          <p:cNvSpPr/>
          <p:nvPr/>
        </p:nvSpPr>
        <p:spPr>
          <a:xfrm>
            <a:off x="3068391" y="49896"/>
            <a:ext cx="6409425" cy="111197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GAP ANALYSIS FOR SMART HOME SECURITY SYSTEM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2930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Celestial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sandeeppurohit2020@gmail.com</dc:creator>
  <cp:lastModifiedBy>sandeeppurohit2020@gmail.com</cp:lastModifiedBy>
  <cp:revision>1</cp:revision>
  <dcterms:created xsi:type="dcterms:W3CDTF">2024-10-02T11:09:24Z</dcterms:created>
  <dcterms:modified xsi:type="dcterms:W3CDTF">2024-10-02T11:56:30Z</dcterms:modified>
</cp:coreProperties>
</file>