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61" r:id="rId2"/>
    <p:sldId id="263" r:id="rId3"/>
    <p:sldId id="260" r:id="rId4"/>
    <p:sldId id="274" r:id="rId5"/>
    <p:sldId id="275" r:id="rId6"/>
    <p:sldId id="276" r:id="rId7"/>
    <p:sldId id="277" r:id="rId8"/>
    <p:sldId id="278" r:id="rId9"/>
    <p:sldId id="279" r:id="rId10"/>
    <p:sldId id="280" r:id="rId11"/>
    <p:sldId id="265" r:id="rId12"/>
    <p:sldId id="264" r:id="rId13"/>
    <p:sldId id="268" r:id="rId14"/>
    <p:sldId id="267" r:id="rId15"/>
    <p:sldId id="266" r:id="rId16"/>
    <p:sldId id="270" r:id="rId17"/>
    <p:sldId id="269" r:id="rId18"/>
    <p:sldId id="271" r:id="rId19"/>
    <p:sldId id="272" r:id="rId20"/>
    <p:sldId id="273"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17376"/>
    <a:srgbClr val="494C4F"/>
    <a:srgbClr val="FA8150"/>
    <a:srgbClr val="F6F7FA"/>
    <a:srgbClr val="646D78"/>
    <a:srgbClr val="A9B2BD"/>
    <a:srgbClr val="AD92ED"/>
    <a:srgbClr val="4FC1E9"/>
    <a:srgbClr val="C4C7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5" autoAdjust="0"/>
    <p:restoredTop sz="94674" autoAdjust="0"/>
  </p:normalViewPr>
  <p:slideViewPr>
    <p:cSldViewPr>
      <p:cViewPr varScale="1">
        <p:scale>
          <a:sx n="114" d="100"/>
          <a:sy n="114" d="100"/>
        </p:scale>
        <p:origin x="590" y="8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8/9/2021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8/9/2021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Machine Learning PP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5B0F5B-1F51-4F07-9BC5-565764121C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65"/>
            <a:ext cx="9144000" cy="5142971"/>
          </a:xfrm>
          <a:prstGeom prst="rect">
            <a:avLst/>
          </a:prstGeom>
        </p:spPr>
      </p:pic>
      <p:pic>
        <p:nvPicPr>
          <p:cNvPr id="305" name="Picture 304">
            <a:extLst>
              <a:ext uri="{FF2B5EF4-FFF2-40B4-BE49-F238E27FC236}">
                <a16:creationId xmlns:a16="http://schemas.microsoft.com/office/drawing/2014/main" id="{3D5F88F3-6355-4E24-ACCB-8680BE8B0C1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8/9/2021</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128" name="Title 1">
            <a:extLst>
              <a:ext uri="{FF2B5EF4-FFF2-40B4-BE49-F238E27FC236}">
                <a16:creationId xmlns:a16="http://schemas.microsoft.com/office/drawing/2014/main" id="{8F0D60C6-8501-4D6D-8057-7CDBF8F5453E}"/>
              </a:ext>
            </a:extLst>
          </p:cNvPr>
          <p:cNvSpPr>
            <a:spLocks noGrp="1"/>
          </p:cNvSpPr>
          <p:nvPr userDrawn="1">
            <p:ph type="title" hasCustomPrompt="1"/>
          </p:nvPr>
        </p:nvSpPr>
        <p:spPr>
          <a:xfrm>
            <a:off x="4860033" y="1779662"/>
            <a:ext cx="3848291" cy="857250"/>
          </a:xfrm>
        </p:spPr>
        <p:txBody>
          <a:bodyPr>
            <a:noAutofit/>
          </a:bodyPr>
          <a:lstStyle>
            <a:lvl1pPr algn="l">
              <a:defRPr sz="3900" baseline="0">
                <a:solidFill>
                  <a:schemeClr val="bg1"/>
                </a:solidFill>
              </a:defRPr>
            </a:lvl1pPr>
          </a:lstStyle>
          <a:p>
            <a:r>
              <a:rPr lang="en-US" dirty="0"/>
              <a:t>Machine Learning</a:t>
            </a:r>
            <a:endParaRPr lang="en-US" noProof="0" dirty="0"/>
          </a:p>
        </p:txBody>
      </p:sp>
      <p:sp>
        <p:nvSpPr>
          <p:cNvPr id="129" name="Text Placeholder 4">
            <a:extLst>
              <a:ext uri="{FF2B5EF4-FFF2-40B4-BE49-F238E27FC236}">
                <a16:creationId xmlns:a16="http://schemas.microsoft.com/office/drawing/2014/main" id="{8EC25800-91F8-45D6-87F4-8C499CA81027}"/>
              </a:ext>
            </a:extLst>
          </p:cNvPr>
          <p:cNvSpPr>
            <a:spLocks noGrp="1"/>
          </p:cNvSpPr>
          <p:nvPr userDrawn="1">
            <p:ph type="body" sz="quarter" idx="35" hasCustomPrompt="1"/>
          </p:nvPr>
        </p:nvSpPr>
        <p:spPr>
          <a:xfrm>
            <a:off x="5024120" y="2427736"/>
            <a:ext cx="3672408" cy="452437"/>
          </a:xfrm>
        </p:spPr>
        <p:txBody>
          <a:bodyPr anchor="ctr">
            <a:noAutofit/>
          </a:bodyPr>
          <a:lstStyle>
            <a:lvl1pPr marL="0" indent="0" algn="l">
              <a:buNone/>
              <a:defRPr sz="1800">
                <a:solidFill>
                  <a:schemeClr val="bg1"/>
                </a:solidFill>
                <a:latin typeface="+mj-lt"/>
              </a:defRPr>
            </a:lvl1pPr>
          </a:lstStyle>
          <a:p>
            <a:r>
              <a:rPr lang="en-US" dirty="0"/>
              <a:t>PowerPoint template</a:t>
            </a:r>
          </a:p>
        </p:txBody>
      </p:sp>
      <p:grpSp>
        <p:nvGrpSpPr>
          <p:cNvPr id="379" name="Group 378">
            <a:extLst>
              <a:ext uri="{FF2B5EF4-FFF2-40B4-BE49-F238E27FC236}">
                <a16:creationId xmlns:a16="http://schemas.microsoft.com/office/drawing/2014/main" id="{5EFE17CA-9B2C-4214-86AB-24D59D14F4A9}"/>
              </a:ext>
            </a:extLst>
          </p:cNvPr>
          <p:cNvGrpSpPr/>
          <p:nvPr userDrawn="1"/>
        </p:nvGrpSpPr>
        <p:grpSpPr>
          <a:xfrm>
            <a:off x="6958036" y="2967074"/>
            <a:ext cx="808040" cy="808047"/>
            <a:chOff x="6958036" y="2967073"/>
            <a:chExt cx="808040" cy="808047"/>
          </a:xfrm>
        </p:grpSpPr>
        <p:sp>
          <p:nvSpPr>
            <p:cNvPr id="312" name="Freeform 209">
              <a:extLst>
                <a:ext uri="{FF2B5EF4-FFF2-40B4-BE49-F238E27FC236}">
                  <a16:creationId xmlns:a16="http://schemas.microsoft.com/office/drawing/2014/main" id="{B7EDEA35-2645-47DB-BCDF-9C7C2664619E}"/>
                </a:ext>
              </a:extLst>
            </p:cNvPr>
            <p:cNvSpPr>
              <a:spLocks/>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3" name="Freeform 210">
              <a:extLst>
                <a:ext uri="{FF2B5EF4-FFF2-40B4-BE49-F238E27FC236}">
                  <a16:creationId xmlns:a16="http://schemas.microsoft.com/office/drawing/2014/main" id="{3A131A28-A969-430F-AF64-5E0F21D646AC}"/>
                </a:ext>
              </a:extLst>
            </p:cNvPr>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380" name="Group 379">
            <a:extLst>
              <a:ext uri="{FF2B5EF4-FFF2-40B4-BE49-F238E27FC236}">
                <a16:creationId xmlns:a16="http://schemas.microsoft.com/office/drawing/2014/main" id="{7E9CB719-72BE-45F6-99B3-6D38E7DF4C0C}"/>
              </a:ext>
            </a:extLst>
          </p:cNvPr>
          <p:cNvGrpSpPr/>
          <p:nvPr userDrawn="1"/>
        </p:nvGrpSpPr>
        <p:grpSpPr>
          <a:xfrm>
            <a:off x="5967433" y="2967074"/>
            <a:ext cx="808040" cy="808047"/>
            <a:chOff x="5967433" y="2967073"/>
            <a:chExt cx="808040" cy="808047"/>
          </a:xfrm>
        </p:grpSpPr>
        <p:sp>
          <p:nvSpPr>
            <p:cNvPr id="311" name="Freeform 208">
              <a:extLst>
                <a:ext uri="{FF2B5EF4-FFF2-40B4-BE49-F238E27FC236}">
                  <a16:creationId xmlns:a16="http://schemas.microsoft.com/office/drawing/2014/main" id="{05EFCEF5-D342-47DF-AA10-72E4E33E542F}"/>
                </a:ext>
              </a:extLst>
            </p:cNvPr>
            <p:cNvSpPr>
              <a:spLocks/>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5" name="Freeform 212">
              <a:extLst>
                <a:ext uri="{FF2B5EF4-FFF2-40B4-BE49-F238E27FC236}">
                  <a16:creationId xmlns:a16="http://schemas.microsoft.com/office/drawing/2014/main" id="{8E9BEAC3-3E89-4520-8E85-50E08075465A}"/>
                </a:ext>
              </a:extLst>
            </p:cNvPr>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16" name="Freeform 213">
              <a:extLst>
                <a:ext uri="{FF2B5EF4-FFF2-40B4-BE49-F238E27FC236}">
                  <a16:creationId xmlns:a16="http://schemas.microsoft.com/office/drawing/2014/main" id="{97769BBC-F8FB-4337-A318-F36F27E0EF3B}"/>
                </a:ext>
              </a:extLst>
            </p:cNvPr>
            <p:cNvSpPr>
              <a:spLocks/>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7" name="Freeform 214">
              <a:extLst>
                <a:ext uri="{FF2B5EF4-FFF2-40B4-BE49-F238E27FC236}">
                  <a16:creationId xmlns:a16="http://schemas.microsoft.com/office/drawing/2014/main" id="{937F110C-8A75-40CF-B8FB-49996C676BC0}"/>
                </a:ext>
              </a:extLst>
            </p:cNvPr>
            <p:cNvSpPr>
              <a:spLocks/>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8" name="Freeform 215">
              <a:extLst>
                <a:ext uri="{FF2B5EF4-FFF2-40B4-BE49-F238E27FC236}">
                  <a16:creationId xmlns:a16="http://schemas.microsoft.com/office/drawing/2014/main" id="{C7AFF641-B25A-43C0-995A-3F7277C33A93}"/>
                </a:ext>
              </a:extLst>
            </p:cNvPr>
            <p:cNvSpPr>
              <a:spLocks/>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9" name="Freeform 216">
              <a:extLst>
                <a:ext uri="{FF2B5EF4-FFF2-40B4-BE49-F238E27FC236}">
                  <a16:creationId xmlns:a16="http://schemas.microsoft.com/office/drawing/2014/main" id="{3E7F35EF-D1DE-42A9-82FC-EEC44FB1AD4D}"/>
                </a:ext>
              </a:extLst>
            </p:cNvPr>
            <p:cNvSpPr>
              <a:spLocks/>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0" name="Freeform 217">
              <a:extLst>
                <a:ext uri="{FF2B5EF4-FFF2-40B4-BE49-F238E27FC236}">
                  <a16:creationId xmlns:a16="http://schemas.microsoft.com/office/drawing/2014/main" id="{CF5A6E20-C256-469C-AC32-FBFF14564ACA}"/>
                </a:ext>
              </a:extLst>
            </p:cNvPr>
            <p:cNvSpPr>
              <a:spLocks/>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1" name="Freeform 218">
              <a:extLst>
                <a:ext uri="{FF2B5EF4-FFF2-40B4-BE49-F238E27FC236}">
                  <a16:creationId xmlns:a16="http://schemas.microsoft.com/office/drawing/2014/main" id="{E1E2EDD4-5E96-4056-8797-9A5C942F2CD5}"/>
                </a:ext>
              </a:extLst>
            </p:cNvPr>
            <p:cNvSpPr>
              <a:spLocks/>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2" name="Freeform 219">
              <a:extLst>
                <a:ext uri="{FF2B5EF4-FFF2-40B4-BE49-F238E27FC236}">
                  <a16:creationId xmlns:a16="http://schemas.microsoft.com/office/drawing/2014/main" id="{9B8F6332-58D5-4C77-88F8-F8CB19179C3C}"/>
                </a:ext>
              </a:extLst>
            </p:cNvPr>
            <p:cNvSpPr>
              <a:spLocks/>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3" name="Freeform 220">
              <a:extLst>
                <a:ext uri="{FF2B5EF4-FFF2-40B4-BE49-F238E27FC236}">
                  <a16:creationId xmlns:a16="http://schemas.microsoft.com/office/drawing/2014/main" id="{C2317824-232E-4367-9685-8B76F7D8683D}"/>
                </a:ext>
              </a:extLst>
            </p:cNvPr>
            <p:cNvSpPr>
              <a:spLocks/>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4" name="Freeform 221">
              <a:extLst>
                <a:ext uri="{FF2B5EF4-FFF2-40B4-BE49-F238E27FC236}">
                  <a16:creationId xmlns:a16="http://schemas.microsoft.com/office/drawing/2014/main" id="{E32A2936-192F-4AE3-9D23-A6456292FCEC}"/>
                </a:ext>
              </a:extLst>
            </p:cNvPr>
            <p:cNvSpPr>
              <a:spLocks/>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5" name="Freeform 222">
              <a:extLst>
                <a:ext uri="{FF2B5EF4-FFF2-40B4-BE49-F238E27FC236}">
                  <a16:creationId xmlns:a16="http://schemas.microsoft.com/office/drawing/2014/main" id="{FF2AAED4-6FE3-4C8D-A2AF-8B2F54FE3005}"/>
                </a:ext>
              </a:extLst>
            </p:cNvPr>
            <p:cNvSpPr>
              <a:spLocks/>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6" name="Freeform 223">
              <a:extLst>
                <a:ext uri="{FF2B5EF4-FFF2-40B4-BE49-F238E27FC236}">
                  <a16:creationId xmlns:a16="http://schemas.microsoft.com/office/drawing/2014/main" id="{9B8D8A00-1ED8-4BCD-A28A-09C27082E0A7}"/>
                </a:ext>
              </a:extLst>
            </p:cNvPr>
            <p:cNvSpPr>
              <a:spLocks/>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7" name="Freeform 224">
              <a:extLst>
                <a:ext uri="{FF2B5EF4-FFF2-40B4-BE49-F238E27FC236}">
                  <a16:creationId xmlns:a16="http://schemas.microsoft.com/office/drawing/2014/main" id="{B4C12122-4997-43FB-B20C-896D0CD7A814}"/>
                </a:ext>
              </a:extLst>
            </p:cNvPr>
            <p:cNvSpPr>
              <a:spLocks/>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8" name="Freeform 225">
              <a:extLst>
                <a:ext uri="{FF2B5EF4-FFF2-40B4-BE49-F238E27FC236}">
                  <a16:creationId xmlns:a16="http://schemas.microsoft.com/office/drawing/2014/main" id="{C3FC627A-31A5-4149-B3B1-3FAE68F76204}"/>
                </a:ext>
              </a:extLst>
            </p:cNvPr>
            <p:cNvSpPr>
              <a:spLocks/>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9" name="Freeform 226">
              <a:extLst>
                <a:ext uri="{FF2B5EF4-FFF2-40B4-BE49-F238E27FC236}">
                  <a16:creationId xmlns:a16="http://schemas.microsoft.com/office/drawing/2014/main" id="{8F4A4E8B-D9D9-4578-8122-67D1F22316BB}"/>
                </a:ext>
              </a:extLst>
            </p:cNvPr>
            <p:cNvSpPr>
              <a:spLocks/>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0" name="Freeform 227">
              <a:extLst>
                <a:ext uri="{FF2B5EF4-FFF2-40B4-BE49-F238E27FC236}">
                  <a16:creationId xmlns:a16="http://schemas.microsoft.com/office/drawing/2014/main" id="{F5722369-6715-44E5-8539-7C46F9029EED}"/>
                </a:ext>
              </a:extLst>
            </p:cNvPr>
            <p:cNvSpPr>
              <a:spLocks/>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1" name="Freeform 228">
              <a:extLst>
                <a:ext uri="{FF2B5EF4-FFF2-40B4-BE49-F238E27FC236}">
                  <a16:creationId xmlns:a16="http://schemas.microsoft.com/office/drawing/2014/main" id="{F9F871AE-C94A-4169-B4FD-80D46EB4C590}"/>
                </a:ext>
              </a:extLst>
            </p:cNvPr>
            <p:cNvSpPr>
              <a:spLocks/>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2" name="Freeform 229">
              <a:extLst>
                <a:ext uri="{FF2B5EF4-FFF2-40B4-BE49-F238E27FC236}">
                  <a16:creationId xmlns:a16="http://schemas.microsoft.com/office/drawing/2014/main" id="{A10189DC-D7AE-41EC-A7CB-A01DE58AF571}"/>
                </a:ext>
              </a:extLst>
            </p:cNvPr>
            <p:cNvSpPr>
              <a:spLocks/>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3" name="Freeform 230">
              <a:extLst>
                <a:ext uri="{FF2B5EF4-FFF2-40B4-BE49-F238E27FC236}">
                  <a16:creationId xmlns:a16="http://schemas.microsoft.com/office/drawing/2014/main" id="{2C30EAE7-954D-4821-B120-8AB1410F7489}"/>
                </a:ext>
              </a:extLst>
            </p:cNvPr>
            <p:cNvSpPr>
              <a:spLocks/>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4" name="Freeform 231">
              <a:extLst>
                <a:ext uri="{FF2B5EF4-FFF2-40B4-BE49-F238E27FC236}">
                  <a16:creationId xmlns:a16="http://schemas.microsoft.com/office/drawing/2014/main" id="{78967020-CEC9-44DB-97B5-56393E8B21E2}"/>
                </a:ext>
              </a:extLst>
            </p:cNvPr>
            <p:cNvSpPr>
              <a:spLocks/>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5" name="Freeform 232">
              <a:extLst>
                <a:ext uri="{FF2B5EF4-FFF2-40B4-BE49-F238E27FC236}">
                  <a16:creationId xmlns:a16="http://schemas.microsoft.com/office/drawing/2014/main" id="{06AA2F9B-532A-48F4-BE94-A578EF618EDA}"/>
                </a:ext>
              </a:extLst>
            </p:cNvPr>
            <p:cNvSpPr>
              <a:spLocks/>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6" name="Freeform 233">
              <a:extLst>
                <a:ext uri="{FF2B5EF4-FFF2-40B4-BE49-F238E27FC236}">
                  <a16:creationId xmlns:a16="http://schemas.microsoft.com/office/drawing/2014/main" id="{B4BAA03E-7506-44D3-B7BB-8231541E8662}"/>
                </a:ext>
              </a:extLst>
            </p:cNvPr>
            <p:cNvSpPr>
              <a:spLocks/>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7" name="Freeform 234">
              <a:extLst>
                <a:ext uri="{FF2B5EF4-FFF2-40B4-BE49-F238E27FC236}">
                  <a16:creationId xmlns:a16="http://schemas.microsoft.com/office/drawing/2014/main" id="{4495226A-D4C6-46B2-B779-25CE0DE0BEFC}"/>
                </a:ext>
              </a:extLst>
            </p:cNvPr>
            <p:cNvSpPr>
              <a:spLocks/>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8" name="Freeform 235">
              <a:extLst>
                <a:ext uri="{FF2B5EF4-FFF2-40B4-BE49-F238E27FC236}">
                  <a16:creationId xmlns:a16="http://schemas.microsoft.com/office/drawing/2014/main" id="{34BAC1E5-2C0F-46BF-BAE4-7C62671DB415}"/>
                </a:ext>
              </a:extLst>
            </p:cNvPr>
            <p:cNvSpPr>
              <a:spLocks/>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9" name="Freeform 236">
              <a:extLst>
                <a:ext uri="{FF2B5EF4-FFF2-40B4-BE49-F238E27FC236}">
                  <a16:creationId xmlns:a16="http://schemas.microsoft.com/office/drawing/2014/main" id="{BA91F17B-FABA-4DBF-B7E1-BEEE9196A335}"/>
                </a:ext>
              </a:extLst>
            </p:cNvPr>
            <p:cNvSpPr>
              <a:spLocks/>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0" name="Freeform 237">
              <a:extLst>
                <a:ext uri="{FF2B5EF4-FFF2-40B4-BE49-F238E27FC236}">
                  <a16:creationId xmlns:a16="http://schemas.microsoft.com/office/drawing/2014/main" id="{EDD73D04-31D4-4567-8D6C-24B0501A4E61}"/>
                </a:ext>
              </a:extLst>
            </p:cNvPr>
            <p:cNvSpPr>
              <a:spLocks/>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1" name="Freeform 238">
              <a:extLst>
                <a:ext uri="{FF2B5EF4-FFF2-40B4-BE49-F238E27FC236}">
                  <a16:creationId xmlns:a16="http://schemas.microsoft.com/office/drawing/2014/main" id="{258D139F-A952-4BFB-A8C8-F8BE5D4F8F33}"/>
                </a:ext>
              </a:extLst>
            </p:cNvPr>
            <p:cNvSpPr>
              <a:spLocks/>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2" name="Freeform 239">
              <a:extLst>
                <a:ext uri="{FF2B5EF4-FFF2-40B4-BE49-F238E27FC236}">
                  <a16:creationId xmlns:a16="http://schemas.microsoft.com/office/drawing/2014/main" id="{6A29198C-48B2-498E-9AED-E93CD67064DB}"/>
                </a:ext>
              </a:extLst>
            </p:cNvPr>
            <p:cNvSpPr>
              <a:spLocks/>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3" name="Freeform 240">
              <a:extLst>
                <a:ext uri="{FF2B5EF4-FFF2-40B4-BE49-F238E27FC236}">
                  <a16:creationId xmlns:a16="http://schemas.microsoft.com/office/drawing/2014/main" id="{A1820CF0-26AF-4C4F-A207-CF660A6DA090}"/>
                </a:ext>
              </a:extLst>
            </p:cNvPr>
            <p:cNvSpPr>
              <a:spLocks/>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4" name="Freeform 241">
              <a:extLst>
                <a:ext uri="{FF2B5EF4-FFF2-40B4-BE49-F238E27FC236}">
                  <a16:creationId xmlns:a16="http://schemas.microsoft.com/office/drawing/2014/main" id="{E0CC82B2-4AAB-4F8C-B7D0-A3035CA11EC9}"/>
                </a:ext>
              </a:extLst>
            </p:cNvPr>
            <p:cNvSpPr>
              <a:spLocks/>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5" name="Freeform 242">
              <a:extLst>
                <a:ext uri="{FF2B5EF4-FFF2-40B4-BE49-F238E27FC236}">
                  <a16:creationId xmlns:a16="http://schemas.microsoft.com/office/drawing/2014/main" id="{6FCB1B0A-F8FD-4085-AD9C-0981CFB21246}"/>
                </a:ext>
              </a:extLst>
            </p:cNvPr>
            <p:cNvSpPr>
              <a:spLocks/>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6" name="Freeform 243">
              <a:extLst>
                <a:ext uri="{FF2B5EF4-FFF2-40B4-BE49-F238E27FC236}">
                  <a16:creationId xmlns:a16="http://schemas.microsoft.com/office/drawing/2014/main" id="{7E6FED05-0B15-4BDD-B359-F6B2E29B80D8}"/>
                </a:ext>
              </a:extLst>
            </p:cNvPr>
            <p:cNvSpPr>
              <a:spLocks/>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7" name="Freeform 244">
              <a:extLst>
                <a:ext uri="{FF2B5EF4-FFF2-40B4-BE49-F238E27FC236}">
                  <a16:creationId xmlns:a16="http://schemas.microsoft.com/office/drawing/2014/main" id="{27B7B5A3-3FB0-4BFA-8F52-6847FBB68A47}"/>
                </a:ext>
              </a:extLst>
            </p:cNvPr>
            <p:cNvSpPr>
              <a:spLocks/>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8" name="Freeform 245">
              <a:extLst>
                <a:ext uri="{FF2B5EF4-FFF2-40B4-BE49-F238E27FC236}">
                  <a16:creationId xmlns:a16="http://schemas.microsoft.com/office/drawing/2014/main" id="{35326841-DC53-438F-B032-D29EC4877D43}"/>
                </a:ext>
              </a:extLst>
            </p:cNvPr>
            <p:cNvSpPr>
              <a:spLocks/>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9" name="Freeform 246">
              <a:extLst>
                <a:ext uri="{FF2B5EF4-FFF2-40B4-BE49-F238E27FC236}">
                  <a16:creationId xmlns:a16="http://schemas.microsoft.com/office/drawing/2014/main" id="{EAB9169E-5402-4689-AB24-02A606114C49}"/>
                </a:ext>
              </a:extLst>
            </p:cNvPr>
            <p:cNvSpPr>
              <a:spLocks/>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0" name="Freeform 247">
              <a:extLst>
                <a:ext uri="{FF2B5EF4-FFF2-40B4-BE49-F238E27FC236}">
                  <a16:creationId xmlns:a16="http://schemas.microsoft.com/office/drawing/2014/main" id="{B13E59DD-8939-4CE4-A2F3-EC53B2EC3A70}"/>
                </a:ext>
              </a:extLst>
            </p:cNvPr>
            <p:cNvSpPr>
              <a:spLocks/>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1" name="Freeform 248">
              <a:extLst>
                <a:ext uri="{FF2B5EF4-FFF2-40B4-BE49-F238E27FC236}">
                  <a16:creationId xmlns:a16="http://schemas.microsoft.com/office/drawing/2014/main" id="{B19E6561-2E25-4C3E-AB5C-9F3AAADCF6D4}"/>
                </a:ext>
              </a:extLst>
            </p:cNvPr>
            <p:cNvSpPr>
              <a:spLocks/>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2" name="Freeform 249">
              <a:extLst>
                <a:ext uri="{FF2B5EF4-FFF2-40B4-BE49-F238E27FC236}">
                  <a16:creationId xmlns:a16="http://schemas.microsoft.com/office/drawing/2014/main" id="{F9DB65A3-380E-442E-BA78-88BA9EAE3C5E}"/>
                </a:ext>
              </a:extLst>
            </p:cNvPr>
            <p:cNvSpPr>
              <a:spLocks/>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3" name="Freeform 250">
              <a:extLst>
                <a:ext uri="{FF2B5EF4-FFF2-40B4-BE49-F238E27FC236}">
                  <a16:creationId xmlns:a16="http://schemas.microsoft.com/office/drawing/2014/main" id="{5CB7BC7B-EFBA-4B26-B0C4-0D62B1AB9B4D}"/>
                </a:ext>
              </a:extLst>
            </p:cNvPr>
            <p:cNvSpPr>
              <a:spLocks/>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4" name="Freeform 251">
              <a:extLst>
                <a:ext uri="{FF2B5EF4-FFF2-40B4-BE49-F238E27FC236}">
                  <a16:creationId xmlns:a16="http://schemas.microsoft.com/office/drawing/2014/main" id="{1E9538DD-5BAA-4EF3-8156-92998A355991}"/>
                </a:ext>
              </a:extLst>
            </p:cNvPr>
            <p:cNvSpPr>
              <a:spLocks/>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5" name="Freeform 252">
              <a:extLst>
                <a:ext uri="{FF2B5EF4-FFF2-40B4-BE49-F238E27FC236}">
                  <a16:creationId xmlns:a16="http://schemas.microsoft.com/office/drawing/2014/main" id="{2F6995FC-BE45-4BEC-AE8D-2AFA16E79D23}"/>
                </a:ext>
              </a:extLst>
            </p:cNvPr>
            <p:cNvSpPr>
              <a:spLocks/>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381" name="Group 380">
            <a:extLst>
              <a:ext uri="{FF2B5EF4-FFF2-40B4-BE49-F238E27FC236}">
                <a16:creationId xmlns:a16="http://schemas.microsoft.com/office/drawing/2014/main" id="{1A909330-67FB-4AA2-A1D6-918C768AAFA9}"/>
              </a:ext>
            </a:extLst>
          </p:cNvPr>
          <p:cNvGrpSpPr/>
          <p:nvPr userDrawn="1"/>
        </p:nvGrpSpPr>
        <p:grpSpPr>
          <a:xfrm>
            <a:off x="4978417" y="2967074"/>
            <a:ext cx="808040" cy="808047"/>
            <a:chOff x="4978417" y="2967073"/>
            <a:chExt cx="808040" cy="808047"/>
          </a:xfrm>
        </p:grpSpPr>
        <p:sp>
          <p:nvSpPr>
            <p:cNvPr id="314" name="Freeform 211">
              <a:extLst>
                <a:ext uri="{FF2B5EF4-FFF2-40B4-BE49-F238E27FC236}">
                  <a16:creationId xmlns:a16="http://schemas.microsoft.com/office/drawing/2014/main" id="{703FF4DA-DE81-465F-8819-1BA5B7D2A754}"/>
                </a:ext>
              </a:extLst>
            </p:cNvPr>
            <p:cNvSpPr>
              <a:spLocks/>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6" name="Freeform 253">
              <a:extLst>
                <a:ext uri="{FF2B5EF4-FFF2-40B4-BE49-F238E27FC236}">
                  <a16:creationId xmlns:a16="http://schemas.microsoft.com/office/drawing/2014/main" id="{0DCEB80E-6578-4215-BE93-740814AA6972}"/>
                </a:ext>
              </a:extLst>
            </p:cNvPr>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7" name="Freeform 254">
              <a:extLst>
                <a:ext uri="{FF2B5EF4-FFF2-40B4-BE49-F238E27FC236}">
                  <a16:creationId xmlns:a16="http://schemas.microsoft.com/office/drawing/2014/main" id="{0D85F58C-72F1-42DA-B2CB-2A60BE257FE0}"/>
                </a:ext>
              </a:extLst>
            </p:cNvPr>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8" name="Freeform 255">
              <a:extLst>
                <a:ext uri="{FF2B5EF4-FFF2-40B4-BE49-F238E27FC236}">
                  <a16:creationId xmlns:a16="http://schemas.microsoft.com/office/drawing/2014/main" id="{042AFE8B-CDA2-4E2B-A24D-7BDDDA5ED13B}"/>
                </a:ext>
              </a:extLst>
            </p:cNvPr>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9" name="Freeform 256">
              <a:extLst>
                <a:ext uri="{FF2B5EF4-FFF2-40B4-BE49-F238E27FC236}">
                  <a16:creationId xmlns:a16="http://schemas.microsoft.com/office/drawing/2014/main" id="{BF9276E7-0431-4086-869C-940EFA28F010}"/>
                </a:ext>
              </a:extLst>
            </p:cNvPr>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0" name="Freeform 257">
              <a:extLst>
                <a:ext uri="{FF2B5EF4-FFF2-40B4-BE49-F238E27FC236}">
                  <a16:creationId xmlns:a16="http://schemas.microsoft.com/office/drawing/2014/main" id="{51A4F7EB-B16D-4352-BFAB-53EEE0392697}"/>
                </a:ext>
              </a:extLst>
            </p:cNvPr>
            <p:cNvSpPr>
              <a:spLocks/>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2959196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chine Learning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8/9/2021</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6"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id="{537BF1B0-5E15-4C9E-A9F7-992312E946E1}"/>
              </a:ext>
            </a:extLst>
          </p:cNvPr>
          <p:cNvSpPr>
            <a:spLocks noGrp="1"/>
          </p:cNvSpPr>
          <p:nvPr>
            <p:ph type="body" sz="quarter" idx="39" hasCustomPrompt="1"/>
          </p:nvPr>
        </p:nvSpPr>
        <p:spPr>
          <a:xfrm>
            <a:off x="3454400" y="2886754"/>
            <a:ext cx="2256947"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58" name="Text Placeholder 4">
            <a:extLst>
              <a:ext uri="{FF2B5EF4-FFF2-40B4-BE49-F238E27FC236}">
                <a16:creationId xmlns:a16="http://schemas.microsoft.com/office/drawing/2014/main" id="{F726E919-B4D5-4C49-AFDB-F02778346EC4}"/>
              </a:ext>
            </a:extLst>
          </p:cNvPr>
          <p:cNvSpPr>
            <a:spLocks noGrp="1"/>
          </p:cNvSpPr>
          <p:nvPr>
            <p:ph type="body" sz="quarter" idx="40" hasCustomPrompt="1"/>
          </p:nvPr>
        </p:nvSpPr>
        <p:spPr>
          <a:xfrm>
            <a:off x="3454400" y="3319044"/>
            <a:ext cx="2256947"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id="{72F6A280-C1C4-4059-B2CA-1B93B2BC0D92}"/>
              </a:ext>
            </a:extLst>
          </p:cNvPr>
          <p:cNvSpPr>
            <a:spLocks noGrp="1"/>
          </p:cNvSpPr>
          <p:nvPr>
            <p:ph type="body" sz="quarter" idx="41" hasCustomPrompt="1"/>
          </p:nvPr>
        </p:nvSpPr>
        <p:spPr>
          <a:xfrm>
            <a:off x="6131477" y="2886754"/>
            <a:ext cx="2256947"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0" name="Text Placeholder 4">
            <a:extLst>
              <a:ext uri="{FF2B5EF4-FFF2-40B4-BE49-F238E27FC236}">
                <a16:creationId xmlns:a16="http://schemas.microsoft.com/office/drawing/2014/main" id="{E8800583-4DB0-45E5-A2AB-02DAECB70D67}"/>
              </a:ext>
            </a:extLst>
          </p:cNvPr>
          <p:cNvSpPr>
            <a:spLocks noGrp="1"/>
          </p:cNvSpPr>
          <p:nvPr>
            <p:ph type="body" sz="quarter" idx="42" hasCustomPrompt="1"/>
          </p:nvPr>
        </p:nvSpPr>
        <p:spPr>
          <a:xfrm>
            <a:off x="6131477" y="3319044"/>
            <a:ext cx="2256947"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id="{0580999F-0C11-4C8B-AF27-38FF9B461EF2}"/>
              </a:ext>
            </a:extLst>
          </p:cNvPr>
          <p:cNvSpPr>
            <a:spLocks noGrp="1"/>
          </p:cNvSpPr>
          <p:nvPr>
            <p:ph type="body" sz="quarter" idx="43" hasCustomPrompt="1"/>
          </p:nvPr>
        </p:nvSpPr>
        <p:spPr>
          <a:xfrm>
            <a:off x="755576" y="2886754"/>
            <a:ext cx="2256947"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2" name="Text Placeholder 4">
            <a:extLst>
              <a:ext uri="{FF2B5EF4-FFF2-40B4-BE49-F238E27FC236}">
                <a16:creationId xmlns:a16="http://schemas.microsoft.com/office/drawing/2014/main" id="{53DAC3CB-F19B-42EC-A3C2-1AE4349B56D9}"/>
              </a:ext>
            </a:extLst>
          </p:cNvPr>
          <p:cNvSpPr>
            <a:spLocks noGrp="1"/>
          </p:cNvSpPr>
          <p:nvPr>
            <p:ph type="body" sz="quarter" idx="44" hasCustomPrompt="1"/>
          </p:nvPr>
        </p:nvSpPr>
        <p:spPr>
          <a:xfrm>
            <a:off x="755576" y="3319044"/>
            <a:ext cx="2256947"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grpSp>
        <p:nvGrpSpPr>
          <p:cNvPr id="148" name="Group 147">
            <a:extLst>
              <a:ext uri="{FF2B5EF4-FFF2-40B4-BE49-F238E27FC236}">
                <a16:creationId xmlns:a16="http://schemas.microsoft.com/office/drawing/2014/main" id="{C94A0A30-C664-4A7B-9DF0-4D0D46AF0D88}"/>
              </a:ext>
            </a:extLst>
          </p:cNvPr>
          <p:cNvGrpSpPr/>
          <p:nvPr userDrawn="1"/>
        </p:nvGrpSpPr>
        <p:grpSpPr>
          <a:xfrm>
            <a:off x="6625642" y="1529963"/>
            <a:ext cx="1266207" cy="1266218"/>
            <a:chOff x="6958036" y="2967073"/>
            <a:chExt cx="808040" cy="808047"/>
          </a:xfrm>
        </p:grpSpPr>
        <p:sp>
          <p:nvSpPr>
            <p:cNvPr id="149" name="Freeform 209">
              <a:extLst>
                <a:ext uri="{FF2B5EF4-FFF2-40B4-BE49-F238E27FC236}">
                  <a16:creationId xmlns:a16="http://schemas.microsoft.com/office/drawing/2014/main" id="{D5F9CD2F-3415-407E-8B43-364BC4FBD5B5}"/>
                </a:ext>
              </a:extLst>
            </p:cNvPr>
            <p:cNvSpPr>
              <a:spLocks/>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0" name="Freeform 210">
              <a:extLst>
                <a:ext uri="{FF2B5EF4-FFF2-40B4-BE49-F238E27FC236}">
                  <a16:creationId xmlns:a16="http://schemas.microsoft.com/office/drawing/2014/main" id="{2D236453-01DB-4DA5-9787-E3DBB212664B}"/>
                </a:ext>
              </a:extLst>
            </p:cNvPr>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151" name="Group 150">
            <a:extLst>
              <a:ext uri="{FF2B5EF4-FFF2-40B4-BE49-F238E27FC236}">
                <a16:creationId xmlns:a16="http://schemas.microsoft.com/office/drawing/2014/main" id="{3C85A1A7-6DCA-4903-9CD5-BAA0D8CB59BE}"/>
              </a:ext>
            </a:extLst>
          </p:cNvPr>
          <p:cNvGrpSpPr/>
          <p:nvPr userDrawn="1"/>
        </p:nvGrpSpPr>
        <p:grpSpPr>
          <a:xfrm>
            <a:off x="3929507" y="1529963"/>
            <a:ext cx="1266207" cy="1266218"/>
            <a:chOff x="5967433" y="2967073"/>
            <a:chExt cx="808040" cy="808047"/>
          </a:xfrm>
        </p:grpSpPr>
        <p:sp>
          <p:nvSpPr>
            <p:cNvPr id="152" name="Freeform 208">
              <a:extLst>
                <a:ext uri="{FF2B5EF4-FFF2-40B4-BE49-F238E27FC236}">
                  <a16:creationId xmlns:a16="http://schemas.microsoft.com/office/drawing/2014/main" id="{4A1C6B0F-16BE-4552-808A-6E3FF9EE4243}"/>
                </a:ext>
              </a:extLst>
            </p:cNvPr>
            <p:cNvSpPr>
              <a:spLocks/>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3" name="Freeform 212">
              <a:extLst>
                <a:ext uri="{FF2B5EF4-FFF2-40B4-BE49-F238E27FC236}">
                  <a16:creationId xmlns:a16="http://schemas.microsoft.com/office/drawing/2014/main" id="{1E68706D-B270-496B-A63C-54C6E1C7ED78}"/>
                </a:ext>
              </a:extLst>
            </p:cNvPr>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54" name="Freeform 213">
              <a:extLst>
                <a:ext uri="{FF2B5EF4-FFF2-40B4-BE49-F238E27FC236}">
                  <a16:creationId xmlns:a16="http://schemas.microsoft.com/office/drawing/2014/main" id="{D9406B8B-DFBB-4FA0-87E9-F51404D81BAB}"/>
                </a:ext>
              </a:extLst>
            </p:cNvPr>
            <p:cNvSpPr>
              <a:spLocks/>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5" name="Freeform 214">
              <a:extLst>
                <a:ext uri="{FF2B5EF4-FFF2-40B4-BE49-F238E27FC236}">
                  <a16:creationId xmlns:a16="http://schemas.microsoft.com/office/drawing/2014/main" id="{48DFE147-BE91-4C5A-8AEF-8ACB673F41A8}"/>
                </a:ext>
              </a:extLst>
            </p:cNvPr>
            <p:cNvSpPr>
              <a:spLocks/>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6" name="Freeform 215">
              <a:extLst>
                <a:ext uri="{FF2B5EF4-FFF2-40B4-BE49-F238E27FC236}">
                  <a16:creationId xmlns:a16="http://schemas.microsoft.com/office/drawing/2014/main" id="{79FC0CEF-8A50-47B4-9C5F-819E6F58F09A}"/>
                </a:ext>
              </a:extLst>
            </p:cNvPr>
            <p:cNvSpPr>
              <a:spLocks/>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7" name="Freeform 216">
              <a:extLst>
                <a:ext uri="{FF2B5EF4-FFF2-40B4-BE49-F238E27FC236}">
                  <a16:creationId xmlns:a16="http://schemas.microsoft.com/office/drawing/2014/main" id="{DF03ED6A-7101-40A0-B321-93FE6467463A}"/>
                </a:ext>
              </a:extLst>
            </p:cNvPr>
            <p:cNvSpPr>
              <a:spLocks/>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8" name="Freeform 217">
              <a:extLst>
                <a:ext uri="{FF2B5EF4-FFF2-40B4-BE49-F238E27FC236}">
                  <a16:creationId xmlns:a16="http://schemas.microsoft.com/office/drawing/2014/main" id="{5718941F-6E12-43D9-A6D7-8DEC6C6D5514}"/>
                </a:ext>
              </a:extLst>
            </p:cNvPr>
            <p:cNvSpPr>
              <a:spLocks/>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9" name="Freeform 218">
              <a:extLst>
                <a:ext uri="{FF2B5EF4-FFF2-40B4-BE49-F238E27FC236}">
                  <a16:creationId xmlns:a16="http://schemas.microsoft.com/office/drawing/2014/main" id="{D84D0B2C-CB7D-43CE-BCD8-E3643F7543EC}"/>
                </a:ext>
              </a:extLst>
            </p:cNvPr>
            <p:cNvSpPr>
              <a:spLocks/>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0" name="Freeform 219">
              <a:extLst>
                <a:ext uri="{FF2B5EF4-FFF2-40B4-BE49-F238E27FC236}">
                  <a16:creationId xmlns:a16="http://schemas.microsoft.com/office/drawing/2014/main" id="{3E4BB7C4-14F4-43AE-8150-B2541C6F949A}"/>
                </a:ext>
              </a:extLst>
            </p:cNvPr>
            <p:cNvSpPr>
              <a:spLocks/>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1" name="Freeform 220">
              <a:extLst>
                <a:ext uri="{FF2B5EF4-FFF2-40B4-BE49-F238E27FC236}">
                  <a16:creationId xmlns:a16="http://schemas.microsoft.com/office/drawing/2014/main" id="{D79FDA04-E3BE-4350-965E-8EC7E3FEC164}"/>
                </a:ext>
              </a:extLst>
            </p:cNvPr>
            <p:cNvSpPr>
              <a:spLocks/>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2" name="Freeform 221">
              <a:extLst>
                <a:ext uri="{FF2B5EF4-FFF2-40B4-BE49-F238E27FC236}">
                  <a16:creationId xmlns:a16="http://schemas.microsoft.com/office/drawing/2014/main" id="{686A4D42-953B-43FB-9DEE-65BD7E5C5B84}"/>
                </a:ext>
              </a:extLst>
            </p:cNvPr>
            <p:cNvSpPr>
              <a:spLocks/>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3" name="Freeform 222">
              <a:extLst>
                <a:ext uri="{FF2B5EF4-FFF2-40B4-BE49-F238E27FC236}">
                  <a16:creationId xmlns:a16="http://schemas.microsoft.com/office/drawing/2014/main" id="{35198ED2-468F-4014-B746-627C17301D58}"/>
                </a:ext>
              </a:extLst>
            </p:cNvPr>
            <p:cNvSpPr>
              <a:spLocks/>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4" name="Freeform 223">
              <a:extLst>
                <a:ext uri="{FF2B5EF4-FFF2-40B4-BE49-F238E27FC236}">
                  <a16:creationId xmlns:a16="http://schemas.microsoft.com/office/drawing/2014/main" id="{4509E093-A0C5-45E8-BA97-2141FCF700CF}"/>
                </a:ext>
              </a:extLst>
            </p:cNvPr>
            <p:cNvSpPr>
              <a:spLocks/>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5" name="Freeform 224">
              <a:extLst>
                <a:ext uri="{FF2B5EF4-FFF2-40B4-BE49-F238E27FC236}">
                  <a16:creationId xmlns:a16="http://schemas.microsoft.com/office/drawing/2014/main" id="{AFF8CB61-601A-4767-99CE-D9ACBEB6D6AE}"/>
                </a:ext>
              </a:extLst>
            </p:cNvPr>
            <p:cNvSpPr>
              <a:spLocks/>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6" name="Freeform 225">
              <a:extLst>
                <a:ext uri="{FF2B5EF4-FFF2-40B4-BE49-F238E27FC236}">
                  <a16:creationId xmlns:a16="http://schemas.microsoft.com/office/drawing/2014/main" id="{F7E2AB8B-4384-4318-AE3B-2BD13788D34D}"/>
                </a:ext>
              </a:extLst>
            </p:cNvPr>
            <p:cNvSpPr>
              <a:spLocks/>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7" name="Freeform 226">
              <a:extLst>
                <a:ext uri="{FF2B5EF4-FFF2-40B4-BE49-F238E27FC236}">
                  <a16:creationId xmlns:a16="http://schemas.microsoft.com/office/drawing/2014/main" id="{871B9DA1-8B72-411E-A856-3449E2CD8F90}"/>
                </a:ext>
              </a:extLst>
            </p:cNvPr>
            <p:cNvSpPr>
              <a:spLocks/>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8" name="Freeform 227">
              <a:extLst>
                <a:ext uri="{FF2B5EF4-FFF2-40B4-BE49-F238E27FC236}">
                  <a16:creationId xmlns:a16="http://schemas.microsoft.com/office/drawing/2014/main" id="{D52F04E9-868A-46E4-89C0-8F9B5A271646}"/>
                </a:ext>
              </a:extLst>
            </p:cNvPr>
            <p:cNvSpPr>
              <a:spLocks/>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9" name="Freeform 228">
              <a:extLst>
                <a:ext uri="{FF2B5EF4-FFF2-40B4-BE49-F238E27FC236}">
                  <a16:creationId xmlns:a16="http://schemas.microsoft.com/office/drawing/2014/main" id="{EB0D5DDF-8E43-4D28-BD67-D55562438407}"/>
                </a:ext>
              </a:extLst>
            </p:cNvPr>
            <p:cNvSpPr>
              <a:spLocks/>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0" name="Freeform 229">
              <a:extLst>
                <a:ext uri="{FF2B5EF4-FFF2-40B4-BE49-F238E27FC236}">
                  <a16:creationId xmlns:a16="http://schemas.microsoft.com/office/drawing/2014/main" id="{D95D7660-916D-4F00-A43A-382863445183}"/>
                </a:ext>
              </a:extLst>
            </p:cNvPr>
            <p:cNvSpPr>
              <a:spLocks/>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1" name="Freeform 230">
              <a:extLst>
                <a:ext uri="{FF2B5EF4-FFF2-40B4-BE49-F238E27FC236}">
                  <a16:creationId xmlns:a16="http://schemas.microsoft.com/office/drawing/2014/main" id="{94409655-4FAC-4F45-B589-B9A3B44435EF}"/>
                </a:ext>
              </a:extLst>
            </p:cNvPr>
            <p:cNvSpPr>
              <a:spLocks/>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2" name="Freeform 231">
              <a:extLst>
                <a:ext uri="{FF2B5EF4-FFF2-40B4-BE49-F238E27FC236}">
                  <a16:creationId xmlns:a16="http://schemas.microsoft.com/office/drawing/2014/main" id="{37906DFF-92B9-44EF-A054-A12790760A16}"/>
                </a:ext>
              </a:extLst>
            </p:cNvPr>
            <p:cNvSpPr>
              <a:spLocks/>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3" name="Freeform 232">
              <a:extLst>
                <a:ext uri="{FF2B5EF4-FFF2-40B4-BE49-F238E27FC236}">
                  <a16:creationId xmlns:a16="http://schemas.microsoft.com/office/drawing/2014/main" id="{7D5501A2-9A19-4A2D-A352-C7EA3A20CE7A}"/>
                </a:ext>
              </a:extLst>
            </p:cNvPr>
            <p:cNvSpPr>
              <a:spLocks/>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4" name="Freeform 233">
              <a:extLst>
                <a:ext uri="{FF2B5EF4-FFF2-40B4-BE49-F238E27FC236}">
                  <a16:creationId xmlns:a16="http://schemas.microsoft.com/office/drawing/2014/main" id="{26E68B0A-19FA-4BB9-AD26-C0163D0080A9}"/>
                </a:ext>
              </a:extLst>
            </p:cNvPr>
            <p:cNvSpPr>
              <a:spLocks/>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5" name="Freeform 234">
              <a:extLst>
                <a:ext uri="{FF2B5EF4-FFF2-40B4-BE49-F238E27FC236}">
                  <a16:creationId xmlns:a16="http://schemas.microsoft.com/office/drawing/2014/main" id="{F0872902-5AF3-47E9-9164-850C8B1D0EB0}"/>
                </a:ext>
              </a:extLst>
            </p:cNvPr>
            <p:cNvSpPr>
              <a:spLocks/>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6" name="Freeform 235">
              <a:extLst>
                <a:ext uri="{FF2B5EF4-FFF2-40B4-BE49-F238E27FC236}">
                  <a16:creationId xmlns:a16="http://schemas.microsoft.com/office/drawing/2014/main" id="{502EDE89-C697-4CAD-B51A-D398DAC09F40}"/>
                </a:ext>
              </a:extLst>
            </p:cNvPr>
            <p:cNvSpPr>
              <a:spLocks/>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7" name="Freeform 236">
              <a:extLst>
                <a:ext uri="{FF2B5EF4-FFF2-40B4-BE49-F238E27FC236}">
                  <a16:creationId xmlns:a16="http://schemas.microsoft.com/office/drawing/2014/main" id="{DCFE4D00-392B-43CE-BACB-0CD6287B4953}"/>
                </a:ext>
              </a:extLst>
            </p:cNvPr>
            <p:cNvSpPr>
              <a:spLocks/>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8" name="Freeform 237">
              <a:extLst>
                <a:ext uri="{FF2B5EF4-FFF2-40B4-BE49-F238E27FC236}">
                  <a16:creationId xmlns:a16="http://schemas.microsoft.com/office/drawing/2014/main" id="{9873F800-E038-4620-B284-9F397741C0E1}"/>
                </a:ext>
              </a:extLst>
            </p:cNvPr>
            <p:cNvSpPr>
              <a:spLocks/>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9" name="Freeform 238">
              <a:extLst>
                <a:ext uri="{FF2B5EF4-FFF2-40B4-BE49-F238E27FC236}">
                  <a16:creationId xmlns:a16="http://schemas.microsoft.com/office/drawing/2014/main" id="{C524F82A-FC39-4530-8738-879EB85CE6EC}"/>
                </a:ext>
              </a:extLst>
            </p:cNvPr>
            <p:cNvSpPr>
              <a:spLocks/>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0" name="Freeform 239">
              <a:extLst>
                <a:ext uri="{FF2B5EF4-FFF2-40B4-BE49-F238E27FC236}">
                  <a16:creationId xmlns:a16="http://schemas.microsoft.com/office/drawing/2014/main" id="{7389E4C1-03EE-4709-A9AA-5E629545CE0C}"/>
                </a:ext>
              </a:extLst>
            </p:cNvPr>
            <p:cNvSpPr>
              <a:spLocks/>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1" name="Freeform 240">
              <a:extLst>
                <a:ext uri="{FF2B5EF4-FFF2-40B4-BE49-F238E27FC236}">
                  <a16:creationId xmlns:a16="http://schemas.microsoft.com/office/drawing/2014/main" id="{5E0AD0ED-8726-4480-B2A9-FB0FDA199578}"/>
                </a:ext>
              </a:extLst>
            </p:cNvPr>
            <p:cNvSpPr>
              <a:spLocks/>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2" name="Freeform 241">
              <a:extLst>
                <a:ext uri="{FF2B5EF4-FFF2-40B4-BE49-F238E27FC236}">
                  <a16:creationId xmlns:a16="http://schemas.microsoft.com/office/drawing/2014/main" id="{0B1DB695-1D7A-4C84-AA86-7D045AF53A04}"/>
                </a:ext>
              </a:extLst>
            </p:cNvPr>
            <p:cNvSpPr>
              <a:spLocks/>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3" name="Freeform 242">
              <a:extLst>
                <a:ext uri="{FF2B5EF4-FFF2-40B4-BE49-F238E27FC236}">
                  <a16:creationId xmlns:a16="http://schemas.microsoft.com/office/drawing/2014/main" id="{6AE87875-E4E5-440B-9BE9-C2A66CA12009}"/>
                </a:ext>
              </a:extLst>
            </p:cNvPr>
            <p:cNvSpPr>
              <a:spLocks/>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4" name="Freeform 243">
              <a:extLst>
                <a:ext uri="{FF2B5EF4-FFF2-40B4-BE49-F238E27FC236}">
                  <a16:creationId xmlns:a16="http://schemas.microsoft.com/office/drawing/2014/main" id="{FB5C89D2-47DE-4474-8F8F-F985204E0933}"/>
                </a:ext>
              </a:extLst>
            </p:cNvPr>
            <p:cNvSpPr>
              <a:spLocks/>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5" name="Freeform 244">
              <a:extLst>
                <a:ext uri="{FF2B5EF4-FFF2-40B4-BE49-F238E27FC236}">
                  <a16:creationId xmlns:a16="http://schemas.microsoft.com/office/drawing/2014/main" id="{0DE3A1F0-D9EE-4E46-A275-BB86A575119D}"/>
                </a:ext>
              </a:extLst>
            </p:cNvPr>
            <p:cNvSpPr>
              <a:spLocks/>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6" name="Freeform 245">
              <a:extLst>
                <a:ext uri="{FF2B5EF4-FFF2-40B4-BE49-F238E27FC236}">
                  <a16:creationId xmlns:a16="http://schemas.microsoft.com/office/drawing/2014/main" id="{BE5448AF-D9CD-4FE9-B2D5-22F376C062B3}"/>
                </a:ext>
              </a:extLst>
            </p:cNvPr>
            <p:cNvSpPr>
              <a:spLocks/>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7" name="Freeform 246">
              <a:extLst>
                <a:ext uri="{FF2B5EF4-FFF2-40B4-BE49-F238E27FC236}">
                  <a16:creationId xmlns:a16="http://schemas.microsoft.com/office/drawing/2014/main" id="{34FE5BC6-5D82-48EF-8BEF-C063DDD24C16}"/>
                </a:ext>
              </a:extLst>
            </p:cNvPr>
            <p:cNvSpPr>
              <a:spLocks/>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8" name="Freeform 247">
              <a:extLst>
                <a:ext uri="{FF2B5EF4-FFF2-40B4-BE49-F238E27FC236}">
                  <a16:creationId xmlns:a16="http://schemas.microsoft.com/office/drawing/2014/main" id="{59B42F3D-40A1-4F4A-BD9A-F9A3A3002CB1}"/>
                </a:ext>
              </a:extLst>
            </p:cNvPr>
            <p:cNvSpPr>
              <a:spLocks/>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9" name="Freeform 248">
              <a:extLst>
                <a:ext uri="{FF2B5EF4-FFF2-40B4-BE49-F238E27FC236}">
                  <a16:creationId xmlns:a16="http://schemas.microsoft.com/office/drawing/2014/main" id="{908CE878-5D52-4C5A-B0E0-622304D9A82C}"/>
                </a:ext>
              </a:extLst>
            </p:cNvPr>
            <p:cNvSpPr>
              <a:spLocks/>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0" name="Freeform 249">
              <a:extLst>
                <a:ext uri="{FF2B5EF4-FFF2-40B4-BE49-F238E27FC236}">
                  <a16:creationId xmlns:a16="http://schemas.microsoft.com/office/drawing/2014/main" id="{7E647BB8-5FD1-4011-BD10-61006B416A82}"/>
                </a:ext>
              </a:extLst>
            </p:cNvPr>
            <p:cNvSpPr>
              <a:spLocks/>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1" name="Freeform 250">
              <a:extLst>
                <a:ext uri="{FF2B5EF4-FFF2-40B4-BE49-F238E27FC236}">
                  <a16:creationId xmlns:a16="http://schemas.microsoft.com/office/drawing/2014/main" id="{18E907E3-4FCD-4204-AB00-6605B3B110EE}"/>
                </a:ext>
              </a:extLst>
            </p:cNvPr>
            <p:cNvSpPr>
              <a:spLocks/>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2" name="Freeform 251">
              <a:extLst>
                <a:ext uri="{FF2B5EF4-FFF2-40B4-BE49-F238E27FC236}">
                  <a16:creationId xmlns:a16="http://schemas.microsoft.com/office/drawing/2014/main" id="{98902307-152C-469C-9C4D-B39833354DB7}"/>
                </a:ext>
              </a:extLst>
            </p:cNvPr>
            <p:cNvSpPr>
              <a:spLocks/>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3" name="Freeform 252">
              <a:extLst>
                <a:ext uri="{FF2B5EF4-FFF2-40B4-BE49-F238E27FC236}">
                  <a16:creationId xmlns:a16="http://schemas.microsoft.com/office/drawing/2014/main" id="{EAE75CBB-ABA4-4C48-9237-B4783FBA7567}"/>
                </a:ext>
              </a:extLst>
            </p:cNvPr>
            <p:cNvSpPr>
              <a:spLocks/>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194" name="Group 193">
            <a:extLst>
              <a:ext uri="{FF2B5EF4-FFF2-40B4-BE49-F238E27FC236}">
                <a16:creationId xmlns:a16="http://schemas.microsoft.com/office/drawing/2014/main" id="{F8D4092C-FCF0-4032-A283-A78BB289F884}"/>
              </a:ext>
            </a:extLst>
          </p:cNvPr>
          <p:cNvGrpSpPr/>
          <p:nvPr userDrawn="1"/>
        </p:nvGrpSpPr>
        <p:grpSpPr>
          <a:xfrm>
            <a:off x="1233374" y="1529963"/>
            <a:ext cx="1266207" cy="1266218"/>
            <a:chOff x="4978417" y="2967073"/>
            <a:chExt cx="808040" cy="808047"/>
          </a:xfrm>
        </p:grpSpPr>
        <p:sp>
          <p:nvSpPr>
            <p:cNvPr id="195" name="Freeform 211">
              <a:extLst>
                <a:ext uri="{FF2B5EF4-FFF2-40B4-BE49-F238E27FC236}">
                  <a16:creationId xmlns:a16="http://schemas.microsoft.com/office/drawing/2014/main" id="{04526D32-E13D-4E2E-AAE2-270AA9F95229}"/>
                </a:ext>
              </a:extLst>
            </p:cNvPr>
            <p:cNvSpPr>
              <a:spLocks/>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7" name="Freeform 253">
              <a:extLst>
                <a:ext uri="{FF2B5EF4-FFF2-40B4-BE49-F238E27FC236}">
                  <a16:creationId xmlns:a16="http://schemas.microsoft.com/office/drawing/2014/main" id="{2CF53438-8348-4F0B-BAC3-5E68B546AD52}"/>
                </a:ext>
              </a:extLst>
            </p:cNvPr>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8" name="Freeform 254">
              <a:extLst>
                <a:ext uri="{FF2B5EF4-FFF2-40B4-BE49-F238E27FC236}">
                  <a16:creationId xmlns:a16="http://schemas.microsoft.com/office/drawing/2014/main" id="{8C7701A4-DA55-4D75-82FC-0131A0ECB9B2}"/>
                </a:ext>
              </a:extLst>
            </p:cNvPr>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9" name="Freeform 255">
              <a:extLst>
                <a:ext uri="{FF2B5EF4-FFF2-40B4-BE49-F238E27FC236}">
                  <a16:creationId xmlns:a16="http://schemas.microsoft.com/office/drawing/2014/main" id="{3871790A-CC20-4F4B-B2E8-76C084DFCCF4}"/>
                </a:ext>
              </a:extLst>
            </p:cNvPr>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0" name="Freeform 256">
              <a:extLst>
                <a:ext uri="{FF2B5EF4-FFF2-40B4-BE49-F238E27FC236}">
                  <a16:creationId xmlns:a16="http://schemas.microsoft.com/office/drawing/2014/main" id="{CB4DC264-E8E6-41C6-9E9C-E8ABAD46B6CF}"/>
                </a:ext>
              </a:extLst>
            </p:cNvPr>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1" name="Freeform 257">
              <a:extLst>
                <a:ext uri="{FF2B5EF4-FFF2-40B4-BE49-F238E27FC236}">
                  <a16:creationId xmlns:a16="http://schemas.microsoft.com/office/drawing/2014/main" id="{090A6583-7376-40DC-967C-76C02AA3F10C}"/>
                </a:ext>
              </a:extLst>
            </p:cNvPr>
            <p:cNvSpPr>
              <a:spLocks/>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72961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chine Learning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1" y="1642853"/>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2" name="Title 1"/>
          <p:cNvSpPr>
            <a:spLocks noGrp="1"/>
          </p:cNvSpPr>
          <p:nvPr>
            <p:ph type="title" hasCustomPrompt="1"/>
          </p:nvPr>
        </p:nvSpPr>
        <p:spPr>
          <a:xfrm>
            <a:off x="1857797" y="915566"/>
            <a:ext cx="6829003"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8/9/2021</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6"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50000"/>
                </a:schemeClr>
              </a:solidFill>
            </a:endParaRPr>
          </a:p>
        </p:txBody>
      </p:sp>
      <p:sp>
        <p:nvSpPr>
          <p:cNvPr id="111" name="Text Placeholder 4"/>
          <p:cNvSpPr>
            <a:spLocks noGrp="1"/>
          </p:cNvSpPr>
          <p:nvPr>
            <p:ph type="body" sz="quarter" idx="35" hasCustomPrompt="1"/>
          </p:nvPr>
        </p:nvSpPr>
        <p:spPr>
          <a:xfrm>
            <a:off x="1857797" y="2057202"/>
            <a:ext cx="6818659" cy="2448272"/>
          </a:xfrm>
        </p:spPr>
        <p:txBody>
          <a:bodyPr anchor="t">
            <a:noAutofit/>
          </a:bodyPr>
          <a:lstStyle>
            <a:lvl1pPr marL="0" marR="0" indent="0" algn="l" defTabSz="914377"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chine Learning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8/9/2021</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6"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4" name="Text Placeholder 4"/>
          <p:cNvSpPr>
            <a:spLocks noGrp="1"/>
          </p:cNvSpPr>
          <p:nvPr>
            <p:ph type="body" sz="quarter" idx="39" hasCustomPrompt="1"/>
          </p:nvPr>
        </p:nvSpPr>
        <p:spPr>
          <a:xfrm>
            <a:off x="4067944" y="1746442"/>
            <a:ext cx="4608512" cy="505509"/>
          </a:xfrm>
        </p:spPr>
        <p:txBody>
          <a:bodyPr anchor="ctr">
            <a:noAutofit/>
          </a:bodyPr>
          <a:lstStyle>
            <a:lvl1pPr marL="0" indent="0" algn="l">
              <a:buNone/>
              <a:defRPr sz="2800">
                <a:solidFill>
                  <a:schemeClr val="accent5"/>
                </a:solidFill>
              </a:defRPr>
            </a:lvl1pPr>
          </a:lstStyle>
          <a:p>
            <a:r>
              <a:rPr lang="en-US" dirty="0"/>
              <a:t>Insert your text here</a:t>
            </a:r>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p>
        </p:txBody>
      </p:sp>
      <p:grpSp>
        <p:nvGrpSpPr>
          <p:cNvPr id="7" name="Group 6">
            <a:extLst>
              <a:ext uri="{FF2B5EF4-FFF2-40B4-BE49-F238E27FC236}">
                <a16:creationId xmlns:a16="http://schemas.microsoft.com/office/drawing/2014/main" id="{540B2E6F-6FDA-46D2-BC57-8BE8E00104F2}"/>
              </a:ext>
            </a:extLst>
          </p:cNvPr>
          <p:cNvGrpSpPr/>
          <p:nvPr userDrawn="1"/>
        </p:nvGrpSpPr>
        <p:grpSpPr>
          <a:xfrm>
            <a:off x="769525" y="1498605"/>
            <a:ext cx="2866371" cy="2866370"/>
            <a:chOff x="769526" y="1498605"/>
            <a:chExt cx="2866370" cy="2866370"/>
          </a:xfrm>
        </p:grpSpPr>
        <p:sp>
          <p:nvSpPr>
            <p:cNvPr id="11" name="Oval 10"/>
            <p:cNvSpPr/>
            <p:nvPr userDrawn="1"/>
          </p:nvSpPr>
          <p:spPr>
            <a:xfrm>
              <a:off x="769526" y="1498605"/>
              <a:ext cx="2866370" cy="2866370"/>
            </a:xfrm>
            <a:prstGeom prst="ellipse">
              <a:avLst/>
            </a:prstGeom>
            <a:solidFill>
              <a:srgbClr val="646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6" name="Picture 5">
              <a:extLst>
                <a:ext uri="{FF2B5EF4-FFF2-40B4-BE49-F238E27FC236}">
                  <a16:creationId xmlns:a16="http://schemas.microsoft.com/office/drawing/2014/main" id="{2AA3E500-A74F-4C20-84A6-8EC81ADA2DF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7271" y="1827527"/>
              <a:ext cx="2733632" cy="2203052"/>
            </a:xfrm>
            <a:prstGeom prst="rect">
              <a:avLst/>
            </a:prstGeom>
          </p:spPr>
        </p:pic>
      </p:grpSp>
    </p:spTree>
    <p:extLst>
      <p:ext uri="{BB962C8B-B14F-4D97-AF65-F5344CB8AC3E}">
        <p14:creationId xmlns:p14="http://schemas.microsoft.com/office/powerpoint/2010/main" val="17661408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chine Learning PPT 5">
    <p:spTree>
      <p:nvGrpSpPr>
        <p:cNvPr id="1" name=""/>
        <p:cNvGrpSpPr/>
        <p:nvPr/>
      </p:nvGrpSpPr>
      <p:grpSpPr>
        <a:xfrm>
          <a:off x="0" y="0"/>
          <a:ext cx="0" cy="0"/>
          <a:chOff x="0" y="0"/>
          <a:chExt cx="0" cy="0"/>
        </a:xfrm>
      </p:grpSpPr>
      <p:sp>
        <p:nvSpPr>
          <p:cNvPr id="236" name="Freeform 12"/>
          <p:cNvSpPr>
            <a:spLocks/>
          </p:cNvSpPr>
          <p:nvPr userDrawn="1"/>
        </p:nvSpPr>
        <p:spPr bwMode="auto">
          <a:xfrm>
            <a:off x="0" y="4402140"/>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8/9/2021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6"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377"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pPr/>
              <a:t>8/9/2021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ctr" defTabSz="914377" rtl="0" eaLnBrk="1" latinLnBrk="0" hangingPunct="1">
        <a:spcBef>
          <a:spcPct val="0"/>
        </a:spcBef>
        <a:buNone/>
        <a:defRPr sz="4200" kern="1200">
          <a:solidFill>
            <a:schemeClr val="tx1"/>
          </a:solidFill>
          <a:latin typeface="+mn-lt"/>
          <a:ea typeface="+mj-ea"/>
          <a:cs typeface="+mj-cs"/>
        </a:defRPr>
      </a:lvl1pPr>
    </p:titleStyle>
    <p:bodyStyle>
      <a:lvl1pPr marL="342891" indent="-342891" algn="l" defTabSz="914377"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3.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5.emf"/><Relationship Id="rId1" Type="http://schemas.openxmlformats.org/officeDocument/2006/relationships/slideLayout" Target="../slideLayouts/slideLayout5.xml"/><Relationship Id="rId4" Type="http://schemas.openxmlformats.org/officeDocument/2006/relationships/image" Target="../media/image10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7C5B-A9BA-45D4-AB6C-21E22D7C32DC}"/>
              </a:ext>
            </a:extLst>
          </p:cNvPr>
          <p:cNvSpPr>
            <a:spLocks noGrp="1"/>
          </p:cNvSpPr>
          <p:nvPr>
            <p:ph type="title"/>
          </p:nvPr>
        </p:nvSpPr>
        <p:spPr/>
        <p:txBody>
          <a:bodyPr/>
          <a:lstStyle/>
          <a:p>
            <a:r>
              <a:rPr lang="en-US" sz="3600" dirty="0">
                <a:latin typeface="Chalkboard SE" panose="03050602040202020205" pitchFamily="66" charset="0"/>
              </a:rPr>
              <a:t>Machine Learning</a:t>
            </a:r>
          </a:p>
        </p:txBody>
      </p:sp>
      <p:sp>
        <p:nvSpPr>
          <p:cNvPr id="4" name="TextBox 3">
            <a:extLst>
              <a:ext uri="{FF2B5EF4-FFF2-40B4-BE49-F238E27FC236}">
                <a16:creationId xmlns:a16="http://schemas.microsoft.com/office/drawing/2014/main" id="{42285606-1260-4D13-8AAA-80226E1F6554}"/>
              </a:ext>
            </a:extLst>
          </p:cNvPr>
          <p:cNvSpPr txBox="1"/>
          <p:nvPr/>
        </p:nvSpPr>
        <p:spPr>
          <a:xfrm>
            <a:off x="3467115" y="-307777"/>
            <a:ext cx="1804212" cy="307777"/>
          </a:xfrm>
          <a:prstGeom prst="rect">
            <a:avLst/>
          </a:prstGeom>
          <a:noFill/>
        </p:spPr>
        <p:txBody>
          <a:bodyPr wrap="none" rtlCol="0">
            <a:spAutoFit/>
          </a:bodyPr>
          <a:lstStyle/>
          <a:p>
            <a:r>
              <a:rPr lang="en-US" sz="1400" dirty="0">
                <a:solidFill>
                  <a:schemeClr val="tx1">
                    <a:lumMod val="65000"/>
                    <a:lumOff val="35000"/>
                  </a:schemeClr>
                </a:solidFill>
              </a:rPr>
              <a:t>© Templateswise.com</a:t>
            </a:r>
          </a:p>
        </p:txBody>
      </p:sp>
      <p:sp>
        <p:nvSpPr>
          <p:cNvPr id="6" name="Text Placeholder 5">
            <a:extLst>
              <a:ext uri="{FF2B5EF4-FFF2-40B4-BE49-F238E27FC236}">
                <a16:creationId xmlns:a16="http://schemas.microsoft.com/office/drawing/2014/main" id="{AF279908-18FA-48DE-AC33-7A9FEEB91B51}"/>
              </a:ext>
            </a:extLst>
          </p:cNvPr>
          <p:cNvSpPr>
            <a:spLocks noGrp="1"/>
          </p:cNvSpPr>
          <p:nvPr>
            <p:ph type="body" sz="quarter" idx="35"/>
          </p:nvPr>
        </p:nvSpPr>
        <p:spPr>
          <a:xfrm>
            <a:off x="4892408" y="2427734"/>
            <a:ext cx="3672408" cy="452437"/>
          </a:xfrm>
        </p:spPr>
        <p:txBody>
          <a:bodyPr/>
          <a:lstStyle/>
          <a:p>
            <a:r>
              <a:rPr lang="en-IN" dirty="0">
                <a:latin typeface="Chalkboard SE" panose="03050602040202020205" pitchFamily="66" charset="0"/>
              </a:rPr>
              <a:t>algorithms using Python</a:t>
            </a:r>
          </a:p>
        </p:txBody>
      </p:sp>
      <p:sp>
        <p:nvSpPr>
          <p:cNvPr id="7" name="TextBox 6">
            <a:extLst>
              <a:ext uri="{FF2B5EF4-FFF2-40B4-BE49-F238E27FC236}">
                <a16:creationId xmlns:a16="http://schemas.microsoft.com/office/drawing/2014/main" id="{67F71E96-E39C-4A1A-9F27-882D34CBE8D7}"/>
              </a:ext>
            </a:extLst>
          </p:cNvPr>
          <p:cNvSpPr txBox="1"/>
          <p:nvPr/>
        </p:nvSpPr>
        <p:spPr>
          <a:xfrm>
            <a:off x="524507" y="4093409"/>
            <a:ext cx="8183816" cy="923330"/>
          </a:xfrm>
          <a:prstGeom prst="rect">
            <a:avLst/>
          </a:prstGeom>
          <a:noFill/>
        </p:spPr>
        <p:txBody>
          <a:bodyPr wrap="square">
            <a:spAutoFit/>
          </a:bodyPr>
          <a:lstStyle/>
          <a:p>
            <a:r>
              <a:rPr lang="en-US" dirty="0">
                <a:solidFill>
                  <a:srgbClr val="000000"/>
                </a:solidFill>
                <a:latin typeface="Chalkboard SE" panose="03050602040202020205" pitchFamily="66" charset="0"/>
              </a:rPr>
              <a:t>“A baby learns to crawl, walk and then run. We are in the crawling stage when it comes to applying machine learning.”    </a:t>
            </a:r>
          </a:p>
          <a:p>
            <a:r>
              <a:rPr lang="en-US" dirty="0">
                <a:solidFill>
                  <a:srgbClr val="000000"/>
                </a:solidFill>
                <a:latin typeface="Chalkboard SE" panose="03050602040202020205" pitchFamily="66" charset="0"/>
              </a:rPr>
              <a:t>                                                                         - </a:t>
            </a:r>
            <a:r>
              <a:rPr lang="en-US" b="1" dirty="0">
                <a:solidFill>
                  <a:srgbClr val="000000"/>
                </a:solidFill>
                <a:latin typeface="Chalkboard SE" panose="03050602040202020205" pitchFamily="66" charset="0"/>
              </a:rPr>
              <a:t>Dave Waters</a:t>
            </a:r>
            <a:endParaRPr lang="en-IN" dirty="0">
              <a:latin typeface="Chalkboard SE" panose="03050602040202020205" pitchFamily="66" charset="0"/>
            </a:endParaRPr>
          </a:p>
        </p:txBody>
      </p:sp>
    </p:spTree>
    <p:extLst>
      <p:ext uri="{BB962C8B-B14F-4D97-AF65-F5344CB8AC3E}">
        <p14:creationId xmlns:p14="http://schemas.microsoft.com/office/powerpoint/2010/main" val="3446047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142EA-CC0E-4D77-A898-DA3F5775690E}"/>
              </a:ext>
            </a:extLst>
          </p:cNvPr>
          <p:cNvSpPr>
            <a:spLocks noGrp="1"/>
          </p:cNvSpPr>
          <p:nvPr>
            <p:ph type="title"/>
          </p:nvPr>
        </p:nvSpPr>
        <p:spPr/>
        <p:txBody>
          <a:bodyPr/>
          <a:lstStyle/>
          <a:p>
            <a:pPr algn="l"/>
            <a:r>
              <a:rPr lang="en-IN" dirty="0">
                <a:latin typeface="Chalkboard SE" panose="03050602040202020205" pitchFamily="66" charset="0"/>
              </a:rPr>
              <a:t>Applications and Advantages:</a:t>
            </a:r>
          </a:p>
        </p:txBody>
      </p:sp>
      <p:sp>
        <p:nvSpPr>
          <p:cNvPr id="3" name="Text Placeholder 2">
            <a:extLst>
              <a:ext uri="{FF2B5EF4-FFF2-40B4-BE49-F238E27FC236}">
                <a16:creationId xmlns:a16="http://schemas.microsoft.com/office/drawing/2014/main" id="{5BBAC6EA-D2B1-418D-A3C3-F861C820E00D}"/>
              </a:ext>
            </a:extLst>
          </p:cNvPr>
          <p:cNvSpPr>
            <a:spLocks noGrp="1"/>
          </p:cNvSpPr>
          <p:nvPr>
            <p:ph type="body" sz="quarter" idx="35"/>
          </p:nvPr>
        </p:nvSpPr>
        <p:spPr>
          <a:xfrm>
            <a:off x="467544" y="1131590"/>
            <a:ext cx="8208912" cy="3270548"/>
          </a:xfrm>
        </p:spPr>
        <p:txBody>
          <a:bodyPr/>
          <a:lstStyle/>
          <a:p>
            <a:pPr marL="285750" indent="-285750" algn="l">
              <a:buFont typeface="Arial" panose="020B0604020202020204" pitchFamily="34" charset="0"/>
              <a:buChar char="•"/>
            </a:pPr>
            <a:r>
              <a:rPr lang="en-IN" sz="1400" dirty="0">
                <a:latin typeface="Chalkboard SE" panose="03050602040202020205" pitchFamily="66" charset="0"/>
              </a:rPr>
              <a:t>Predictive analysis</a:t>
            </a:r>
          </a:p>
          <a:p>
            <a:pPr marL="285750" indent="-285750" algn="l">
              <a:buFont typeface="Arial" panose="020B0604020202020204" pitchFamily="34" charset="0"/>
              <a:buChar char="•"/>
            </a:pPr>
            <a:r>
              <a:rPr lang="en-IN" sz="1400" dirty="0">
                <a:latin typeface="Chalkboard SE" panose="03050602040202020205" pitchFamily="66" charset="0"/>
              </a:rPr>
              <a:t>Operation efficiency</a:t>
            </a:r>
          </a:p>
          <a:p>
            <a:pPr marL="285750" indent="-285750" algn="l">
              <a:buFont typeface="Arial" panose="020B0604020202020204" pitchFamily="34" charset="0"/>
              <a:buChar char="•"/>
            </a:pPr>
            <a:r>
              <a:rPr lang="en-IN" sz="1400" dirty="0">
                <a:latin typeface="Chalkboard SE" panose="03050602040202020205" pitchFamily="66" charset="0"/>
              </a:rPr>
              <a:t>Supporting decisions</a:t>
            </a:r>
          </a:p>
          <a:p>
            <a:pPr marL="285750" indent="-285750" algn="l">
              <a:buFont typeface="Arial" panose="020B0604020202020204" pitchFamily="34" charset="0"/>
              <a:buChar char="•"/>
            </a:pPr>
            <a:r>
              <a:rPr lang="en-IN" sz="1400" dirty="0">
                <a:latin typeface="Chalkboard SE" panose="03050602040202020205" pitchFamily="66" charset="0"/>
              </a:rPr>
              <a:t>Correcting errors</a:t>
            </a:r>
          </a:p>
          <a:p>
            <a:pPr marL="285750" indent="-285750" algn="l">
              <a:buFont typeface="Arial" panose="020B0604020202020204" pitchFamily="34" charset="0"/>
              <a:buChar char="•"/>
            </a:pPr>
            <a:r>
              <a:rPr lang="en-IN" sz="1400" dirty="0">
                <a:latin typeface="Chalkboard SE" panose="03050602040202020205" pitchFamily="66" charset="0"/>
              </a:rPr>
              <a:t>New insights</a:t>
            </a:r>
          </a:p>
          <a:p>
            <a:pPr marL="285750" indent="-285750" algn="l">
              <a:buFont typeface="Arial" panose="020B0604020202020204" pitchFamily="34" charset="0"/>
              <a:buChar char="•"/>
            </a:pPr>
            <a:endParaRPr lang="en-IN" sz="1600" dirty="0">
              <a:latin typeface="Chalkboard SE" panose="03050602040202020205" pitchFamily="66" charset="0"/>
            </a:endParaRPr>
          </a:p>
          <a:p>
            <a:pPr marL="285750" indent="-285750" algn="l">
              <a:buFont typeface="Arial" panose="020B0604020202020204" pitchFamily="34" charset="0"/>
              <a:buChar char="•"/>
            </a:pPr>
            <a:r>
              <a:rPr lang="en-US" sz="1400" b="0" i="0" dirty="0">
                <a:solidFill>
                  <a:schemeClr val="tx2">
                    <a:lumMod val="75000"/>
                  </a:schemeClr>
                </a:solidFill>
                <a:effectLst/>
                <a:latin typeface="Chalkboard SE" panose="03050602040202020205" pitchFamily="66" charset="0"/>
              </a:rPr>
              <a:t>It is easier to implement, interpret, and very efficient to train.</a:t>
            </a:r>
          </a:p>
          <a:p>
            <a:pPr marL="285750" indent="-285750" algn="l">
              <a:buFont typeface="Arial" panose="020B0604020202020204" pitchFamily="34" charset="0"/>
              <a:buChar char="•"/>
            </a:pPr>
            <a:r>
              <a:rPr lang="en-US" sz="1400" b="0" i="0" dirty="0">
                <a:solidFill>
                  <a:schemeClr val="tx2">
                    <a:lumMod val="75000"/>
                  </a:schemeClr>
                </a:solidFill>
                <a:effectLst/>
                <a:latin typeface="Chalkboard SE" panose="03050602040202020205" pitchFamily="66" charset="0"/>
              </a:rPr>
              <a:t>It makes no assumptions about distributions of classes in feature space.</a:t>
            </a:r>
            <a:endParaRPr lang="en-US" sz="1400" dirty="0">
              <a:solidFill>
                <a:schemeClr val="tx2">
                  <a:lumMod val="75000"/>
                </a:schemeClr>
              </a:solidFill>
              <a:latin typeface="Chalkboard SE" panose="03050602040202020205" pitchFamily="66" charset="0"/>
            </a:endParaRPr>
          </a:p>
          <a:p>
            <a:pPr marL="285750" indent="-285750" algn="l">
              <a:buFont typeface="Arial" panose="020B0604020202020204" pitchFamily="34" charset="0"/>
              <a:buChar char="•"/>
            </a:pPr>
            <a:r>
              <a:rPr lang="en-US" sz="1400" b="0" i="0" dirty="0">
                <a:solidFill>
                  <a:schemeClr val="tx2">
                    <a:lumMod val="75000"/>
                  </a:schemeClr>
                </a:solidFill>
                <a:effectLst/>
                <a:latin typeface="Chalkboard SE" panose="03050602040202020205" pitchFamily="66" charset="0"/>
              </a:rPr>
              <a:t>It is very fast at classifying unknown records.</a:t>
            </a:r>
          </a:p>
          <a:p>
            <a:pPr marL="285750" indent="-285750" algn="l">
              <a:buFont typeface="Arial" panose="020B0604020202020204" pitchFamily="34" charset="0"/>
              <a:buChar char="•"/>
            </a:pPr>
            <a:r>
              <a:rPr lang="en-US" sz="1400" b="0" i="0" dirty="0">
                <a:effectLst/>
                <a:latin typeface="Chalkboard SE" panose="03050602040202020205" pitchFamily="66" charset="0"/>
              </a:rPr>
              <a:t>Good accuracy for many simple data sets and it performs well when the dataset is linearly separable but does not work for non linear data and for data where features are more than data points.</a:t>
            </a:r>
            <a:endParaRPr lang="en-IN" sz="1400" dirty="0">
              <a:solidFill>
                <a:schemeClr val="tx2">
                  <a:lumMod val="75000"/>
                </a:schemeClr>
              </a:solidFill>
              <a:latin typeface="Chalkboard SE" panose="03050602040202020205" pitchFamily="66" charset="0"/>
            </a:endParaRPr>
          </a:p>
        </p:txBody>
      </p:sp>
      <p:cxnSp>
        <p:nvCxnSpPr>
          <p:cNvPr id="4" name="Straight Connector 3">
            <a:extLst>
              <a:ext uri="{FF2B5EF4-FFF2-40B4-BE49-F238E27FC236}">
                <a16:creationId xmlns:a16="http://schemas.microsoft.com/office/drawing/2014/main" id="{E6A95F21-565D-4E5A-B9D5-FA10E6387A55}"/>
              </a:ext>
            </a:extLst>
          </p:cNvPr>
          <p:cNvCxnSpPr>
            <a:cxnSpLocks/>
          </p:cNvCxnSpPr>
          <p:nvPr/>
        </p:nvCxnSpPr>
        <p:spPr>
          <a:xfrm>
            <a:off x="1115616" y="2571750"/>
            <a:ext cx="7128792"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014746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6CC36B-20D9-4591-AECA-C075546489C5}"/>
              </a:ext>
            </a:extLst>
          </p:cNvPr>
          <p:cNvSpPr>
            <a:spLocks noGrp="1"/>
          </p:cNvSpPr>
          <p:nvPr>
            <p:ph type="body" sz="quarter" idx="39"/>
          </p:nvPr>
        </p:nvSpPr>
        <p:spPr>
          <a:xfrm>
            <a:off x="4283968" y="2283719"/>
            <a:ext cx="4608512" cy="825311"/>
          </a:xfrm>
        </p:spPr>
        <p:txBody>
          <a:bodyPr/>
          <a:lstStyle/>
          <a:p>
            <a:r>
              <a:rPr lang="en-IN" dirty="0">
                <a:latin typeface="Chalkboard SE" panose="03050602040202020205" pitchFamily="66" charset="0"/>
              </a:rPr>
              <a:t>Gaussian Naïve Bayes algorithm</a:t>
            </a:r>
          </a:p>
        </p:txBody>
      </p:sp>
    </p:spTree>
    <p:extLst>
      <p:ext uri="{BB962C8B-B14F-4D97-AF65-F5344CB8AC3E}">
        <p14:creationId xmlns:p14="http://schemas.microsoft.com/office/powerpoint/2010/main" val="39294606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7D56A-5D9E-42EE-AC93-259002D5738E}"/>
              </a:ext>
            </a:extLst>
          </p:cNvPr>
          <p:cNvSpPr>
            <a:spLocks noGrp="1"/>
          </p:cNvSpPr>
          <p:nvPr>
            <p:ph type="title"/>
          </p:nvPr>
        </p:nvSpPr>
        <p:spPr>
          <a:xfrm>
            <a:off x="1763688" y="339502"/>
            <a:ext cx="6829003" cy="857251"/>
          </a:xfrm>
        </p:spPr>
        <p:txBody>
          <a:bodyPr/>
          <a:lstStyle/>
          <a:p>
            <a:r>
              <a:rPr lang="en-IN" dirty="0">
                <a:latin typeface="Chalkboard SE" panose="03050602040202020205" pitchFamily="66" charset="0"/>
              </a:rPr>
              <a:t>Naïve Bayes:</a:t>
            </a:r>
          </a:p>
        </p:txBody>
      </p:sp>
      <p:sp>
        <p:nvSpPr>
          <p:cNvPr id="3" name="Text Placeholder 2">
            <a:extLst>
              <a:ext uri="{FF2B5EF4-FFF2-40B4-BE49-F238E27FC236}">
                <a16:creationId xmlns:a16="http://schemas.microsoft.com/office/drawing/2014/main" id="{DAC3B132-1839-4622-B02E-A13050354BFE}"/>
              </a:ext>
            </a:extLst>
          </p:cNvPr>
          <p:cNvSpPr>
            <a:spLocks noGrp="1"/>
          </p:cNvSpPr>
          <p:nvPr>
            <p:ph type="body" sz="quarter" idx="35"/>
          </p:nvPr>
        </p:nvSpPr>
        <p:spPr>
          <a:xfrm>
            <a:off x="1802632" y="1196752"/>
            <a:ext cx="6818659" cy="3895279"/>
          </a:xfrm>
        </p:spPr>
        <p:txBody>
          <a:bodyPr/>
          <a:lstStyle/>
          <a:p>
            <a:pPr marL="342891" indent="-342891">
              <a:buFont typeface="Arial" panose="020B0604020202020204" pitchFamily="34" charset="0"/>
              <a:buChar char="•"/>
            </a:pPr>
            <a:r>
              <a:rPr lang="en-US" sz="1600" dirty="0">
                <a:solidFill>
                  <a:schemeClr val="tx1">
                    <a:lumMod val="50000"/>
                  </a:schemeClr>
                </a:solidFill>
                <a:latin typeface="Chalkboard SE" panose="03050602040202020205" pitchFamily="66" charset="0"/>
              </a:rPr>
              <a:t>A Naïve Bayes classifier is a supervised probabilistic machine learning model that’s used for classification task. The crux of the classifier is based on the Bayes theorem.</a:t>
            </a:r>
          </a:p>
          <a:p>
            <a:pPr marL="342891" indent="-342891">
              <a:buFont typeface="Arial" panose="020B0604020202020204" pitchFamily="34" charset="0"/>
              <a:buChar char="•"/>
            </a:pPr>
            <a:endParaRPr lang="en-US" sz="1600" dirty="0">
              <a:solidFill>
                <a:schemeClr val="tx1">
                  <a:lumMod val="50000"/>
                </a:schemeClr>
              </a:solidFill>
              <a:latin typeface="Chalkboard SE" panose="03050602040202020205" pitchFamily="66" charset="0"/>
            </a:endParaRPr>
          </a:p>
          <a:p>
            <a:endParaRPr lang="en-US" sz="1600" dirty="0">
              <a:solidFill>
                <a:schemeClr val="tx1">
                  <a:lumMod val="50000"/>
                </a:schemeClr>
              </a:solidFill>
              <a:latin typeface="Chalkboard SE" panose="03050602040202020205" pitchFamily="66" charset="0"/>
            </a:endParaRPr>
          </a:p>
          <a:p>
            <a:pPr marL="342891" indent="-342891">
              <a:buFont typeface="Arial" panose="020B0604020202020204" pitchFamily="34" charset="0"/>
              <a:buChar char="•"/>
            </a:pPr>
            <a:endParaRPr lang="en-US" sz="1600" dirty="0">
              <a:solidFill>
                <a:schemeClr val="tx1">
                  <a:lumMod val="50000"/>
                </a:schemeClr>
              </a:solidFill>
              <a:latin typeface="Chalkboard SE" panose="03050602040202020205" pitchFamily="66" charset="0"/>
            </a:endParaRPr>
          </a:p>
          <a:p>
            <a:pPr marL="342891" indent="-342891">
              <a:buFont typeface="Arial" panose="020B0604020202020204" pitchFamily="34" charset="0"/>
              <a:buChar char="•"/>
            </a:pPr>
            <a:r>
              <a:rPr lang="en-US" sz="1600" dirty="0">
                <a:solidFill>
                  <a:schemeClr val="tx1">
                    <a:lumMod val="50000"/>
                  </a:schemeClr>
                </a:solidFill>
                <a:latin typeface="Chalkboard SE" panose="03050602040202020205" pitchFamily="66" charset="0"/>
              </a:rPr>
              <a:t>The Bayes theorem states that:</a:t>
            </a:r>
          </a:p>
          <a:p>
            <a:endParaRPr lang="en-US" sz="1600" dirty="0">
              <a:solidFill>
                <a:schemeClr val="tx1">
                  <a:lumMod val="50000"/>
                </a:schemeClr>
              </a:solidFill>
              <a:latin typeface="Chalkboard SE" panose="03050602040202020205" pitchFamily="66" charset="0"/>
            </a:endParaRPr>
          </a:p>
          <a:p>
            <a:endParaRPr lang="en-US" sz="1600" dirty="0">
              <a:solidFill>
                <a:schemeClr val="tx1">
                  <a:lumMod val="50000"/>
                </a:schemeClr>
              </a:solidFill>
              <a:latin typeface="Chalkboard SE" panose="03050602040202020205" pitchFamily="66" charset="0"/>
            </a:endParaRPr>
          </a:p>
          <a:p>
            <a:endParaRPr lang="en-US" sz="1600" dirty="0">
              <a:solidFill>
                <a:schemeClr val="tx1">
                  <a:lumMod val="50000"/>
                </a:schemeClr>
              </a:solidFill>
              <a:latin typeface="Chalkboard SE" panose="03050602040202020205" pitchFamily="66" charset="0"/>
            </a:endParaRPr>
          </a:p>
          <a:p>
            <a:r>
              <a:rPr lang="en-US" sz="1600" dirty="0">
                <a:solidFill>
                  <a:srgbClr val="292929"/>
                </a:solidFill>
                <a:latin typeface="Chalkboard SE" panose="03050602040202020205" pitchFamily="66" charset="0"/>
              </a:rPr>
              <a:t>          </a:t>
            </a:r>
            <a:r>
              <a:rPr lang="en-US" sz="1600" dirty="0">
                <a:solidFill>
                  <a:srgbClr val="FF0000"/>
                </a:solidFill>
                <a:latin typeface="Chalkboard SE" panose="03050602040202020205" pitchFamily="66" charset="0"/>
              </a:rPr>
              <a:t>Posterior </a:t>
            </a:r>
          </a:p>
          <a:p>
            <a:r>
              <a:rPr lang="en-US" sz="1600" dirty="0">
                <a:solidFill>
                  <a:srgbClr val="FF0000"/>
                </a:solidFill>
                <a:latin typeface="Chalkboard SE" panose="03050602040202020205" pitchFamily="66" charset="0"/>
              </a:rPr>
              <a:t>          probability</a:t>
            </a:r>
          </a:p>
          <a:p>
            <a:endParaRPr lang="en-US" sz="1600" dirty="0">
              <a:solidFill>
                <a:srgbClr val="292929"/>
              </a:solidFill>
              <a:latin typeface="Chalkboard SE" panose="03050602040202020205" pitchFamily="66" charset="0"/>
            </a:endParaRPr>
          </a:p>
          <a:p>
            <a:endParaRPr lang="en-IN" sz="1600" dirty="0">
              <a:latin typeface="Chalkboard SE" panose="03050602040202020205" pitchFamily="66" charset="0"/>
            </a:endParaRPr>
          </a:p>
        </p:txBody>
      </p:sp>
      <p:pic>
        <p:nvPicPr>
          <p:cNvPr id="9" name="Picture 8">
            <a:extLst>
              <a:ext uri="{FF2B5EF4-FFF2-40B4-BE49-F238E27FC236}">
                <a16:creationId xmlns:a16="http://schemas.microsoft.com/office/drawing/2014/main" id="{E3E6875F-6E33-48AE-BA1D-C3AC7F27EE38}"/>
              </a:ext>
            </a:extLst>
          </p:cNvPr>
          <p:cNvPicPr>
            <a:picLocks noChangeAspect="1"/>
          </p:cNvPicPr>
          <p:nvPr/>
        </p:nvPicPr>
        <p:blipFill>
          <a:blip r:embed="rId2"/>
          <a:stretch>
            <a:fillRect/>
          </a:stretch>
        </p:blipFill>
        <p:spPr>
          <a:xfrm>
            <a:off x="2056868" y="2030513"/>
            <a:ext cx="3362325" cy="685800"/>
          </a:xfrm>
          <a:prstGeom prst="rect">
            <a:avLst/>
          </a:prstGeom>
        </p:spPr>
      </p:pic>
      <p:pic>
        <p:nvPicPr>
          <p:cNvPr id="1028" name="Picture 4" descr="Image for post">
            <a:extLst>
              <a:ext uri="{FF2B5EF4-FFF2-40B4-BE49-F238E27FC236}">
                <a16:creationId xmlns:a16="http://schemas.microsoft.com/office/drawing/2014/main" id="{ECBC4A4B-2843-41DC-81A2-3FC564C89E3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339752" y="3219823"/>
            <a:ext cx="4644008" cy="51600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8F02582A-B6AC-4C65-AB20-35F57FA5EEA7}"/>
              </a:ext>
            </a:extLst>
          </p:cNvPr>
          <p:cNvCxnSpPr>
            <a:cxnSpLocks/>
          </p:cNvCxnSpPr>
          <p:nvPr/>
        </p:nvCxnSpPr>
        <p:spPr>
          <a:xfrm>
            <a:off x="3059832" y="3651870"/>
            <a:ext cx="0" cy="432048"/>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6" name="Straight Arrow Connector 15">
            <a:extLst>
              <a:ext uri="{FF2B5EF4-FFF2-40B4-BE49-F238E27FC236}">
                <a16:creationId xmlns:a16="http://schemas.microsoft.com/office/drawing/2014/main" id="{0B67723E-96A1-4484-A66C-AA478C28FECE}"/>
              </a:ext>
            </a:extLst>
          </p:cNvPr>
          <p:cNvCxnSpPr>
            <a:cxnSpLocks/>
          </p:cNvCxnSpPr>
          <p:nvPr/>
        </p:nvCxnSpPr>
        <p:spPr>
          <a:xfrm rot="16200000">
            <a:off x="7125344" y="3147814"/>
            <a:ext cx="0" cy="4320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2A9136-F145-4B8D-8CAD-9605F1101EAE}"/>
              </a:ext>
            </a:extLst>
          </p:cNvPr>
          <p:cNvSpPr txBox="1"/>
          <p:nvPr/>
        </p:nvSpPr>
        <p:spPr>
          <a:xfrm>
            <a:off x="7291627" y="3194561"/>
            <a:ext cx="975048" cy="338554"/>
          </a:xfrm>
          <a:prstGeom prst="rect">
            <a:avLst/>
          </a:prstGeom>
          <a:noFill/>
        </p:spPr>
        <p:txBody>
          <a:bodyPr wrap="square" rtlCol="0">
            <a:spAutoFit/>
          </a:bodyPr>
          <a:lstStyle/>
          <a:p>
            <a:r>
              <a:rPr lang="en-IN" sz="1600" dirty="0">
                <a:solidFill>
                  <a:srgbClr val="FF0000"/>
                </a:solidFill>
                <a:latin typeface="Chalkboard SE" panose="03050602040202020205" pitchFamily="66" charset="0"/>
              </a:rPr>
              <a:t>Prior</a:t>
            </a:r>
          </a:p>
        </p:txBody>
      </p:sp>
      <p:cxnSp>
        <p:nvCxnSpPr>
          <p:cNvPr id="18" name="Straight Arrow Connector 17">
            <a:extLst>
              <a:ext uri="{FF2B5EF4-FFF2-40B4-BE49-F238E27FC236}">
                <a16:creationId xmlns:a16="http://schemas.microsoft.com/office/drawing/2014/main" id="{3C6D7032-1ABB-4235-BB2D-7CF430E3F037}"/>
              </a:ext>
            </a:extLst>
          </p:cNvPr>
          <p:cNvCxnSpPr>
            <a:cxnSpLocks/>
          </p:cNvCxnSpPr>
          <p:nvPr/>
        </p:nvCxnSpPr>
        <p:spPr>
          <a:xfrm>
            <a:off x="6012160" y="3651870"/>
            <a:ext cx="0" cy="4320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AD20D12E-CA02-474C-BECF-2C088743122D}"/>
              </a:ext>
            </a:extLst>
          </p:cNvPr>
          <p:cNvSpPr txBox="1"/>
          <p:nvPr/>
        </p:nvSpPr>
        <p:spPr>
          <a:xfrm>
            <a:off x="5543602" y="4027031"/>
            <a:ext cx="1440159" cy="584775"/>
          </a:xfrm>
          <a:prstGeom prst="rect">
            <a:avLst/>
          </a:prstGeom>
          <a:noFill/>
        </p:spPr>
        <p:txBody>
          <a:bodyPr wrap="square" rtlCol="0">
            <a:spAutoFit/>
          </a:bodyPr>
          <a:lstStyle/>
          <a:p>
            <a:r>
              <a:rPr lang="en-IN" sz="1600" dirty="0">
                <a:solidFill>
                  <a:srgbClr val="FF0000"/>
                </a:solidFill>
                <a:latin typeface="Chalkboard SE" panose="03050602040202020205" pitchFamily="66" charset="0"/>
              </a:rPr>
              <a:t>Normalization constant</a:t>
            </a:r>
          </a:p>
        </p:txBody>
      </p:sp>
      <p:cxnSp>
        <p:nvCxnSpPr>
          <p:cNvPr id="22" name="Straight Arrow Connector 21">
            <a:extLst>
              <a:ext uri="{FF2B5EF4-FFF2-40B4-BE49-F238E27FC236}">
                <a16:creationId xmlns:a16="http://schemas.microsoft.com/office/drawing/2014/main" id="{D9E2598D-C0DC-4192-AE1F-999386CC8E45}"/>
              </a:ext>
            </a:extLst>
          </p:cNvPr>
          <p:cNvCxnSpPr>
            <a:cxnSpLocks/>
          </p:cNvCxnSpPr>
          <p:nvPr/>
        </p:nvCxnSpPr>
        <p:spPr>
          <a:xfrm>
            <a:off x="4211960" y="3363839"/>
            <a:ext cx="0" cy="6450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DA145F46-E9D8-4B71-9527-211620827537}"/>
              </a:ext>
            </a:extLst>
          </p:cNvPr>
          <p:cNvCxnSpPr>
            <a:cxnSpLocks/>
          </p:cNvCxnSpPr>
          <p:nvPr/>
        </p:nvCxnSpPr>
        <p:spPr>
          <a:xfrm>
            <a:off x="4211960" y="3363838"/>
            <a:ext cx="72008" cy="0"/>
          </a:xfrm>
          <a:prstGeom prst="line">
            <a:avLst/>
          </a:prstGeom>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6740134F-DD38-437B-86D1-5EF4A8A3377F}"/>
              </a:ext>
            </a:extLst>
          </p:cNvPr>
          <p:cNvSpPr txBox="1"/>
          <p:nvPr/>
        </p:nvSpPr>
        <p:spPr>
          <a:xfrm>
            <a:off x="3738031" y="3980865"/>
            <a:ext cx="1440159" cy="338554"/>
          </a:xfrm>
          <a:prstGeom prst="rect">
            <a:avLst/>
          </a:prstGeom>
          <a:noFill/>
        </p:spPr>
        <p:txBody>
          <a:bodyPr wrap="square" rtlCol="0">
            <a:spAutoFit/>
          </a:bodyPr>
          <a:lstStyle/>
          <a:p>
            <a:r>
              <a:rPr lang="en-IN" sz="1600" dirty="0">
                <a:solidFill>
                  <a:srgbClr val="FF0000"/>
                </a:solidFill>
                <a:latin typeface="Chalkboard SE" panose="03050602040202020205" pitchFamily="66" charset="0"/>
              </a:rPr>
              <a:t>Likelihood</a:t>
            </a:r>
          </a:p>
        </p:txBody>
      </p:sp>
      <p:sp>
        <p:nvSpPr>
          <p:cNvPr id="17" name="TextBox 16">
            <a:extLst>
              <a:ext uri="{FF2B5EF4-FFF2-40B4-BE49-F238E27FC236}">
                <a16:creationId xmlns:a16="http://schemas.microsoft.com/office/drawing/2014/main" id="{45110811-4DD6-458C-A3E3-85159C2462BB}"/>
              </a:ext>
            </a:extLst>
          </p:cNvPr>
          <p:cNvSpPr txBox="1"/>
          <p:nvPr/>
        </p:nvSpPr>
        <p:spPr>
          <a:xfrm>
            <a:off x="3995937" y="1993472"/>
            <a:ext cx="1720343" cy="369332"/>
          </a:xfrm>
          <a:prstGeom prst="rect">
            <a:avLst/>
          </a:prstGeom>
          <a:solidFill>
            <a:schemeClr val="bg1"/>
          </a:solidFill>
        </p:spPr>
        <p:txBody>
          <a:bodyPr wrap="square" rtlCol="0">
            <a:spAutoFit/>
          </a:bodyPr>
          <a:lstStyle/>
          <a:p>
            <a:r>
              <a:rPr lang="en-US" dirty="0">
                <a:latin typeface="Chalkboard SE" panose="03050602040202020205" pitchFamily="66" charset="0"/>
              </a:rPr>
              <a:t>No.of features</a:t>
            </a:r>
            <a:endParaRPr lang="en-IN" dirty="0">
              <a:latin typeface="Chalkboard SE" panose="03050602040202020205" pitchFamily="66" charset="0"/>
            </a:endParaRPr>
          </a:p>
        </p:txBody>
      </p:sp>
      <p:sp>
        <p:nvSpPr>
          <p:cNvPr id="6" name="TextBox 5">
            <a:extLst>
              <a:ext uri="{FF2B5EF4-FFF2-40B4-BE49-F238E27FC236}">
                <a16:creationId xmlns:a16="http://schemas.microsoft.com/office/drawing/2014/main" id="{447811E3-E04D-4CE6-B264-0A30427E9DB2}"/>
              </a:ext>
            </a:extLst>
          </p:cNvPr>
          <p:cNvSpPr txBox="1"/>
          <p:nvPr/>
        </p:nvSpPr>
        <p:spPr>
          <a:xfrm>
            <a:off x="3995936" y="2200311"/>
            <a:ext cx="72008" cy="369332"/>
          </a:xfrm>
          <a:prstGeom prst="rect">
            <a:avLst/>
          </a:prstGeom>
          <a:solidFill>
            <a:schemeClr val="bg1"/>
          </a:solidFill>
        </p:spPr>
        <p:txBody>
          <a:bodyPr wrap="square" rtlCol="0">
            <a:spAutoFit/>
          </a:bodyPr>
          <a:lstStyle/>
          <a:p>
            <a:endParaRPr lang="en-IN" dirty="0"/>
          </a:p>
        </p:txBody>
      </p:sp>
      <p:sp>
        <p:nvSpPr>
          <p:cNvPr id="20" name="TextBox 19">
            <a:extLst>
              <a:ext uri="{FF2B5EF4-FFF2-40B4-BE49-F238E27FC236}">
                <a16:creationId xmlns:a16="http://schemas.microsoft.com/office/drawing/2014/main" id="{546FD6B5-394C-438C-B7B7-3908C7672590}"/>
              </a:ext>
            </a:extLst>
          </p:cNvPr>
          <p:cNvSpPr txBox="1"/>
          <p:nvPr/>
        </p:nvSpPr>
        <p:spPr>
          <a:xfrm>
            <a:off x="2362265" y="2346979"/>
            <a:ext cx="957907" cy="369332"/>
          </a:xfrm>
          <a:prstGeom prst="rect">
            <a:avLst/>
          </a:prstGeom>
          <a:solidFill>
            <a:schemeClr val="bg1"/>
          </a:solidFill>
        </p:spPr>
        <p:txBody>
          <a:bodyPr wrap="square" rtlCol="0">
            <a:spAutoFit/>
          </a:bodyPr>
          <a:lstStyle/>
          <a:p>
            <a:r>
              <a:rPr lang="en-US" dirty="0">
                <a:latin typeface="Chalkboard SE" panose="03050602040202020205" pitchFamily="66" charset="0"/>
              </a:rPr>
              <a:t>Class</a:t>
            </a:r>
            <a:endParaRPr lang="en-IN" dirty="0">
              <a:latin typeface="Chalkboard SE" panose="03050602040202020205" pitchFamily="66" charset="0"/>
            </a:endParaRPr>
          </a:p>
        </p:txBody>
      </p:sp>
    </p:spTree>
    <p:extLst>
      <p:ext uri="{BB962C8B-B14F-4D97-AF65-F5344CB8AC3E}">
        <p14:creationId xmlns:p14="http://schemas.microsoft.com/office/powerpoint/2010/main" val="1864832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F69B1-CB56-4490-AE05-C2DB5EF58DB7}"/>
              </a:ext>
            </a:extLst>
          </p:cNvPr>
          <p:cNvSpPr>
            <a:spLocks noGrp="1"/>
          </p:cNvSpPr>
          <p:nvPr>
            <p:ph type="title"/>
          </p:nvPr>
        </p:nvSpPr>
        <p:spPr/>
        <p:txBody>
          <a:bodyPr/>
          <a:lstStyle/>
          <a:p>
            <a:pPr algn="l"/>
            <a:r>
              <a:rPr lang="en-IN" dirty="0">
                <a:latin typeface="Chalkboard SE" panose="03050602040202020205" pitchFamily="66" charset="0"/>
              </a:rPr>
              <a:t>Parameters:</a:t>
            </a:r>
          </a:p>
        </p:txBody>
      </p:sp>
      <p:sp>
        <p:nvSpPr>
          <p:cNvPr id="4" name="Text Box 2">
            <a:extLst>
              <a:ext uri="{FF2B5EF4-FFF2-40B4-BE49-F238E27FC236}">
                <a16:creationId xmlns:a16="http://schemas.microsoft.com/office/drawing/2014/main" id="{2CF82CCE-50EE-48C7-98C5-E4EAC767D14F}"/>
              </a:ext>
            </a:extLst>
          </p:cNvPr>
          <p:cNvSpPr txBox="1">
            <a:spLocks noGrp="1" noChangeArrowheads="1"/>
          </p:cNvSpPr>
          <p:nvPr>
            <p:ph type="body" sz="quarter" idx="35"/>
          </p:nvPr>
        </p:nvSpPr>
        <p:spPr bwMode="auto">
          <a:xfrm>
            <a:off x="476672" y="1080295"/>
            <a:ext cx="8487816" cy="298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cs typeface="Noto Sans CJK SC Regular" charset="0"/>
              </a:defRPr>
            </a:lvl1pPr>
            <a:lvl2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cs typeface="Noto Sans CJK SC Regular" charset="0"/>
              </a:defRPr>
            </a:lvl2pPr>
            <a:lvl3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cs typeface="Noto Sans CJK SC Regular" charset="0"/>
              </a:defRPr>
            </a:lvl3pPr>
            <a:lvl4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cs typeface="Noto Sans CJK SC Regular" charset="0"/>
              </a:defRPr>
            </a:lvl4pPr>
            <a:lvl5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cs typeface="Noto Sans CJK SC Regular" charset="0"/>
              </a:defRPr>
            </a:lvl9pPr>
          </a:lstStyle>
          <a:p>
            <a:pPr algn="l">
              <a:spcBef>
                <a:spcPts val="600"/>
              </a:spcBef>
              <a:buFont typeface="Arial" panose="020B0604020202020204" pitchFamily="34" charset="0"/>
              <a:buChar char="•"/>
            </a:pPr>
            <a:r>
              <a:rPr lang="en-US" altLang="en-US" sz="1800" dirty="0">
                <a:solidFill>
                  <a:schemeClr val="tx1">
                    <a:lumMod val="50000"/>
                  </a:schemeClr>
                </a:solidFill>
                <a:latin typeface="Chalkboard SE" panose="03050602040202020205" pitchFamily="66" charset="0"/>
              </a:rPr>
              <a:t>For the Bayes classifier, we need to “learn” two functions, the </a:t>
            </a:r>
            <a:r>
              <a:rPr lang="en-US" altLang="en-US" sz="1800" dirty="0">
                <a:solidFill>
                  <a:srgbClr val="FF0000"/>
                </a:solidFill>
                <a:latin typeface="Chalkboard SE" panose="03050602040202020205" pitchFamily="66" charset="0"/>
              </a:rPr>
              <a:t>likelihood</a:t>
            </a:r>
            <a:r>
              <a:rPr lang="en-US" altLang="en-US" sz="1800" dirty="0">
                <a:latin typeface="Chalkboard SE" panose="03050602040202020205" pitchFamily="66" charset="0"/>
              </a:rPr>
              <a:t> </a:t>
            </a:r>
            <a:r>
              <a:rPr lang="en-US" altLang="en-US" sz="1800" dirty="0">
                <a:solidFill>
                  <a:schemeClr val="tx1">
                    <a:lumMod val="50000"/>
                  </a:schemeClr>
                </a:solidFill>
                <a:latin typeface="Chalkboard SE" panose="03050602040202020205" pitchFamily="66" charset="0"/>
              </a:rPr>
              <a:t>and the </a:t>
            </a:r>
            <a:r>
              <a:rPr lang="en-US" altLang="en-US" sz="1800" dirty="0">
                <a:solidFill>
                  <a:srgbClr val="FF0000"/>
                </a:solidFill>
                <a:latin typeface="Chalkboard SE" panose="03050602040202020205" pitchFamily="66" charset="0"/>
              </a:rPr>
              <a:t>prior</a:t>
            </a:r>
            <a:r>
              <a:rPr lang="en-US" altLang="en-US" sz="1800" dirty="0">
                <a:latin typeface="Chalkboard SE" panose="03050602040202020205" pitchFamily="66" charset="0"/>
              </a:rPr>
              <a:t>.</a:t>
            </a:r>
          </a:p>
          <a:p>
            <a:pPr algn="l">
              <a:spcBef>
                <a:spcPts val="600"/>
              </a:spcBef>
              <a:buFont typeface="Arial" panose="020B0604020202020204" pitchFamily="34" charset="0"/>
              <a:buChar char="•"/>
            </a:pPr>
            <a:endParaRPr lang="en-US" altLang="en-US" sz="1800" dirty="0">
              <a:latin typeface="Chalkboard SE" panose="03050602040202020205" pitchFamily="66" charset="0"/>
            </a:endParaRPr>
          </a:p>
          <a:p>
            <a:pPr algn="l">
              <a:spcBef>
                <a:spcPts val="600"/>
              </a:spcBef>
              <a:buFont typeface="Arial" panose="020B0604020202020204" pitchFamily="34" charset="0"/>
              <a:buChar char="•"/>
            </a:pPr>
            <a:r>
              <a:rPr lang="en-US" altLang="en-US" sz="1800" dirty="0">
                <a:solidFill>
                  <a:schemeClr val="tx1">
                    <a:lumMod val="50000"/>
                  </a:schemeClr>
                </a:solidFill>
                <a:latin typeface="Chalkboard SE" panose="03050602040202020205" pitchFamily="66" charset="0"/>
              </a:rPr>
              <a:t>The problem with explicitly modeling P(X</a:t>
            </a:r>
            <a:r>
              <a:rPr lang="en-US" altLang="en-US" sz="1800" baseline="-25000" dirty="0">
                <a:solidFill>
                  <a:schemeClr val="tx1">
                    <a:lumMod val="50000"/>
                  </a:schemeClr>
                </a:solidFill>
                <a:latin typeface="Chalkboard SE" panose="03050602040202020205" pitchFamily="66" charset="0"/>
              </a:rPr>
              <a:t>1</a:t>
            </a:r>
            <a:r>
              <a:rPr lang="en-US" altLang="en-US" sz="1800" dirty="0">
                <a:solidFill>
                  <a:schemeClr val="tx1">
                    <a:lumMod val="50000"/>
                  </a:schemeClr>
                </a:solidFill>
                <a:latin typeface="Chalkboard SE" panose="03050602040202020205" pitchFamily="66" charset="0"/>
              </a:rPr>
              <a:t>,…,X</a:t>
            </a:r>
            <a:r>
              <a:rPr lang="en-US" altLang="en-US" sz="1800" baseline="-25000" dirty="0">
                <a:solidFill>
                  <a:schemeClr val="tx1">
                    <a:lumMod val="50000"/>
                  </a:schemeClr>
                </a:solidFill>
                <a:latin typeface="Chalkboard SE" panose="03050602040202020205" pitchFamily="66" charset="0"/>
              </a:rPr>
              <a:t>n </a:t>
            </a:r>
            <a:r>
              <a:rPr lang="en-US" altLang="en-US" sz="1800" dirty="0">
                <a:solidFill>
                  <a:schemeClr val="tx1">
                    <a:lumMod val="50000"/>
                  </a:schemeClr>
                </a:solidFill>
                <a:latin typeface="Chalkboard SE" panose="03050602040202020205" pitchFamily="66" charset="0"/>
              </a:rPr>
              <a:t>| Y) is that there are usually way too many parameters due to which:</a:t>
            </a:r>
          </a:p>
          <a:p>
            <a:pPr marL="800080" lvl="1" indent="-342891">
              <a:spcBef>
                <a:spcPts val="600"/>
              </a:spcBef>
              <a:buFont typeface="+mj-lt"/>
              <a:buAutoNum type="arabicParenR"/>
            </a:pPr>
            <a:r>
              <a:rPr lang="en-US" altLang="en-US" sz="1800" dirty="0">
                <a:solidFill>
                  <a:schemeClr val="tx1">
                    <a:lumMod val="50000"/>
                  </a:schemeClr>
                </a:solidFill>
                <a:latin typeface="Chalkboard SE" panose="03050602040202020205" pitchFamily="66" charset="0"/>
              </a:rPr>
              <a:t>We’ll run out of space</a:t>
            </a:r>
          </a:p>
          <a:p>
            <a:pPr marL="800080" lvl="1" indent="-342891">
              <a:spcBef>
                <a:spcPts val="600"/>
              </a:spcBef>
              <a:buFont typeface="+mj-lt"/>
              <a:buAutoNum type="arabicParenR"/>
            </a:pPr>
            <a:r>
              <a:rPr lang="en-US" altLang="en-US" sz="1800" dirty="0">
                <a:solidFill>
                  <a:schemeClr val="tx1">
                    <a:lumMod val="50000"/>
                  </a:schemeClr>
                </a:solidFill>
                <a:latin typeface="Chalkboard SE" panose="03050602040202020205" pitchFamily="66" charset="0"/>
              </a:rPr>
              <a:t>We’ll run out of time</a:t>
            </a:r>
          </a:p>
          <a:p>
            <a:pPr marL="800080" lvl="1" indent="-342891">
              <a:spcBef>
                <a:spcPts val="600"/>
              </a:spcBef>
              <a:buFont typeface="+mj-lt"/>
              <a:buAutoNum type="arabicParenR"/>
            </a:pPr>
            <a:r>
              <a:rPr lang="en-US" altLang="en-US" sz="1800" dirty="0">
                <a:solidFill>
                  <a:schemeClr val="tx1">
                    <a:lumMod val="50000"/>
                  </a:schemeClr>
                </a:solidFill>
                <a:latin typeface="Chalkboard SE" panose="03050602040202020205" pitchFamily="66" charset="0"/>
              </a:rPr>
              <a:t>And we’ll need tons of training data (which is practically not   available)</a:t>
            </a:r>
          </a:p>
          <a:p>
            <a:pPr algn="l">
              <a:spcBef>
                <a:spcPts val="600"/>
              </a:spcBef>
              <a:buFont typeface="Arial" panose="020B0604020202020204" pitchFamily="34" charset="0"/>
              <a:buChar char="•"/>
            </a:pPr>
            <a:endParaRPr lang="en-US" altLang="en-US" sz="2400" dirty="0">
              <a:latin typeface="Chalkboard SE" panose="03050602040202020205" pitchFamily="66" charset="0"/>
            </a:endParaRPr>
          </a:p>
        </p:txBody>
      </p:sp>
    </p:spTree>
    <p:extLst>
      <p:ext uri="{BB962C8B-B14F-4D97-AF65-F5344CB8AC3E}">
        <p14:creationId xmlns:p14="http://schemas.microsoft.com/office/powerpoint/2010/main" val="436913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E823-3041-4042-9E91-4730FEE1FF55}"/>
              </a:ext>
            </a:extLst>
          </p:cNvPr>
          <p:cNvSpPr>
            <a:spLocks noGrp="1"/>
          </p:cNvSpPr>
          <p:nvPr>
            <p:ph type="title"/>
          </p:nvPr>
        </p:nvSpPr>
        <p:spPr/>
        <p:txBody>
          <a:bodyPr/>
          <a:lstStyle/>
          <a:p>
            <a:pPr algn="l"/>
            <a:r>
              <a:rPr lang="en-IN" dirty="0">
                <a:latin typeface="Chalkboard SE" panose="03050602040202020205" pitchFamily="66" charset="0"/>
              </a:rPr>
              <a:t>Assumption:</a:t>
            </a:r>
          </a:p>
        </p:txBody>
      </p:sp>
      <p:sp>
        <p:nvSpPr>
          <p:cNvPr id="3" name="Text Placeholder 2">
            <a:extLst>
              <a:ext uri="{FF2B5EF4-FFF2-40B4-BE49-F238E27FC236}">
                <a16:creationId xmlns:a16="http://schemas.microsoft.com/office/drawing/2014/main" id="{742BAAEC-F36A-4B9E-9CCD-1E5C6E6A43D0}"/>
              </a:ext>
            </a:extLst>
          </p:cNvPr>
          <p:cNvSpPr>
            <a:spLocks noGrp="1"/>
          </p:cNvSpPr>
          <p:nvPr>
            <p:ph type="body" sz="quarter" idx="35"/>
          </p:nvPr>
        </p:nvSpPr>
        <p:spPr/>
        <p:txBody>
          <a:bodyPr/>
          <a:lstStyle/>
          <a:p>
            <a:pPr marL="342891" indent="-342891" algn="l">
              <a:buFont typeface="Arial" panose="020B0604020202020204" pitchFamily="34" charset="0"/>
              <a:buChar char="•"/>
            </a:pPr>
            <a:r>
              <a:rPr lang="en-US" altLang="en-US" sz="2000" dirty="0">
                <a:solidFill>
                  <a:srgbClr val="FF0000"/>
                </a:solidFill>
                <a:latin typeface="Chalkboard SE" panose="03050602040202020205" pitchFamily="66" charset="0"/>
              </a:rPr>
              <a:t>Assume that all features are independent given the class label Y</a:t>
            </a:r>
          </a:p>
          <a:p>
            <a:pPr algn="l"/>
            <a:endParaRPr lang="en-IN" sz="1600" dirty="0">
              <a:latin typeface="Chalkboard SE" panose="03050602040202020205" pitchFamily="66" charset="0"/>
            </a:endParaRPr>
          </a:p>
          <a:p>
            <a:pPr marL="342891" indent="-342891" algn="l">
              <a:buFont typeface="Arial" panose="020B0604020202020204" pitchFamily="34" charset="0"/>
              <a:buChar char="•"/>
            </a:pPr>
            <a:r>
              <a:rPr lang="en-IN" sz="2000" dirty="0">
                <a:solidFill>
                  <a:schemeClr val="tx1">
                    <a:lumMod val="50000"/>
                  </a:schemeClr>
                </a:solidFill>
                <a:latin typeface="Chalkboard SE" panose="03050602040202020205" pitchFamily="66" charset="0"/>
              </a:rPr>
              <a:t>Mathematically speaking,</a:t>
            </a:r>
          </a:p>
          <a:p>
            <a:pPr algn="l"/>
            <a:endParaRPr lang="en-IN" sz="1600" dirty="0">
              <a:latin typeface="Chalkboard SE" panose="03050602040202020205" pitchFamily="66" charset="0"/>
            </a:endParaRPr>
          </a:p>
        </p:txBody>
      </p:sp>
      <p:pic>
        <p:nvPicPr>
          <p:cNvPr id="4" name="Picture 3">
            <a:extLst>
              <a:ext uri="{FF2B5EF4-FFF2-40B4-BE49-F238E27FC236}">
                <a16:creationId xmlns:a16="http://schemas.microsoft.com/office/drawing/2014/main" id="{2517A7E9-2818-4245-AF8F-2740D811C6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4" y="2643760"/>
            <a:ext cx="3812455" cy="100244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401001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FEA0E-1828-49E2-99D6-8A1E56163277}"/>
              </a:ext>
            </a:extLst>
          </p:cNvPr>
          <p:cNvSpPr>
            <a:spLocks noGrp="1"/>
          </p:cNvSpPr>
          <p:nvPr>
            <p:ph type="title"/>
          </p:nvPr>
        </p:nvSpPr>
        <p:spPr/>
        <p:txBody>
          <a:bodyPr/>
          <a:lstStyle/>
          <a:p>
            <a:pPr algn="l"/>
            <a:r>
              <a:rPr lang="en-IN" dirty="0">
                <a:latin typeface="Chalkboard SE" panose="03050602040202020205" pitchFamily="66" charset="0"/>
              </a:rPr>
              <a:t>Gaussian Naïve Bayes:</a:t>
            </a:r>
          </a:p>
        </p:txBody>
      </p:sp>
      <p:sp>
        <p:nvSpPr>
          <p:cNvPr id="3" name="Text Placeholder 2">
            <a:extLst>
              <a:ext uri="{FF2B5EF4-FFF2-40B4-BE49-F238E27FC236}">
                <a16:creationId xmlns:a16="http://schemas.microsoft.com/office/drawing/2014/main" id="{E66574E9-82FC-4502-872C-C023E76D75AB}"/>
              </a:ext>
            </a:extLst>
          </p:cNvPr>
          <p:cNvSpPr>
            <a:spLocks noGrp="1"/>
          </p:cNvSpPr>
          <p:nvPr>
            <p:ph type="body" sz="quarter" idx="35"/>
          </p:nvPr>
        </p:nvSpPr>
        <p:spPr>
          <a:xfrm>
            <a:off x="467544" y="1203599"/>
            <a:ext cx="8208912" cy="3198540"/>
          </a:xfrm>
        </p:spPr>
        <p:txBody>
          <a:bodyPr/>
          <a:lstStyle/>
          <a:p>
            <a:pPr marL="285744" indent="-285744" algn="l">
              <a:buFont typeface="Arial" panose="020B0604020202020204" pitchFamily="34" charset="0"/>
              <a:buChar char="•"/>
            </a:pPr>
            <a:r>
              <a:rPr lang="en-US" sz="1600" dirty="0">
                <a:solidFill>
                  <a:srgbClr val="000000"/>
                </a:solidFill>
                <a:latin typeface="Chalkboard SE" panose="03050602040202020205" pitchFamily="66" charset="0"/>
              </a:rPr>
              <a:t>When characteristic values are continuous in nature then an assumption is made that the values linked with each class are dispersed according to Gaussian that is Normal Distribution.</a:t>
            </a:r>
          </a:p>
          <a:p>
            <a:pPr marL="285744" indent="-285744" algn="l">
              <a:buFont typeface="Arial" panose="020B0604020202020204" pitchFamily="34" charset="0"/>
              <a:buChar char="•"/>
            </a:pPr>
            <a:r>
              <a:rPr lang="en-US" sz="1600" dirty="0">
                <a:solidFill>
                  <a:srgbClr val="000000"/>
                </a:solidFill>
                <a:latin typeface="Chalkboard SE" panose="03050602040202020205" pitchFamily="66" charset="0"/>
              </a:rPr>
              <a:t>So, a Gaussian probability density function is used in place of the conventional conditional probability function.</a:t>
            </a:r>
          </a:p>
          <a:p>
            <a:pPr marL="285744" indent="-285744" algn="l">
              <a:buFont typeface="Arial" panose="020B0604020202020204" pitchFamily="34" charset="0"/>
              <a:buChar char="•"/>
            </a:pPr>
            <a:endParaRPr lang="en-US" sz="1600" dirty="0">
              <a:solidFill>
                <a:srgbClr val="000000"/>
              </a:solidFill>
              <a:latin typeface="Chalkboard SE" panose="03050602040202020205" pitchFamily="66" charset="0"/>
            </a:endParaRPr>
          </a:p>
          <a:p>
            <a:pPr algn="l"/>
            <a:endParaRPr lang="en-US" sz="1600" dirty="0">
              <a:solidFill>
                <a:srgbClr val="000000"/>
              </a:solidFill>
              <a:latin typeface="Chalkboard SE" panose="03050602040202020205" pitchFamily="66" charset="0"/>
            </a:endParaRPr>
          </a:p>
          <a:p>
            <a:pPr marL="285744" indent="-285744" algn="l">
              <a:buFont typeface="Arial" panose="020B0604020202020204" pitchFamily="34" charset="0"/>
              <a:buChar char="•"/>
            </a:pPr>
            <a:endParaRPr lang="en-US" sz="1600" dirty="0">
              <a:solidFill>
                <a:srgbClr val="000000"/>
              </a:solidFill>
              <a:latin typeface="Chalkboard SE" panose="03050602040202020205" pitchFamily="66" charset="0"/>
            </a:endParaRPr>
          </a:p>
          <a:p>
            <a:pPr algn="l"/>
            <a:r>
              <a:rPr lang="en-US" sz="1600" dirty="0">
                <a:solidFill>
                  <a:srgbClr val="000000"/>
                </a:solidFill>
                <a:latin typeface="Chalkboard SE" panose="03050602040202020205" pitchFamily="66" charset="0"/>
              </a:rPr>
              <a:t>    Where, </a:t>
            </a:r>
          </a:p>
          <a:p>
            <a:pPr algn="l"/>
            <a:r>
              <a:rPr lang="en-IN" sz="2000" dirty="0">
                <a:latin typeface="Chalkboard SE" panose="03050602040202020205" pitchFamily="66" charset="0"/>
              </a:rPr>
              <a:t>      </a:t>
            </a:r>
            <a:r>
              <a:rPr lang="en-IN" sz="1600" dirty="0">
                <a:solidFill>
                  <a:schemeClr val="tx1">
                    <a:lumMod val="50000"/>
                  </a:schemeClr>
                </a:solidFill>
                <a:latin typeface="Chalkboard SE" panose="03050602040202020205" pitchFamily="66" charset="0"/>
              </a:rPr>
              <a:t>and</a:t>
            </a:r>
            <a:r>
              <a:rPr lang="en-IN" sz="2000" dirty="0">
                <a:solidFill>
                  <a:schemeClr val="tx1">
                    <a:lumMod val="50000"/>
                  </a:schemeClr>
                </a:solidFill>
                <a:latin typeface="Chalkboard SE" panose="03050602040202020205" pitchFamily="66" charset="0"/>
              </a:rPr>
              <a:t>  </a:t>
            </a:r>
            <a:r>
              <a:rPr lang="en-IN" sz="1600" dirty="0">
                <a:solidFill>
                  <a:schemeClr val="tx1">
                    <a:lumMod val="50000"/>
                  </a:schemeClr>
                </a:solidFill>
                <a:latin typeface="Chalkboard SE" panose="03050602040202020205" pitchFamily="66" charset="0"/>
              </a:rPr>
              <a:t>  are the standard deviation and mean of the independent features.</a:t>
            </a:r>
            <a:endParaRPr lang="en-IN" sz="2000" dirty="0">
              <a:solidFill>
                <a:schemeClr val="tx1">
                  <a:lumMod val="50000"/>
                </a:schemeClr>
              </a:solidFill>
              <a:latin typeface="Chalkboard SE" panose="03050602040202020205" pitchFamily="66" charset="0"/>
            </a:endParaRPr>
          </a:p>
        </p:txBody>
      </p:sp>
      <p:pic>
        <p:nvPicPr>
          <p:cNvPr id="5" name="Picture 4">
            <a:extLst>
              <a:ext uri="{FF2B5EF4-FFF2-40B4-BE49-F238E27FC236}">
                <a16:creationId xmlns:a16="http://schemas.microsoft.com/office/drawing/2014/main" id="{36351A57-4A32-4339-A46F-CA6815EB2669}"/>
              </a:ext>
            </a:extLst>
          </p:cNvPr>
          <p:cNvPicPr>
            <a:picLocks noChangeAspect="1"/>
          </p:cNvPicPr>
          <p:nvPr/>
        </p:nvPicPr>
        <p:blipFill>
          <a:blip r:embed="rId2"/>
          <a:stretch>
            <a:fillRect/>
          </a:stretch>
        </p:blipFill>
        <p:spPr>
          <a:xfrm>
            <a:off x="2627785" y="2499743"/>
            <a:ext cx="3228567" cy="1019547"/>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00EACA9-08E2-4F80-9148-269E70E59938}"/>
                  </a:ext>
                </a:extLst>
              </p:cNvPr>
              <p:cNvSpPr txBox="1"/>
              <p:nvPr/>
            </p:nvSpPr>
            <p:spPr>
              <a:xfrm>
                <a:off x="683568" y="3723878"/>
                <a:ext cx="55780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i="1">
                          <a:solidFill>
                            <a:schemeClr val="tx1">
                              <a:lumMod val="50000"/>
                            </a:schemeClr>
                          </a:solidFill>
                          <a:latin typeface="Cambria Math" panose="02040503050406030204" pitchFamily="18" charset="0"/>
                        </a:rPr>
                        <m:t>𝜎</m:t>
                      </m:r>
                    </m:oMath>
                  </m:oMathPara>
                </a14:m>
                <a:endParaRPr lang="en-IN" dirty="0"/>
              </a:p>
            </p:txBody>
          </p:sp>
        </mc:Choice>
        <mc:Fallback xmlns="">
          <p:sp>
            <p:nvSpPr>
              <p:cNvPr id="8" name="TextBox 7">
                <a:extLst>
                  <a:ext uri="{FF2B5EF4-FFF2-40B4-BE49-F238E27FC236}">
                    <a16:creationId xmlns:a16="http://schemas.microsoft.com/office/drawing/2014/main" id="{900EACA9-08E2-4F80-9148-269E70E59938}"/>
                  </a:ext>
                </a:extLst>
              </p:cNvPr>
              <p:cNvSpPr txBox="1">
                <a:spLocks noRot="1" noChangeAspect="1" noMove="1" noResize="1" noEditPoints="1" noAdjustHandles="1" noChangeArrowheads="1" noChangeShapeType="1" noTextEdit="1"/>
              </p:cNvSpPr>
              <p:nvPr/>
            </p:nvSpPr>
            <p:spPr>
              <a:xfrm>
                <a:off x="683568" y="3723878"/>
                <a:ext cx="557808" cy="369332"/>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99603F9-7DF1-45ED-8A9D-CD8DDD8548BF}"/>
                  </a:ext>
                </a:extLst>
              </p:cNvPr>
              <p:cNvSpPr txBox="1"/>
              <p:nvPr/>
            </p:nvSpPr>
            <p:spPr>
              <a:xfrm>
                <a:off x="1403648" y="3723878"/>
                <a:ext cx="485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i="1">
                          <a:solidFill>
                            <a:schemeClr val="tx1">
                              <a:lumMod val="50000"/>
                            </a:schemeClr>
                          </a:solidFill>
                          <a:latin typeface="Cambria Math" panose="02040503050406030204" pitchFamily="18" charset="0"/>
                        </a:rPr>
                        <m:t>𝜇</m:t>
                      </m:r>
                    </m:oMath>
                  </m:oMathPara>
                </a14:m>
                <a:endParaRPr lang="en-IN" dirty="0"/>
              </a:p>
            </p:txBody>
          </p:sp>
        </mc:Choice>
        <mc:Fallback xmlns="">
          <p:sp>
            <p:nvSpPr>
              <p:cNvPr id="10" name="TextBox 9">
                <a:extLst>
                  <a:ext uri="{FF2B5EF4-FFF2-40B4-BE49-F238E27FC236}">
                    <a16:creationId xmlns:a16="http://schemas.microsoft.com/office/drawing/2014/main" id="{299603F9-7DF1-45ED-8A9D-CD8DDD8548BF}"/>
                  </a:ext>
                </a:extLst>
              </p:cNvPr>
              <p:cNvSpPr txBox="1">
                <a:spLocks noRot="1" noChangeAspect="1" noMove="1" noResize="1" noEditPoints="1" noAdjustHandles="1" noChangeArrowheads="1" noChangeShapeType="1" noTextEdit="1"/>
              </p:cNvSpPr>
              <p:nvPr/>
            </p:nvSpPr>
            <p:spPr>
              <a:xfrm>
                <a:off x="1403648" y="3723878"/>
                <a:ext cx="485800" cy="369332"/>
              </a:xfrm>
              <a:prstGeom prst="rect">
                <a:avLst/>
              </a:prstGeom>
              <a:blipFill>
                <a:blip r:embed="rId4"/>
                <a:stretch>
                  <a:fillRect b="-5000"/>
                </a:stretch>
              </a:blipFill>
            </p:spPr>
            <p:txBody>
              <a:bodyPr/>
              <a:lstStyle/>
              <a:p>
                <a:r>
                  <a:rPr lang="en-IN">
                    <a:noFill/>
                  </a:rPr>
                  <a:t> </a:t>
                </a:r>
              </a:p>
            </p:txBody>
          </p:sp>
        </mc:Fallback>
      </mc:AlternateContent>
    </p:spTree>
    <p:extLst>
      <p:ext uri="{BB962C8B-B14F-4D97-AF65-F5344CB8AC3E}">
        <p14:creationId xmlns:p14="http://schemas.microsoft.com/office/powerpoint/2010/main" val="38410139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4D429C-4F89-475F-BF56-3279668F3DB8}"/>
              </a:ext>
            </a:extLst>
          </p:cNvPr>
          <p:cNvSpPr>
            <a:spLocks noGrp="1"/>
          </p:cNvSpPr>
          <p:nvPr>
            <p:ph type="body" sz="quarter" idx="35"/>
          </p:nvPr>
        </p:nvSpPr>
        <p:spPr>
          <a:xfrm>
            <a:off x="467544" y="339502"/>
            <a:ext cx="8208912" cy="4392488"/>
          </a:xfrm>
        </p:spPr>
        <p:txBody>
          <a:bodyPr/>
          <a:lstStyle/>
          <a:p>
            <a:pPr algn="l"/>
            <a:r>
              <a:rPr lang="en-IN" sz="1800" dirty="0">
                <a:solidFill>
                  <a:schemeClr val="tx1">
                    <a:lumMod val="50000"/>
                  </a:schemeClr>
                </a:solidFill>
                <a:latin typeface="Chalkboard SE" panose="03050602040202020205" pitchFamily="66" charset="0"/>
              </a:rPr>
              <a:t>The main functions involved are:</a:t>
            </a:r>
          </a:p>
          <a:p>
            <a:pPr marL="342891" indent="-342891" algn="l">
              <a:buFont typeface="+mj-lt"/>
              <a:buAutoNum type="arabicParenR"/>
            </a:pPr>
            <a:r>
              <a:rPr lang="en-IN" sz="1800" dirty="0">
                <a:solidFill>
                  <a:schemeClr val="tx1">
                    <a:lumMod val="50000"/>
                  </a:schemeClr>
                </a:solidFill>
                <a:latin typeface="Chalkboard SE" panose="03050602040202020205" pitchFamily="66" charset="0"/>
              </a:rPr>
              <a:t>Mean   -   sum(datapoints)/(no.of datapoints)</a:t>
            </a:r>
          </a:p>
          <a:p>
            <a:pPr marL="342891" indent="-342891" algn="l">
              <a:buFont typeface="+mj-lt"/>
              <a:buAutoNum type="arabicParenR"/>
            </a:pPr>
            <a:endParaRPr lang="en-IN" sz="1800" dirty="0">
              <a:solidFill>
                <a:schemeClr val="tx1">
                  <a:lumMod val="50000"/>
                </a:schemeClr>
              </a:solidFill>
              <a:latin typeface="Chalkboard SE" panose="03050602040202020205" pitchFamily="66" charset="0"/>
            </a:endParaRPr>
          </a:p>
          <a:p>
            <a:pPr marL="342891" indent="-342891" algn="l">
              <a:buFont typeface="+mj-lt"/>
              <a:buAutoNum type="arabicParenR"/>
            </a:pPr>
            <a:r>
              <a:rPr lang="en-IN" sz="1800" dirty="0">
                <a:solidFill>
                  <a:schemeClr val="tx1">
                    <a:lumMod val="50000"/>
                  </a:schemeClr>
                </a:solidFill>
                <a:latin typeface="Chalkboard SE" panose="03050602040202020205" pitchFamily="66" charset="0"/>
              </a:rPr>
              <a:t>Standard deviation   -  sqrt((sum(x</a:t>
            </a:r>
            <a:r>
              <a:rPr lang="en-IN" sz="1200" dirty="0">
                <a:solidFill>
                  <a:schemeClr val="tx1">
                    <a:lumMod val="50000"/>
                  </a:schemeClr>
                </a:solidFill>
                <a:latin typeface="Chalkboard SE" panose="03050602040202020205" pitchFamily="66" charset="0"/>
              </a:rPr>
              <a:t>i</a:t>
            </a:r>
            <a:r>
              <a:rPr lang="en-IN" sz="1800" dirty="0">
                <a:solidFill>
                  <a:schemeClr val="tx1">
                    <a:lumMod val="50000"/>
                  </a:schemeClr>
                </a:solidFill>
                <a:latin typeface="Chalkboard SE" panose="03050602040202020205" pitchFamily="66" charset="0"/>
              </a:rPr>
              <a:t> – mean)^2)/(no.of datapoints))</a:t>
            </a:r>
          </a:p>
          <a:p>
            <a:pPr marL="342891" indent="-342891" algn="l">
              <a:buFont typeface="+mj-lt"/>
              <a:buAutoNum type="arabicParenR"/>
            </a:pPr>
            <a:endParaRPr lang="en-IN" sz="1800" dirty="0">
              <a:solidFill>
                <a:schemeClr val="tx1">
                  <a:lumMod val="50000"/>
                </a:schemeClr>
              </a:solidFill>
              <a:latin typeface="Chalkboard SE" panose="03050602040202020205" pitchFamily="66" charset="0"/>
            </a:endParaRPr>
          </a:p>
          <a:p>
            <a:pPr marL="342891" indent="-342891" algn="l">
              <a:buFont typeface="+mj-lt"/>
              <a:buAutoNum type="arabicParenR"/>
            </a:pPr>
            <a:r>
              <a:rPr lang="en-IN" sz="1800" dirty="0">
                <a:solidFill>
                  <a:schemeClr val="tx1">
                    <a:lumMod val="50000"/>
                  </a:schemeClr>
                </a:solidFill>
                <a:latin typeface="Chalkboard SE" panose="03050602040202020205" pitchFamily="66" charset="0"/>
              </a:rPr>
              <a:t>Probability  -    e^((-sum(x</a:t>
            </a:r>
            <a:r>
              <a:rPr lang="en-IN" sz="1200" dirty="0">
                <a:solidFill>
                  <a:schemeClr val="tx1">
                    <a:lumMod val="50000"/>
                  </a:schemeClr>
                </a:solidFill>
                <a:latin typeface="Chalkboard SE" panose="03050602040202020205" pitchFamily="66" charset="0"/>
              </a:rPr>
              <a:t>i</a:t>
            </a:r>
            <a:r>
              <a:rPr lang="en-IN" sz="1800" dirty="0">
                <a:solidFill>
                  <a:schemeClr val="tx1">
                    <a:lumMod val="50000"/>
                  </a:schemeClr>
                </a:solidFill>
                <a:latin typeface="Chalkboard SE" panose="03050602040202020205" pitchFamily="66" charset="0"/>
              </a:rPr>
              <a:t> – mean)^2)/(2*(std^2)))/sqrt(2*pi*(std^2))</a:t>
            </a:r>
          </a:p>
          <a:p>
            <a:pPr marL="342891" indent="-342891" algn="l">
              <a:buFont typeface="+mj-lt"/>
              <a:buAutoNum type="arabicParenR"/>
            </a:pPr>
            <a:endParaRPr lang="en-IN" sz="1800" dirty="0">
              <a:solidFill>
                <a:schemeClr val="tx1">
                  <a:lumMod val="50000"/>
                </a:schemeClr>
              </a:solidFill>
              <a:latin typeface="Chalkboard SE" panose="03050602040202020205" pitchFamily="66" charset="0"/>
            </a:endParaRPr>
          </a:p>
          <a:p>
            <a:pPr marL="342891" indent="-342891" algn="l">
              <a:buFont typeface="+mj-lt"/>
              <a:buAutoNum type="arabicParenR"/>
            </a:pPr>
            <a:r>
              <a:rPr lang="en-IN" sz="1800" dirty="0">
                <a:solidFill>
                  <a:schemeClr val="tx1">
                    <a:lumMod val="50000"/>
                  </a:schemeClr>
                </a:solidFill>
                <a:latin typeface="Chalkboard SE" panose="03050602040202020205" pitchFamily="66" charset="0"/>
              </a:rPr>
              <a:t>Accuracy  - (TP + FP)/(TP + FP + TN + FN)</a:t>
            </a:r>
          </a:p>
          <a:p>
            <a:pPr marL="342891" indent="-342891" algn="l">
              <a:buFont typeface="+mj-lt"/>
              <a:buAutoNum type="arabicParenR"/>
            </a:pPr>
            <a:r>
              <a:rPr lang="en-IN" sz="1800" dirty="0">
                <a:solidFill>
                  <a:schemeClr val="tx1">
                    <a:lumMod val="50000"/>
                  </a:schemeClr>
                </a:solidFill>
                <a:latin typeface="Chalkboard SE" panose="03050602040202020205" pitchFamily="66" charset="0"/>
              </a:rPr>
              <a:t>Precision  -  (TP)/(TP + FP)</a:t>
            </a:r>
          </a:p>
          <a:p>
            <a:pPr marL="342891" indent="-342891" algn="l">
              <a:buFont typeface="+mj-lt"/>
              <a:buAutoNum type="arabicParenR"/>
            </a:pPr>
            <a:r>
              <a:rPr lang="en-IN" sz="1800" dirty="0">
                <a:solidFill>
                  <a:schemeClr val="tx1">
                    <a:lumMod val="50000"/>
                  </a:schemeClr>
                </a:solidFill>
                <a:latin typeface="Chalkboard SE" panose="03050602040202020205" pitchFamily="66" charset="0"/>
              </a:rPr>
              <a:t>Recall     -  (TP)/(TP + FN)</a:t>
            </a:r>
          </a:p>
          <a:p>
            <a:pPr marL="342891" indent="-342891" algn="l">
              <a:buFont typeface="+mj-lt"/>
              <a:buAutoNum type="arabicParenR"/>
            </a:pPr>
            <a:r>
              <a:rPr lang="en-IN" sz="1800" dirty="0">
                <a:solidFill>
                  <a:schemeClr val="tx1">
                    <a:lumMod val="50000"/>
                  </a:schemeClr>
                </a:solidFill>
                <a:latin typeface="Chalkboard SE" panose="03050602040202020205" pitchFamily="66" charset="0"/>
              </a:rPr>
              <a:t>F1-score  -  (2*Precision*Recall)/(Precision + Recall)</a:t>
            </a:r>
          </a:p>
          <a:p>
            <a:pPr marL="342891" indent="-342891" algn="l">
              <a:buFont typeface="+mj-lt"/>
              <a:buAutoNum type="arabicParenR"/>
            </a:pPr>
            <a:r>
              <a:rPr lang="en-IN" sz="1800" dirty="0">
                <a:solidFill>
                  <a:schemeClr val="tx1">
                    <a:lumMod val="50000"/>
                  </a:schemeClr>
                </a:solidFill>
                <a:latin typeface="Chalkboard SE" panose="03050602040202020205" pitchFamily="66" charset="0"/>
              </a:rPr>
              <a:t>Confusion matrix  -    TP   FP</a:t>
            </a:r>
          </a:p>
          <a:p>
            <a:pPr algn="l"/>
            <a:r>
              <a:rPr lang="en-IN" sz="1800" dirty="0">
                <a:solidFill>
                  <a:schemeClr val="tx1">
                    <a:lumMod val="50000"/>
                  </a:schemeClr>
                </a:solidFill>
                <a:latin typeface="Chalkboard SE" panose="03050602040202020205" pitchFamily="66" charset="0"/>
              </a:rPr>
              <a:t>                               FN   TN</a:t>
            </a:r>
          </a:p>
        </p:txBody>
      </p:sp>
      <p:sp>
        <p:nvSpPr>
          <p:cNvPr id="6" name="Left Bracket 5">
            <a:extLst>
              <a:ext uri="{FF2B5EF4-FFF2-40B4-BE49-F238E27FC236}">
                <a16:creationId xmlns:a16="http://schemas.microsoft.com/office/drawing/2014/main" id="{A77EBF3D-44CC-49C3-9BEB-81A02B1DEAF4}"/>
              </a:ext>
            </a:extLst>
          </p:cNvPr>
          <p:cNvSpPr/>
          <p:nvPr/>
        </p:nvSpPr>
        <p:spPr>
          <a:xfrm>
            <a:off x="3131840" y="4011910"/>
            <a:ext cx="216024" cy="576064"/>
          </a:xfrm>
          <a:prstGeom prst="lef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a:effectLst>
                <a:outerShdw blurRad="38100" dist="38100" dir="2700000" algn="tl">
                  <a:srgbClr val="000000">
                    <a:alpha val="43137"/>
                  </a:srgbClr>
                </a:outerShdw>
              </a:effectLst>
            </a:endParaRPr>
          </a:p>
        </p:txBody>
      </p:sp>
      <p:sp>
        <p:nvSpPr>
          <p:cNvPr id="7" name="Right Bracket 6">
            <a:extLst>
              <a:ext uri="{FF2B5EF4-FFF2-40B4-BE49-F238E27FC236}">
                <a16:creationId xmlns:a16="http://schemas.microsoft.com/office/drawing/2014/main" id="{49FFEBA1-9097-4F65-9EFA-6E852CE791E9}"/>
              </a:ext>
            </a:extLst>
          </p:cNvPr>
          <p:cNvSpPr/>
          <p:nvPr/>
        </p:nvSpPr>
        <p:spPr>
          <a:xfrm>
            <a:off x="3923928" y="4011910"/>
            <a:ext cx="216024" cy="576064"/>
          </a:xfrm>
          <a:prstGeom prst="righ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sp>
        <p:nvSpPr>
          <p:cNvPr id="8" name="Right Brace 7">
            <a:extLst>
              <a:ext uri="{FF2B5EF4-FFF2-40B4-BE49-F238E27FC236}">
                <a16:creationId xmlns:a16="http://schemas.microsoft.com/office/drawing/2014/main" id="{594A7DB0-2AA4-4029-B480-7861FABEECBB}"/>
              </a:ext>
            </a:extLst>
          </p:cNvPr>
          <p:cNvSpPr/>
          <p:nvPr/>
        </p:nvSpPr>
        <p:spPr>
          <a:xfrm>
            <a:off x="6300192" y="2643758"/>
            <a:ext cx="360040" cy="172819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sp>
        <p:nvSpPr>
          <p:cNvPr id="9" name="TextBox 8">
            <a:extLst>
              <a:ext uri="{FF2B5EF4-FFF2-40B4-BE49-F238E27FC236}">
                <a16:creationId xmlns:a16="http://schemas.microsoft.com/office/drawing/2014/main" id="{7E43D5D9-59F9-4323-8C15-B19797AF9E40}"/>
              </a:ext>
            </a:extLst>
          </p:cNvPr>
          <p:cNvSpPr txBox="1"/>
          <p:nvPr/>
        </p:nvSpPr>
        <p:spPr>
          <a:xfrm>
            <a:off x="6696236" y="3075807"/>
            <a:ext cx="1944216" cy="646331"/>
          </a:xfrm>
          <a:prstGeom prst="rect">
            <a:avLst/>
          </a:prstGeom>
          <a:noFill/>
        </p:spPr>
        <p:txBody>
          <a:bodyPr wrap="square" rtlCol="0">
            <a:spAutoFit/>
          </a:bodyPr>
          <a:lstStyle/>
          <a:p>
            <a:r>
              <a:rPr lang="en-IN" dirty="0">
                <a:solidFill>
                  <a:schemeClr val="tx1">
                    <a:lumMod val="50000"/>
                  </a:schemeClr>
                </a:solidFill>
                <a:latin typeface="Chalkboard SE" panose="03050602040202020205" pitchFamily="66" charset="0"/>
              </a:rPr>
              <a:t>Classification report metrics</a:t>
            </a:r>
          </a:p>
        </p:txBody>
      </p:sp>
    </p:spTree>
    <p:extLst>
      <p:ext uri="{BB962C8B-B14F-4D97-AF65-F5344CB8AC3E}">
        <p14:creationId xmlns:p14="http://schemas.microsoft.com/office/powerpoint/2010/main" val="3823896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51726-9E75-494B-B7F9-7E6F71BC93C4}"/>
              </a:ext>
            </a:extLst>
          </p:cNvPr>
          <p:cNvSpPr>
            <a:spLocks noGrp="1"/>
          </p:cNvSpPr>
          <p:nvPr>
            <p:ph type="title"/>
          </p:nvPr>
        </p:nvSpPr>
        <p:spPr/>
        <p:txBody>
          <a:bodyPr/>
          <a:lstStyle/>
          <a:p>
            <a:pPr algn="l"/>
            <a:r>
              <a:rPr lang="en-IN" dirty="0">
                <a:latin typeface="Chalkboard SE" panose="03050602040202020205" pitchFamily="66" charset="0"/>
              </a:rPr>
              <a:t>Implementation:</a:t>
            </a:r>
          </a:p>
        </p:txBody>
      </p:sp>
      <p:sp>
        <p:nvSpPr>
          <p:cNvPr id="3" name="Text Placeholder 2">
            <a:extLst>
              <a:ext uri="{FF2B5EF4-FFF2-40B4-BE49-F238E27FC236}">
                <a16:creationId xmlns:a16="http://schemas.microsoft.com/office/drawing/2014/main" id="{ED5B9037-5DD9-4F5C-BF33-06DD193A946A}"/>
              </a:ext>
            </a:extLst>
          </p:cNvPr>
          <p:cNvSpPr>
            <a:spLocks noGrp="1"/>
          </p:cNvSpPr>
          <p:nvPr>
            <p:ph type="body" sz="quarter" idx="35"/>
          </p:nvPr>
        </p:nvSpPr>
        <p:spPr>
          <a:xfrm>
            <a:off x="467544" y="1131591"/>
            <a:ext cx="8208912" cy="3270548"/>
          </a:xfrm>
        </p:spPr>
        <p:txBody>
          <a:bodyPr/>
          <a:lstStyle/>
          <a:p>
            <a:pPr marL="285744" indent="-285744" algn="l">
              <a:buFont typeface="Arial" panose="020B0604020202020204" pitchFamily="34" charset="0"/>
              <a:buChar char="•"/>
            </a:pPr>
            <a:r>
              <a:rPr lang="en-IN" sz="1800" dirty="0">
                <a:solidFill>
                  <a:schemeClr val="tx1">
                    <a:lumMod val="50000"/>
                  </a:schemeClr>
                </a:solidFill>
                <a:latin typeface="Chalkboard SE" panose="03050602040202020205" pitchFamily="66" charset="0"/>
              </a:rPr>
              <a:t>Initially, we will group the data based on its class label and calculate the individual standard deviations and means for the individually assumed features using NumPy and Pandas library.</a:t>
            </a:r>
          </a:p>
          <a:p>
            <a:pPr marL="285744" indent="-285744" algn="l">
              <a:buFont typeface="Arial" panose="020B0604020202020204" pitchFamily="34" charset="0"/>
              <a:buChar char="•"/>
            </a:pPr>
            <a:r>
              <a:rPr lang="en-IN" sz="1800" dirty="0">
                <a:solidFill>
                  <a:schemeClr val="tx1">
                    <a:lumMod val="50000"/>
                  </a:schemeClr>
                </a:solidFill>
                <a:latin typeface="Chalkboard SE" panose="03050602040202020205" pitchFamily="66" charset="0"/>
              </a:rPr>
              <a:t>Then we will train the ML algorithm by taking a fraction(usually around 67%) of the given dataset.</a:t>
            </a:r>
          </a:p>
          <a:p>
            <a:pPr marL="285744" indent="-285744" algn="l">
              <a:buFont typeface="Arial" panose="020B0604020202020204" pitchFamily="34" charset="0"/>
              <a:buChar char="•"/>
            </a:pPr>
            <a:r>
              <a:rPr lang="en-IN" sz="1800" dirty="0">
                <a:solidFill>
                  <a:schemeClr val="tx1">
                    <a:lumMod val="50000"/>
                  </a:schemeClr>
                </a:solidFill>
                <a:latin typeface="Chalkboard SE" panose="03050602040202020205" pitchFamily="66" charset="0"/>
              </a:rPr>
              <a:t>Finally, we will test the algorithm by taking the remaining portion of data and predict the class label for them.</a:t>
            </a:r>
          </a:p>
          <a:p>
            <a:pPr marL="285744" indent="-285744" algn="l">
              <a:buFont typeface="Arial" panose="020B0604020202020204" pitchFamily="34" charset="0"/>
              <a:buChar char="•"/>
            </a:pPr>
            <a:r>
              <a:rPr lang="en-IN" sz="1800" dirty="0">
                <a:solidFill>
                  <a:schemeClr val="tx1">
                    <a:lumMod val="50000"/>
                  </a:schemeClr>
                </a:solidFill>
                <a:latin typeface="Chalkboard SE" panose="03050602040202020205" pitchFamily="66" charset="0"/>
              </a:rPr>
              <a:t>Upon predicting, we compare the actual class label with the predicted class label of that particular datapoint and evaluate the ML model using classification report metrics.</a:t>
            </a:r>
          </a:p>
        </p:txBody>
      </p:sp>
    </p:spTree>
    <p:extLst>
      <p:ext uri="{BB962C8B-B14F-4D97-AF65-F5344CB8AC3E}">
        <p14:creationId xmlns:p14="http://schemas.microsoft.com/office/powerpoint/2010/main" val="37661120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AED8C-E124-43AE-BC27-C154FE5BB151}"/>
              </a:ext>
            </a:extLst>
          </p:cNvPr>
          <p:cNvSpPr>
            <a:spLocks noGrp="1"/>
          </p:cNvSpPr>
          <p:nvPr>
            <p:ph type="title"/>
          </p:nvPr>
        </p:nvSpPr>
        <p:spPr/>
        <p:txBody>
          <a:bodyPr/>
          <a:lstStyle/>
          <a:p>
            <a:pPr algn="l"/>
            <a:r>
              <a:rPr lang="en-IN" dirty="0">
                <a:latin typeface="Chalkboard SE" panose="03050602040202020205" pitchFamily="66" charset="0"/>
              </a:rPr>
              <a:t>Results:</a:t>
            </a:r>
          </a:p>
        </p:txBody>
      </p:sp>
      <p:sp>
        <p:nvSpPr>
          <p:cNvPr id="3" name="Text Placeholder 2">
            <a:extLst>
              <a:ext uri="{FF2B5EF4-FFF2-40B4-BE49-F238E27FC236}">
                <a16:creationId xmlns:a16="http://schemas.microsoft.com/office/drawing/2014/main" id="{65F22EBF-BDEF-4381-9775-21BCC0AC552D}"/>
              </a:ext>
            </a:extLst>
          </p:cNvPr>
          <p:cNvSpPr>
            <a:spLocks noGrp="1"/>
          </p:cNvSpPr>
          <p:nvPr>
            <p:ph type="body" sz="quarter" idx="35"/>
          </p:nvPr>
        </p:nvSpPr>
        <p:spPr>
          <a:xfrm>
            <a:off x="457200" y="1086960"/>
            <a:ext cx="8208912" cy="3338911"/>
          </a:xfrm>
        </p:spPr>
        <p:txBody>
          <a:bodyPr/>
          <a:lstStyle/>
          <a:p>
            <a:pPr algn="l"/>
            <a:r>
              <a:rPr lang="en-IN" sz="2000" dirty="0">
                <a:solidFill>
                  <a:schemeClr val="tx1">
                    <a:lumMod val="50000"/>
                  </a:schemeClr>
                </a:solidFill>
                <a:latin typeface="Chalkboard SE" panose="03050602040202020205" pitchFamily="66" charset="0"/>
              </a:rPr>
              <a:t>Input       -   </a:t>
            </a:r>
            <a:r>
              <a:rPr lang="en-IN" sz="1800" dirty="0">
                <a:solidFill>
                  <a:schemeClr val="tx1">
                    <a:lumMod val="50000"/>
                  </a:schemeClr>
                </a:solidFill>
                <a:latin typeface="Chalkboard SE" panose="03050602040202020205" pitchFamily="66" charset="0"/>
              </a:rPr>
              <a:t>Breast-cancer-Wisconsin</a:t>
            </a:r>
          </a:p>
          <a:p>
            <a:pPr algn="l"/>
            <a:r>
              <a:rPr lang="en-IN" sz="1800" dirty="0">
                <a:solidFill>
                  <a:schemeClr val="tx1">
                    <a:lumMod val="50000"/>
                  </a:schemeClr>
                </a:solidFill>
                <a:latin typeface="Chalkboard SE" panose="03050602040202020205" pitchFamily="66" charset="0"/>
              </a:rPr>
              <a:t>Split ratio   -   0.67 (67% of the data is for training the ML model)</a:t>
            </a:r>
          </a:p>
          <a:p>
            <a:pPr algn="l"/>
            <a:endParaRPr lang="en-IN" sz="1800" dirty="0">
              <a:solidFill>
                <a:schemeClr val="tx1">
                  <a:lumMod val="50000"/>
                </a:schemeClr>
              </a:solidFill>
              <a:latin typeface="Chalkboard SE" panose="03050602040202020205" pitchFamily="66" charset="0"/>
            </a:endParaRPr>
          </a:p>
          <a:p>
            <a:pPr algn="l"/>
            <a:r>
              <a:rPr lang="en-IN" sz="1800" dirty="0">
                <a:solidFill>
                  <a:schemeClr val="tx1">
                    <a:lumMod val="50000"/>
                  </a:schemeClr>
                </a:solidFill>
                <a:latin typeface="Chalkboard SE" panose="03050602040202020205" pitchFamily="66" charset="0"/>
              </a:rPr>
              <a:t>Output       </a:t>
            </a:r>
            <a:r>
              <a:rPr lang="en-IN" sz="1800" dirty="0">
                <a:latin typeface="Chalkboard SE" panose="03050602040202020205" pitchFamily="66" charset="0"/>
              </a:rPr>
              <a:t>-  </a:t>
            </a:r>
            <a:endParaRPr lang="en-IN" sz="2000" dirty="0">
              <a:latin typeface="Chalkboard SE" panose="03050602040202020205" pitchFamily="66" charset="0"/>
            </a:endParaRPr>
          </a:p>
        </p:txBody>
      </p:sp>
      <p:pic>
        <p:nvPicPr>
          <p:cNvPr id="5" name="Picture 4">
            <a:extLst>
              <a:ext uri="{FF2B5EF4-FFF2-40B4-BE49-F238E27FC236}">
                <a16:creationId xmlns:a16="http://schemas.microsoft.com/office/drawing/2014/main" id="{16A05BA9-F7A4-4EA6-8D85-D9A734FA31CC}"/>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Effect>
                      <a14:brightnessContrast bright="20000" contrast="40000"/>
                    </a14:imgEffect>
                  </a14:imgLayer>
                </a14:imgProps>
              </a:ext>
            </a:extLst>
          </a:blip>
          <a:stretch>
            <a:fillRect/>
          </a:stretch>
        </p:blipFill>
        <p:spPr>
          <a:xfrm>
            <a:off x="2195737" y="2211711"/>
            <a:ext cx="6291196" cy="2190428"/>
          </a:xfrm>
          <a:prstGeom prst="rect">
            <a:avLst/>
          </a:prstGeom>
        </p:spPr>
      </p:pic>
      <p:sp>
        <p:nvSpPr>
          <p:cNvPr id="4" name="TextBox 3">
            <a:extLst>
              <a:ext uri="{FF2B5EF4-FFF2-40B4-BE49-F238E27FC236}">
                <a16:creationId xmlns:a16="http://schemas.microsoft.com/office/drawing/2014/main" id="{D3289948-4F43-4DA8-AB24-FE62F395B9ED}"/>
              </a:ext>
            </a:extLst>
          </p:cNvPr>
          <p:cNvSpPr txBox="1"/>
          <p:nvPr/>
        </p:nvSpPr>
        <p:spPr>
          <a:xfrm>
            <a:off x="8820472" y="2571750"/>
            <a:ext cx="144016" cy="3693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41764463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F2A9-8108-4453-ABC7-B7119B5A336D}"/>
              </a:ext>
            </a:extLst>
          </p:cNvPr>
          <p:cNvSpPr>
            <a:spLocks noGrp="1"/>
          </p:cNvSpPr>
          <p:nvPr>
            <p:ph type="title"/>
          </p:nvPr>
        </p:nvSpPr>
        <p:spPr/>
        <p:txBody>
          <a:bodyPr/>
          <a:lstStyle/>
          <a:p>
            <a:pPr algn="l"/>
            <a:r>
              <a:rPr lang="en-IN" dirty="0">
                <a:latin typeface="Chalkboard SE" panose="03050602040202020205" pitchFamily="66" charset="0"/>
              </a:rPr>
              <a:t>Applications</a:t>
            </a:r>
            <a:r>
              <a:rPr lang="en-IN" dirty="0"/>
              <a:t> </a:t>
            </a:r>
            <a:r>
              <a:rPr lang="en-IN" dirty="0">
                <a:latin typeface="Chalkboard SE" panose="03050602040202020205" pitchFamily="66" charset="0"/>
              </a:rPr>
              <a:t>and Advantages:</a:t>
            </a:r>
          </a:p>
        </p:txBody>
      </p:sp>
      <p:sp>
        <p:nvSpPr>
          <p:cNvPr id="3" name="Text Placeholder 2">
            <a:extLst>
              <a:ext uri="{FF2B5EF4-FFF2-40B4-BE49-F238E27FC236}">
                <a16:creationId xmlns:a16="http://schemas.microsoft.com/office/drawing/2014/main" id="{2A4F987D-9106-4EB3-AD36-C8E72A71DF83}"/>
              </a:ext>
            </a:extLst>
          </p:cNvPr>
          <p:cNvSpPr>
            <a:spLocks noGrp="1"/>
          </p:cNvSpPr>
          <p:nvPr>
            <p:ph type="body" sz="quarter" idx="35"/>
          </p:nvPr>
        </p:nvSpPr>
        <p:spPr>
          <a:xfrm>
            <a:off x="467544" y="1063227"/>
            <a:ext cx="8208912" cy="3596755"/>
          </a:xfrm>
        </p:spPr>
        <p:txBody>
          <a:bodyPr/>
          <a:lstStyle/>
          <a:p>
            <a:pPr marL="285744" indent="-285744" algn="l">
              <a:buFont typeface="Arial" panose="020B0604020202020204" pitchFamily="34" charset="0"/>
              <a:buChar char="•"/>
            </a:pPr>
            <a:r>
              <a:rPr lang="en-IN" sz="1600" dirty="0">
                <a:solidFill>
                  <a:schemeClr val="tx1">
                    <a:lumMod val="50000"/>
                  </a:schemeClr>
                </a:solidFill>
                <a:latin typeface="Chalkboard SE" panose="03050602040202020205" pitchFamily="66" charset="0"/>
              </a:rPr>
              <a:t>Spam Email classification</a:t>
            </a:r>
          </a:p>
          <a:p>
            <a:pPr marL="285744" indent="-285744" algn="l">
              <a:buFont typeface="Arial" panose="020B0604020202020204" pitchFamily="34" charset="0"/>
              <a:buChar char="•"/>
            </a:pPr>
            <a:r>
              <a:rPr lang="en-IN" sz="1600" dirty="0">
                <a:solidFill>
                  <a:schemeClr val="tx1">
                    <a:lumMod val="50000"/>
                  </a:schemeClr>
                </a:solidFill>
                <a:latin typeface="Chalkboard SE" panose="03050602040202020205" pitchFamily="66" charset="0"/>
              </a:rPr>
              <a:t>Medical diagnosis</a:t>
            </a:r>
          </a:p>
          <a:p>
            <a:pPr marL="285744" indent="-285744" algn="l">
              <a:buFont typeface="Arial" panose="020B0604020202020204" pitchFamily="34" charset="0"/>
              <a:buChar char="•"/>
            </a:pPr>
            <a:r>
              <a:rPr lang="en-IN" sz="1600" dirty="0">
                <a:solidFill>
                  <a:schemeClr val="tx1">
                    <a:lumMod val="50000"/>
                  </a:schemeClr>
                </a:solidFill>
                <a:latin typeface="Chalkboard SE" panose="03050602040202020205" pitchFamily="66" charset="0"/>
              </a:rPr>
              <a:t>Weather data classification</a:t>
            </a:r>
          </a:p>
          <a:p>
            <a:pPr marL="285744" indent="-285744" algn="l">
              <a:buFont typeface="Arial" panose="020B0604020202020204" pitchFamily="34" charset="0"/>
              <a:buChar char="•"/>
            </a:pPr>
            <a:r>
              <a:rPr lang="en-IN" sz="1600" dirty="0">
                <a:solidFill>
                  <a:schemeClr val="tx1">
                    <a:lumMod val="50000"/>
                  </a:schemeClr>
                </a:solidFill>
                <a:latin typeface="Chalkboard SE" panose="03050602040202020205" pitchFamily="66" charset="0"/>
              </a:rPr>
              <a:t>Sentiment Analysis</a:t>
            </a:r>
          </a:p>
          <a:p>
            <a:pPr marL="285744" indent="-285744" algn="l">
              <a:buFont typeface="Arial" panose="020B0604020202020204" pitchFamily="34" charset="0"/>
              <a:buChar char="•"/>
            </a:pPr>
            <a:endParaRPr lang="en-IN" sz="1600" dirty="0">
              <a:latin typeface="Chalkboard SE" panose="03050602040202020205" pitchFamily="66" charset="0"/>
            </a:endParaRPr>
          </a:p>
          <a:p>
            <a:pPr marL="171446" indent="-171446" algn="l">
              <a:buFont typeface="Arial" panose="020B0604020202020204" pitchFamily="34" charset="0"/>
              <a:buChar char="•"/>
            </a:pPr>
            <a:endParaRPr lang="en-US" sz="1600" dirty="0">
              <a:solidFill>
                <a:srgbClr val="202124"/>
              </a:solidFill>
              <a:latin typeface="Chalkboard SE" panose="03050602040202020205" pitchFamily="66" charset="0"/>
            </a:endParaRPr>
          </a:p>
          <a:p>
            <a:pPr marL="171446" indent="-171446" algn="l">
              <a:buFont typeface="Arial" panose="020B0604020202020204" pitchFamily="34" charset="0"/>
              <a:buChar char="•"/>
            </a:pPr>
            <a:r>
              <a:rPr lang="en-US" sz="1600" dirty="0">
                <a:solidFill>
                  <a:srgbClr val="202124"/>
                </a:solidFill>
                <a:latin typeface="Chalkboard SE" panose="03050602040202020205" pitchFamily="66" charset="0"/>
              </a:rPr>
              <a:t>It is simple and easy to implement.</a:t>
            </a:r>
          </a:p>
          <a:p>
            <a:pPr marL="171446" indent="-171446" algn="l">
              <a:buFont typeface="Arial" panose="020B0604020202020204" pitchFamily="34" charset="0"/>
              <a:buChar char="•"/>
            </a:pPr>
            <a:r>
              <a:rPr lang="en-US" sz="1600" dirty="0">
                <a:solidFill>
                  <a:srgbClr val="202124"/>
                </a:solidFill>
                <a:latin typeface="Chalkboard SE" panose="03050602040202020205" pitchFamily="66" charset="0"/>
              </a:rPr>
              <a:t>It doesn't require as much training data.</a:t>
            </a:r>
          </a:p>
          <a:p>
            <a:pPr marL="171446" indent="-171446" algn="l">
              <a:buFont typeface="Arial" panose="020B0604020202020204" pitchFamily="34" charset="0"/>
              <a:buChar char="•"/>
            </a:pPr>
            <a:r>
              <a:rPr lang="en-US" sz="1600" dirty="0">
                <a:solidFill>
                  <a:srgbClr val="202124"/>
                </a:solidFill>
                <a:latin typeface="Chalkboard SE" panose="03050602040202020205" pitchFamily="66" charset="0"/>
              </a:rPr>
              <a:t>It handles both continuous and discrete data.</a:t>
            </a:r>
          </a:p>
          <a:p>
            <a:pPr marL="171446" indent="-171446" algn="l">
              <a:buFont typeface="Arial" panose="020B0604020202020204" pitchFamily="34" charset="0"/>
              <a:buChar char="•"/>
            </a:pPr>
            <a:r>
              <a:rPr lang="en-US" sz="1600" dirty="0">
                <a:solidFill>
                  <a:srgbClr val="202124"/>
                </a:solidFill>
                <a:latin typeface="Chalkboard SE" panose="03050602040202020205" pitchFamily="66" charset="0"/>
              </a:rPr>
              <a:t>It is highly scalable with the number of predictors and data points.</a:t>
            </a:r>
          </a:p>
          <a:p>
            <a:pPr marL="171446" indent="-171446" algn="l">
              <a:buFont typeface="Arial" panose="020B0604020202020204" pitchFamily="34" charset="0"/>
              <a:buChar char="•"/>
            </a:pPr>
            <a:r>
              <a:rPr lang="en-US" sz="1600" dirty="0">
                <a:solidFill>
                  <a:srgbClr val="202124"/>
                </a:solidFill>
                <a:latin typeface="Chalkboard SE" panose="03050602040202020205" pitchFamily="66" charset="0"/>
              </a:rPr>
              <a:t>It is fast and can be used to make real-time predictions but sometimes “speed comes with a cost”.</a:t>
            </a:r>
          </a:p>
          <a:p>
            <a:pPr marL="285744" indent="-285744" algn="l">
              <a:buFont typeface="Arial" panose="020B0604020202020204" pitchFamily="34" charset="0"/>
              <a:buChar char="•"/>
            </a:pPr>
            <a:endParaRPr lang="en-IN" sz="1600" dirty="0">
              <a:latin typeface="Chalkboard SE" panose="03050602040202020205" pitchFamily="66" charset="0"/>
            </a:endParaRPr>
          </a:p>
        </p:txBody>
      </p:sp>
      <p:cxnSp>
        <p:nvCxnSpPr>
          <p:cNvPr id="5" name="Straight Connector 4">
            <a:extLst>
              <a:ext uri="{FF2B5EF4-FFF2-40B4-BE49-F238E27FC236}">
                <a16:creationId xmlns:a16="http://schemas.microsoft.com/office/drawing/2014/main" id="{4224FEB0-10B8-4D01-9FE7-52477630F656}"/>
              </a:ext>
            </a:extLst>
          </p:cNvPr>
          <p:cNvCxnSpPr>
            <a:cxnSpLocks/>
          </p:cNvCxnSpPr>
          <p:nvPr/>
        </p:nvCxnSpPr>
        <p:spPr>
          <a:xfrm>
            <a:off x="1115616" y="2571750"/>
            <a:ext cx="7128792"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178069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5C21-C1CC-4C38-BA20-845171F6E726}"/>
              </a:ext>
            </a:extLst>
          </p:cNvPr>
          <p:cNvSpPr>
            <a:spLocks noGrp="1"/>
          </p:cNvSpPr>
          <p:nvPr>
            <p:ph type="title"/>
          </p:nvPr>
        </p:nvSpPr>
        <p:spPr>
          <a:xfrm>
            <a:off x="1763688" y="267494"/>
            <a:ext cx="6829003" cy="857251"/>
          </a:xfrm>
        </p:spPr>
        <p:txBody>
          <a:bodyPr/>
          <a:lstStyle/>
          <a:p>
            <a:r>
              <a:rPr lang="en-IN" dirty="0">
                <a:latin typeface="Chalkboard SE" panose="03050602040202020205" pitchFamily="66" charset="0"/>
              </a:rPr>
              <a:t>Machine</a:t>
            </a:r>
            <a:r>
              <a:rPr lang="en-IN" dirty="0"/>
              <a:t> </a:t>
            </a:r>
            <a:r>
              <a:rPr lang="en-IN" dirty="0">
                <a:latin typeface="Chalkboard SE" panose="03050602040202020205" pitchFamily="66" charset="0"/>
              </a:rPr>
              <a:t>Learning</a:t>
            </a:r>
            <a:endParaRPr lang="en-IN" dirty="0"/>
          </a:p>
        </p:txBody>
      </p:sp>
      <p:sp>
        <p:nvSpPr>
          <p:cNvPr id="3" name="Text Placeholder 2">
            <a:extLst>
              <a:ext uri="{FF2B5EF4-FFF2-40B4-BE49-F238E27FC236}">
                <a16:creationId xmlns:a16="http://schemas.microsoft.com/office/drawing/2014/main" id="{84EF6E0E-8877-4A13-AB7D-CF734582E8A1}"/>
              </a:ext>
            </a:extLst>
          </p:cNvPr>
          <p:cNvSpPr>
            <a:spLocks noGrp="1"/>
          </p:cNvSpPr>
          <p:nvPr>
            <p:ph type="body" sz="quarter" idx="35"/>
          </p:nvPr>
        </p:nvSpPr>
        <p:spPr>
          <a:xfrm>
            <a:off x="1763688" y="1275607"/>
            <a:ext cx="6984776" cy="3867895"/>
          </a:xfrm>
        </p:spPr>
        <p:txBody>
          <a:bodyPr/>
          <a:lstStyle/>
          <a:p>
            <a:pPr marL="342891" indent="-342891">
              <a:buFont typeface="Arial" panose="020B0604020202020204" pitchFamily="34" charset="0"/>
              <a:buChar char="•"/>
            </a:pPr>
            <a:r>
              <a:rPr lang="en-US" sz="1600" dirty="0">
                <a:solidFill>
                  <a:schemeClr val="tx1">
                    <a:lumMod val="50000"/>
                  </a:schemeClr>
                </a:solidFill>
                <a:latin typeface="Chalkboard SE" panose="03050602040202020205" pitchFamily="66" charset="0"/>
              </a:rPr>
              <a:t>Machine learning is an application of artificial intelligence (AI) that provides systems the ability to automatically learn and improve from experience without being explicitly programmed.</a:t>
            </a:r>
          </a:p>
          <a:p>
            <a:pPr marL="342891" indent="-342891">
              <a:buFont typeface="Arial" panose="020B0604020202020204" pitchFamily="34" charset="0"/>
              <a:buChar char="•"/>
            </a:pPr>
            <a:r>
              <a:rPr lang="en-US" sz="1600" dirty="0">
                <a:solidFill>
                  <a:schemeClr val="tx1">
                    <a:lumMod val="50000"/>
                  </a:schemeClr>
                </a:solidFill>
                <a:latin typeface="Chalkboard SE" panose="03050602040202020205" pitchFamily="66" charset="0"/>
              </a:rPr>
              <a:t>The aim is to allow the machines to learn automatically without any kind of human intervention or assistance and adjust its actions or course accordingly.</a:t>
            </a:r>
          </a:p>
          <a:p>
            <a:pPr marL="342891" indent="-342891">
              <a:buFont typeface="Arial" panose="020B0604020202020204" pitchFamily="34" charset="0"/>
              <a:buChar char="•"/>
            </a:pPr>
            <a:r>
              <a:rPr lang="en-US" sz="1600" dirty="0">
                <a:solidFill>
                  <a:schemeClr val="tx1">
                    <a:lumMod val="50000"/>
                  </a:schemeClr>
                </a:solidFill>
                <a:latin typeface="Chalkboard SE" panose="03050602040202020205" pitchFamily="66" charset="0"/>
              </a:rPr>
              <a:t>The process of learning begins with observations or data, such as examples, direct experience, or instruction, in order to look for patterns in data and make better decisions in the future based on the examples that we provide to the machine.</a:t>
            </a:r>
          </a:p>
          <a:p>
            <a:pPr marL="342891" indent="-342891">
              <a:buFont typeface="Arial" panose="020B0604020202020204" pitchFamily="34" charset="0"/>
              <a:buChar char="•"/>
            </a:pPr>
            <a:r>
              <a:rPr lang="en-US" sz="1600" dirty="0">
                <a:solidFill>
                  <a:schemeClr val="tx1">
                    <a:lumMod val="50000"/>
                  </a:schemeClr>
                </a:solidFill>
                <a:latin typeface="Chalkboard SE" panose="03050602040202020205" pitchFamily="66" charset="0"/>
              </a:rPr>
              <a:t>A classifier is a machine learning model that is used to discriminate different objects based on certain features.</a:t>
            </a:r>
            <a:endParaRPr lang="en-IN" sz="2000" dirty="0">
              <a:solidFill>
                <a:schemeClr val="tx1">
                  <a:lumMod val="50000"/>
                </a:schemeClr>
              </a:solidFill>
              <a:latin typeface="Chalkboard SE" panose="03050602040202020205" pitchFamily="66" charset="0"/>
            </a:endParaRPr>
          </a:p>
        </p:txBody>
      </p:sp>
    </p:spTree>
    <p:extLst>
      <p:ext uri="{BB962C8B-B14F-4D97-AF65-F5344CB8AC3E}">
        <p14:creationId xmlns:p14="http://schemas.microsoft.com/office/powerpoint/2010/main" val="10131969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60D897F-FF82-44AC-8953-2407F33623D0}"/>
              </a:ext>
            </a:extLst>
          </p:cNvPr>
          <p:cNvSpPr>
            <a:spLocks noGrp="1"/>
          </p:cNvSpPr>
          <p:nvPr>
            <p:ph type="body" sz="quarter" idx="39"/>
          </p:nvPr>
        </p:nvSpPr>
        <p:spPr>
          <a:xfrm>
            <a:off x="4355976" y="2283718"/>
            <a:ext cx="3456384" cy="1224135"/>
          </a:xfrm>
        </p:spPr>
        <p:txBody>
          <a:bodyPr/>
          <a:lstStyle/>
          <a:p>
            <a:r>
              <a:rPr lang="en-IN" sz="4400" dirty="0">
                <a:latin typeface="Chalkboard SE" panose="03050602040202020205" pitchFamily="66" charset="0"/>
              </a:rPr>
              <a:t>THANK YOU</a:t>
            </a:r>
          </a:p>
          <a:p>
            <a:r>
              <a:rPr lang="en-IN" sz="2400" dirty="0">
                <a:latin typeface="Chalkboard SE" panose="03050602040202020205" pitchFamily="66" charset="0"/>
              </a:rPr>
              <a:t> and have a nice day </a:t>
            </a:r>
          </a:p>
        </p:txBody>
      </p:sp>
    </p:spTree>
    <p:extLst>
      <p:ext uri="{BB962C8B-B14F-4D97-AF65-F5344CB8AC3E}">
        <p14:creationId xmlns:p14="http://schemas.microsoft.com/office/powerpoint/2010/main" val="265882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EE3F0-D9B7-45B3-8CCE-FC38C8A8890A}"/>
              </a:ext>
            </a:extLst>
          </p:cNvPr>
          <p:cNvSpPr>
            <a:spLocks noGrp="1"/>
          </p:cNvSpPr>
          <p:nvPr>
            <p:ph type="title"/>
          </p:nvPr>
        </p:nvSpPr>
        <p:spPr/>
        <p:txBody>
          <a:bodyPr/>
          <a:lstStyle/>
          <a:p>
            <a:r>
              <a:rPr lang="en-US" dirty="0">
                <a:latin typeface="Chalkboard SE" panose="03050602040202020205" pitchFamily="66" charset="0"/>
              </a:rPr>
              <a:t>Problem Statement</a:t>
            </a:r>
          </a:p>
        </p:txBody>
      </p:sp>
      <p:sp>
        <p:nvSpPr>
          <p:cNvPr id="3" name="Text Placeholder 2">
            <a:extLst>
              <a:ext uri="{FF2B5EF4-FFF2-40B4-BE49-F238E27FC236}">
                <a16:creationId xmlns:a16="http://schemas.microsoft.com/office/drawing/2014/main" id="{63E1FDC2-331B-4EC8-8BDC-D4816A14D16B}"/>
              </a:ext>
            </a:extLst>
          </p:cNvPr>
          <p:cNvSpPr>
            <a:spLocks noGrp="1"/>
          </p:cNvSpPr>
          <p:nvPr>
            <p:ph type="body" sz="quarter" idx="39"/>
          </p:nvPr>
        </p:nvSpPr>
        <p:spPr/>
        <p:txBody>
          <a:bodyPr/>
          <a:lstStyle/>
          <a:p>
            <a:r>
              <a:rPr lang="en-US" dirty="0">
                <a:solidFill>
                  <a:schemeClr val="tx1">
                    <a:lumMod val="50000"/>
                  </a:schemeClr>
                </a:solidFill>
                <a:latin typeface="Chalkboard SE" panose="03050602040202020205" pitchFamily="66" charset="0"/>
              </a:rPr>
              <a:t>The Algorithm</a:t>
            </a:r>
          </a:p>
        </p:txBody>
      </p:sp>
      <p:sp>
        <p:nvSpPr>
          <p:cNvPr id="4" name="Text Placeholder 3">
            <a:extLst>
              <a:ext uri="{FF2B5EF4-FFF2-40B4-BE49-F238E27FC236}">
                <a16:creationId xmlns:a16="http://schemas.microsoft.com/office/drawing/2014/main" id="{22B323A3-8C91-4A5C-86F6-5B68E13893E2}"/>
              </a:ext>
            </a:extLst>
          </p:cNvPr>
          <p:cNvSpPr>
            <a:spLocks noGrp="1"/>
          </p:cNvSpPr>
          <p:nvPr>
            <p:ph type="body" sz="quarter" idx="40"/>
          </p:nvPr>
        </p:nvSpPr>
        <p:spPr>
          <a:xfrm>
            <a:off x="3491185" y="3190959"/>
            <a:ext cx="2336032" cy="1340939"/>
          </a:xfrm>
        </p:spPr>
        <p:txBody>
          <a:bodyPr/>
          <a:lstStyle/>
          <a:p>
            <a:pPr algn="l"/>
            <a:r>
              <a:rPr lang="en-US" dirty="0">
                <a:solidFill>
                  <a:srgbClr val="646D78"/>
                </a:solidFill>
                <a:latin typeface="Chalkboard SE" panose="03050602040202020205" pitchFamily="66" charset="0"/>
              </a:rPr>
              <a:t>Algorithms designed are KNN, SVM, LDA LogisticRegression, GaussianNB</a:t>
            </a:r>
            <a:r>
              <a:rPr lang="en-US" dirty="0">
                <a:solidFill>
                  <a:schemeClr val="bg1">
                    <a:lumMod val="50000"/>
                  </a:schemeClr>
                </a:solidFill>
                <a:latin typeface="Chalkboard SE" panose="03050602040202020205" pitchFamily="66" charset="0"/>
              </a:rPr>
              <a:t>.</a:t>
            </a:r>
          </a:p>
        </p:txBody>
      </p:sp>
      <p:sp>
        <p:nvSpPr>
          <p:cNvPr id="5" name="Text Placeholder 4">
            <a:extLst>
              <a:ext uri="{FF2B5EF4-FFF2-40B4-BE49-F238E27FC236}">
                <a16:creationId xmlns:a16="http://schemas.microsoft.com/office/drawing/2014/main" id="{908B9FBC-F2B3-4AD2-A6CD-9D9D33149A01}"/>
              </a:ext>
            </a:extLst>
          </p:cNvPr>
          <p:cNvSpPr>
            <a:spLocks noGrp="1"/>
          </p:cNvSpPr>
          <p:nvPr>
            <p:ph type="body" sz="quarter" idx="41"/>
          </p:nvPr>
        </p:nvSpPr>
        <p:spPr/>
        <p:txBody>
          <a:bodyPr/>
          <a:lstStyle/>
          <a:p>
            <a:r>
              <a:rPr lang="en-US" dirty="0">
                <a:solidFill>
                  <a:schemeClr val="tx1">
                    <a:lumMod val="50000"/>
                  </a:schemeClr>
                </a:solidFill>
                <a:latin typeface="Chalkboard SE" panose="03050602040202020205" pitchFamily="66" charset="0"/>
              </a:rPr>
              <a:t>The Data</a:t>
            </a:r>
          </a:p>
        </p:txBody>
      </p:sp>
      <p:sp>
        <p:nvSpPr>
          <p:cNvPr id="6" name="Text Placeholder 5">
            <a:extLst>
              <a:ext uri="{FF2B5EF4-FFF2-40B4-BE49-F238E27FC236}">
                <a16:creationId xmlns:a16="http://schemas.microsoft.com/office/drawing/2014/main" id="{BD68768B-CE0A-4805-BD29-5B604E656D6C}"/>
              </a:ext>
            </a:extLst>
          </p:cNvPr>
          <p:cNvSpPr>
            <a:spLocks noGrp="1"/>
          </p:cNvSpPr>
          <p:nvPr>
            <p:ph type="body" sz="quarter" idx="42"/>
          </p:nvPr>
        </p:nvSpPr>
        <p:spPr>
          <a:xfrm>
            <a:off x="6372200" y="3297442"/>
            <a:ext cx="2336032" cy="1084773"/>
          </a:xfrm>
        </p:spPr>
        <p:txBody>
          <a:bodyPr/>
          <a:lstStyle/>
          <a:p>
            <a:pPr algn="l"/>
            <a:r>
              <a:rPr lang="en-US" dirty="0">
                <a:solidFill>
                  <a:srgbClr val="646D78"/>
                </a:solidFill>
                <a:latin typeface="Chalkboard SE" panose="03050602040202020205" pitchFamily="66" charset="0"/>
              </a:rPr>
              <a:t>The collected data is Breast Cancer dataset from state Wisconsin, USA.</a:t>
            </a:r>
          </a:p>
        </p:txBody>
      </p:sp>
      <p:sp>
        <p:nvSpPr>
          <p:cNvPr id="7" name="Text Placeholder 6">
            <a:extLst>
              <a:ext uri="{FF2B5EF4-FFF2-40B4-BE49-F238E27FC236}">
                <a16:creationId xmlns:a16="http://schemas.microsoft.com/office/drawing/2014/main" id="{534E2141-CD40-4CB3-A583-A8D31B831E47}"/>
              </a:ext>
            </a:extLst>
          </p:cNvPr>
          <p:cNvSpPr>
            <a:spLocks noGrp="1"/>
          </p:cNvSpPr>
          <p:nvPr>
            <p:ph type="body" sz="quarter" idx="43"/>
          </p:nvPr>
        </p:nvSpPr>
        <p:spPr/>
        <p:txBody>
          <a:bodyPr/>
          <a:lstStyle/>
          <a:p>
            <a:r>
              <a:rPr lang="en-US" dirty="0">
                <a:solidFill>
                  <a:schemeClr val="tx1">
                    <a:lumMod val="50000"/>
                  </a:schemeClr>
                </a:solidFill>
                <a:latin typeface="Chalkboard SE" panose="03050602040202020205" pitchFamily="66" charset="0"/>
              </a:rPr>
              <a:t>The Idea</a:t>
            </a:r>
          </a:p>
        </p:txBody>
      </p:sp>
      <p:sp>
        <p:nvSpPr>
          <p:cNvPr id="8" name="Text Placeholder 7">
            <a:extLst>
              <a:ext uri="{FF2B5EF4-FFF2-40B4-BE49-F238E27FC236}">
                <a16:creationId xmlns:a16="http://schemas.microsoft.com/office/drawing/2014/main" id="{9350266B-C5F1-49AC-BE38-DDC2C284665C}"/>
              </a:ext>
            </a:extLst>
          </p:cNvPr>
          <p:cNvSpPr>
            <a:spLocks noGrp="1"/>
          </p:cNvSpPr>
          <p:nvPr>
            <p:ph type="body" sz="quarter" idx="44"/>
          </p:nvPr>
        </p:nvSpPr>
        <p:spPr>
          <a:xfrm>
            <a:off x="755576" y="3319044"/>
            <a:ext cx="2365019" cy="1084773"/>
          </a:xfrm>
        </p:spPr>
        <p:txBody>
          <a:bodyPr/>
          <a:lstStyle/>
          <a:p>
            <a:pPr algn="l"/>
            <a:r>
              <a:rPr lang="en-US" dirty="0">
                <a:solidFill>
                  <a:srgbClr val="646D78"/>
                </a:solidFill>
                <a:latin typeface="Chalkboard SE" panose="03050602040202020205" pitchFamily="66" charset="0"/>
              </a:rPr>
              <a:t>To classify the given data and predict a  better solution using ML.</a:t>
            </a:r>
          </a:p>
        </p:txBody>
      </p:sp>
    </p:spTree>
    <p:extLst>
      <p:ext uri="{BB962C8B-B14F-4D97-AF65-F5344CB8AC3E}">
        <p14:creationId xmlns:p14="http://schemas.microsoft.com/office/powerpoint/2010/main" val="28585010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528781E-1558-43C9-9477-C941282694D2}"/>
              </a:ext>
            </a:extLst>
          </p:cNvPr>
          <p:cNvSpPr>
            <a:spLocks noGrp="1"/>
          </p:cNvSpPr>
          <p:nvPr>
            <p:ph type="body" sz="quarter" idx="39"/>
          </p:nvPr>
        </p:nvSpPr>
        <p:spPr>
          <a:xfrm>
            <a:off x="4355976" y="2283718"/>
            <a:ext cx="4608512" cy="865549"/>
          </a:xfrm>
        </p:spPr>
        <p:txBody>
          <a:bodyPr/>
          <a:lstStyle/>
          <a:p>
            <a:r>
              <a:rPr lang="en-IN" dirty="0">
                <a:latin typeface="Chalkboard SE" panose="03050602040202020205" pitchFamily="66" charset="0"/>
              </a:rPr>
              <a:t>Logistic Regression algorithm</a:t>
            </a:r>
          </a:p>
        </p:txBody>
      </p:sp>
    </p:spTree>
    <p:extLst>
      <p:ext uri="{BB962C8B-B14F-4D97-AF65-F5344CB8AC3E}">
        <p14:creationId xmlns:p14="http://schemas.microsoft.com/office/powerpoint/2010/main" val="35933525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F08D-9074-44FC-A74F-5BE445849B87}"/>
              </a:ext>
            </a:extLst>
          </p:cNvPr>
          <p:cNvSpPr>
            <a:spLocks noGrp="1"/>
          </p:cNvSpPr>
          <p:nvPr>
            <p:ph type="title"/>
          </p:nvPr>
        </p:nvSpPr>
        <p:spPr>
          <a:xfrm>
            <a:off x="1857797" y="209401"/>
            <a:ext cx="6829003" cy="857250"/>
          </a:xfrm>
        </p:spPr>
        <p:txBody>
          <a:bodyPr/>
          <a:lstStyle/>
          <a:p>
            <a:r>
              <a:rPr lang="en-IN" dirty="0">
                <a:latin typeface="Chalkboard SE" panose="03050602040202020205" pitchFamily="66" charset="0"/>
              </a:rPr>
              <a:t>Regression:</a:t>
            </a:r>
          </a:p>
        </p:txBody>
      </p:sp>
      <p:sp>
        <p:nvSpPr>
          <p:cNvPr id="3" name="Text Placeholder 2">
            <a:extLst>
              <a:ext uri="{FF2B5EF4-FFF2-40B4-BE49-F238E27FC236}">
                <a16:creationId xmlns:a16="http://schemas.microsoft.com/office/drawing/2014/main" id="{744638A2-357A-41D6-8202-E5AADB574DBA}"/>
              </a:ext>
            </a:extLst>
          </p:cNvPr>
          <p:cNvSpPr>
            <a:spLocks noGrp="1"/>
          </p:cNvSpPr>
          <p:nvPr>
            <p:ph type="body" sz="quarter" idx="35"/>
          </p:nvPr>
        </p:nvSpPr>
        <p:spPr>
          <a:xfrm>
            <a:off x="1857797" y="1131590"/>
            <a:ext cx="6818659" cy="3373884"/>
          </a:xfrm>
        </p:spPr>
        <p:txBody>
          <a:bodyPr/>
          <a:lstStyle/>
          <a:p>
            <a:pPr marL="342900" indent="-342900">
              <a:buFont typeface="Arial" panose="020B0604020202020204" pitchFamily="34" charset="0"/>
              <a:buChar char="•"/>
            </a:pPr>
            <a:r>
              <a:rPr lang="en-US" sz="1600" b="0" i="0" dirty="0">
                <a:solidFill>
                  <a:srgbClr val="000000"/>
                </a:solidFill>
                <a:effectLst/>
                <a:latin typeface="Chalkboard SE" panose="03050602040202020205" pitchFamily="66" charset="0"/>
              </a:rPr>
              <a:t>Regression is a statistical method used in finance, investing, and other disciplines that attempts to </a:t>
            </a:r>
            <a:r>
              <a:rPr lang="en-US" sz="1600" dirty="0">
                <a:solidFill>
                  <a:srgbClr val="000000"/>
                </a:solidFill>
                <a:latin typeface="Chalkboard SE" panose="03050602040202020205" pitchFamily="66" charset="0"/>
              </a:rPr>
              <a:t>analyze </a:t>
            </a:r>
            <a:r>
              <a:rPr lang="en-US" sz="1600" b="0" i="0" dirty="0">
                <a:solidFill>
                  <a:srgbClr val="000000"/>
                </a:solidFill>
                <a:effectLst/>
                <a:latin typeface="Chalkboard SE" panose="03050602040202020205" pitchFamily="66" charset="0"/>
              </a:rPr>
              <a:t>the relationship between one dependent variable (Y) and a series of independent variables(features).</a:t>
            </a:r>
          </a:p>
          <a:p>
            <a:pPr marL="342900" indent="-342900">
              <a:buFont typeface="Arial" panose="020B0604020202020204" pitchFamily="34" charset="0"/>
              <a:buChar char="•"/>
            </a:pPr>
            <a:r>
              <a:rPr lang="en-US" sz="1600" b="0" i="0" dirty="0">
                <a:solidFill>
                  <a:srgbClr val="000000"/>
                </a:solidFill>
                <a:effectLst/>
                <a:latin typeface="Chalkboard SE" panose="03050602040202020205" pitchFamily="66" charset="0"/>
              </a:rPr>
              <a:t>The two primary uses for regression in business are forecasting and optimization.</a:t>
            </a:r>
          </a:p>
          <a:p>
            <a:pPr marL="342900" indent="-342900">
              <a:buFont typeface="Arial" panose="020B0604020202020204" pitchFamily="34" charset="0"/>
              <a:buChar char="•"/>
            </a:pPr>
            <a:r>
              <a:rPr lang="en-US" sz="1600" dirty="0">
                <a:solidFill>
                  <a:srgbClr val="000000"/>
                </a:solidFill>
                <a:latin typeface="Chalkboard SE" panose="03050602040202020205" pitchFamily="66" charset="0"/>
              </a:rPr>
              <a:t>It also </a:t>
            </a:r>
            <a:r>
              <a:rPr lang="en-US" sz="1600" b="0" i="0" dirty="0">
                <a:solidFill>
                  <a:srgbClr val="000000"/>
                </a:solidFill>
                <a:effectLst/>
                <a:latin typeface="Chalkboard SE" panose="03050602040202020205" pitchFamily="66" charset="0"/>
              </a:rPr>
              <a:t>helps fine-tune manufacturing and delivery processes.</a:t>
            </a:r>
            <a:endParaRPr lang="en-IN" sz="2000" dirty="0">
              <a:solidFill>
                <a:srgbClr val="000000"/>
              </a:solidFill>
              <a:latin typeface="Chalkboard SE" panose="03050602040202020205" pitchFamily="66" charset="0"/>
            </a:endParaRPr>
          </a:p>
        </p:txBody>
      </p:sp>
      <p:pic>
        <p:nvPicPr>
          <p:cNvPr id="5" name="Picture 4">
            <a:extLst>
              <a:ext uri="{FF2B5EF4-FFF2-40B4-BE49-F238E27FC236}">
                <a16:creationId xmlns:a16="http://schemas.microsoft.com/office/drawing/2014/main" id="{2228745B-63EA-4014-8882-CF40D2B203AC}"/>
              </a:ext>
            </a:extLst>
          </p:cNvPr>
          <p:cNvPicPr>
            <a:picLocks noChangeAspect="1"/>
          </p:cNvPicPr>
          <p:nvPr/>
        </p:nvPicPr>
        <p:blipFill>
          <a:blip r:embed="rId2"/>
          <a:stretch>
            <a:fillRect/>
          </a:stretch>
        </p:blipFill>
        <p:spPr>
          <a:xfrm>
            <a:off x="2411760" y="3100378"/>
            <a:ext cx="2952328" cy="1823063"/>
          </a:xfrm>
          <a:prstGeom prst="rect">
            <a:avLst/>
          </a:prstGeom>
        </p:spPr>
      </p:pic>
    </p:spTree>
    <p:extLst>
      <p:ext uri="{BB962C8B-B14F-4D97-AF65-F5344CB8AC3E}">
        <p14:creationId xmlns:p14="http://schemas.microsoft.com/office/powerpoint/2010/main" val="17065772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11A4-9809-43B0-BA9D-2D47DA6CDE6C}"/>
              </a:ext>
            </a:extLst>
          </p:cNvPr>
          <p:cNvSpPr>
            <a:spLocks noGrp="1"/>
          </p:cNvSpPr>
          <p:nvPr>
            <p:ph type="title"/>
          </p:nvPr>
        </p:nvSpPr>
        <p:spPr/>
        <p:txBody>
          <a:bodyPr/>
          <a:lstStyle/>
          <a:p>
            <a:pPr algn="l"/>
            <a:r>
              <a:rPr lang="en-IN" dirty="0">
                <a:latin typeface="Chalkboard SE" panose="03050602040202020205" pitchFamily="66" charset="0"/>
              </a:rPr>
              <a:t>Logistic Regression:</a:t>
            </a:r>
          </a:p>
        </p:txBody>
      </p:sp>
      <p:sp>
        <p:nvSpPr>
          <p:cNvPr id="3" name="Text Placeholder 2">
            <a:extLst>
              <a:ext uri="{FF2B5EF4-FFF2-40B4-BE49-F238E27FC236}">
                <a16:creationId xmlns:a16="http://schemas.microsoft.com/office/drawing/2014/main" id="{128A322C-4ABD-44BC-A533-10BA2D12E091}"/>
              </a:ext>
            </a:extLst>
          </p:cNvPr>
          <p:cNvSpPr>
            <a:spLocks noGrp="1"/>
          </p:cNvSpPr>
          <p:nvPr>
            <p:ph type="body" sz="quarter" idx="35"/>
          </p:nvPr>
        </p:nvSpPr>
        <p:spPr>
          <a:xfrm>
            <a:off x="467544" y="1203598"/>
            <a:ext cx="8424936" cy="3198540"/>
          </a:xfrm>
        </p:spPr>
        <p:txBody>
          <a:bodyPr/>
          <a:lstStyle/>
          <a:p>
            <a:pPr marL="342900" indent="-342900" algn="l">
              <a:buFont typeface="Arial" panose="020B0604020202020204" pitchFamily="34" charset="0"/>
              <a:buChar char="•"/>
            </a:pPr>
            <a:r>
              <a:rPr lang="en-US" sz="1600" dirty="0">
                <a:solidFill>
                  <a:srgbClr val="000000"/>
                </a:solidFill>
                <a:latin typeface="Chalkboard SE" panose="03050602040202020205" pitchFamily="66" charset="0"/>
              </a:rPr>
              <a:t>Logistic Regression is a supervised classification algorithm used when the dependent variable(target) is categorical.</a:t>
            </a:r>
          </a:p>
          <a:p>
            <a:pPr marL="342900" indent="-342900" algn="l">
              <a:buFont typeface="Arial" panose="020B0604020202020204" pitchFamily="34" charset="0"/>
              <a:buChar char="•"/>
            </a:pPr>
            <a:r>
              <a:rPr lang="en-US" sz="1600" dirty="0">
                <a:solidFill>
                  <a:srgbClr val="000000"/>
                </a:solidFill>
                <a:latin typeface="Chalkboard SE" panose="03050602040202020205" pitchFamily="66" charset="0"/>
              </a:rPr>
              <a:t>The mathematical equations is,</a:t>
            </a:r>
          </a:p>
          <a:p>
            <a:pPr algn="l"/>
            <a:endParaRPr lang="en-IN" sz="1600" dirty="0">
              <a:solidFill>
                <a:srgbClr val="000000"/>
              </a:solidFill>
              <a:latin typeface="Chalkboard SE" panose="03050602040202020205" pitchFamily="66" charset="0"/>
            </a:endParaRPr>
          </a:p>
          <a:p>
            <a:pPr algn="l"/>
            <a:endParaRPr lang="en-IN" sz="1600" dirty="0">
              <a:solidFill>
                <a:srgbClr val="000000"/>
              </a:solidFill>
              <a:latin typeface="Chalkboard SE" panose="03050602040202020205" pitchFamily="66" charset="0"/>
            </a:endParaRPr>
          </a:p>
          <a:p>
            <a:pPr algn="l"/>
            <a:r>
              <a:rPr lang="en-IN" sz="1600" dirty="0">
                <a:solidFill>
                  <a:srgbClr val="000000"/>
                </a:solidFill>
                <a:latin typeface="Chalkboard SE" panose="03050602040202020205" pitchFamily="66" charset="0"/>
              </a:rPr>
              <a:t>               Where, </a:t>
            </a:r>
            <a:r>
              <a:rPr lang="en-IN" sz="1600" b="0" i="1" dirty="0">
                <a:solidFill>
                  <a:srgbClr val="000000"/>
                </a:solidFill>
                <a:effectLst/>
                <a:latin typeface="Chalkboard SE" panose="03050602040202020205" pitchFamily="66" charset="0"/>
              </a:rPr>
              <a:t>ℓ</a:t>
            </a:r>
            <a:r>
              <a:rPr lang="en-IN" sz="1200" b="0" i="1" dirty="0">
                <a:solidFill>
                  <a:srgbClr val="202122"/>
                </a:solidFill>
                <a:effectLst/>
                <a:latin typeface="Arial" panose="020B0604020202020204" pitchFamily="34" charset="0"/>
              </a:rPr>
              <a:t> </a:t>
            </a:r>
            <a:r>
              <a:rPr lang="en-IN" sz="1600" b="0" dirty="0">
                <a:solidFill>
                  <a:srgbClr val="202122"/>
                </a:solidFill>
                <a:effectLst/>
                <a:latin typeface="Chalkboard SE" panose="03050602040202020205" pitchFamily="66" charset="0"/>
              </a:rPr>
              <a:t>is the log-odds,  </a:t>
            </a:r>
            <a:r>
              <a:rPr lang="en-IN" sz="1600" dirty="0">
                <a:solidFill>
                  <a:srgbClr val="202122"/>
                </a:solidFill>
                <a:latin typeface="Chalkboard SE" panose="03050602040202020205" pitchFamily="66" charset="0"/>
              </a:rPr>
              <a:t>p is the probability</a:t>
            </a:r>
          </a:p>
          <a:p>
            <a:pPr algn="l"/>
            <a:r>
              <a:rPr lang="en-IN" sz="1600" b="0" i="1" dirty="0">
                <a:solidFill>
                  <a:srgbClr val="202122"/>
                </a:solidFill>
                <a:effectLst/>
                <a:latin typeface="Chalkboard SE" panose="03050602040202020205" pitchFamily="66" charset="0"/>
              </a:rPr>
              <a:t>                        </a:t>
            </a:r>
            <a:r>
              <a:rPr lang="en-IN" sz="1600" dirty="0">
                <a:solidFill>
                  <a:srgbClr val="202122"/>
                </a:solidFill>
                <a:latin typeface="Chalkboard SE" panose="03050602040202020205" pitchFamily="66" charset="0"/>
              </a:rPr>
              <a:t>b is the base(usually e),  beta(i) are the parameters of the model</a:t>
            </a:r>
          </a:p>
          <a:p>
            <a:pPr marL="285750" indent="-285750" algn="l">
              <a:buFont typeface="Arial" panose="020B0604020202020204" pitchFamily="34" charset="0"/>
              <a:buChar char="•"/>
            </a:pPr>
            <a:r>
              <a:rPr lang="en-IN" sz="1600" dirty="0">
                <a:solidFill>
                  <a:srgbClr val="202122"/>
                </a:solidFill>
                <a:latin typeface="Chalkboard SE" panose="03050602040202020205" pitchFamily="66" charset="0"/>
              </a:rPr>
              <a:t>Upon solving the above equation we get a simplified form,</a:t>
            </a:r>
          </a:p>
          <a:p>
            <a:pPr marL="285750" indent="-285750" algn="l">
              <a:buFont typeface="Arial" panose="020B0604020202020204" pitchFamily="34" charset="0"/>
              <a:buChar char="•"/>
            </a:pPr>
            <a:endParaRPr lang="en-IN" sz="1600" dirty="0">
              <a:solidFill>
                <a:srgbClr val="202122"/>
              </a:solidFill>
              <a:latin typeface="Chalkboard SE" panose="03050602040202020205" pitchFamily="66" charset="0"/>
            </a:endParaRPr>
          </a:p>
          <a:p>
            <a:pPr algn="l"/>
            <a:endParaRPr lang="en-IN" sz="1600" dirty="0">
              <a:solidFill>
                <a:srgbClr val="202122"/>
              </a:solidFill>
              <a:latin typeface="Chalkboard SE" panose="03050602040202020205" pitchFamily="66" charset="0"/>
            </a:endParaRPr>
          </a:p>
          <a:p>
            <a:pPr algn="l"/>
            <a:r>
              <a:rPr lang="en-IN" sz="1600" dirty="0">
                <a:solidFill>
                  <a:srgbClr val="202122"/>
                </a:solidFill>
                <a:latin typeface="Chalkboard SE" panose="03050602040202020205" pitchFamily="66" charset="0"/>
              </a:rPr>
              <a:t>               Where, S</a:t>
            </a:r>
            <a:r>
              <a:rPr lang="en-IN" sz="1100" dirty="0">
                <a:solidFill>
                  <a:srgbClr val="202122"/>
                </a:solidFill>
                <a:latin typeface="Chalkboard SE" panose="03050602040202020205" pitchFamily="66" charset="0"/>
              </a:rPr>
              <a:t>b</a:t>
            </a:r>
            <a:r>
              <a:rPr lang="en-IN" sz="1600" dirty="0">
                <a:solidFill>
                  <a:srgbClr val="202122"/>
                </a:solidFill>
                <a:latin typeface="Chalkboard SE" panose="03050602040202020205" pitchFamily="66" charset="0"/>
              </a:rPr>
              <a:t>(x) =           = Sigmoid function</a:t>
            </a:r>
          </a:p>
          <a:p>
            <a:pPr algn="l"/>
            <a:endParaRPr lang="en-IN" sz="1600" dirty="0">
              <a:solidFill>
                <a:srgbClr val="202122"/>
              </a:solidFill>
              <a:latin typeface="Chalkboard SE" panose="03050602040202020205" pitchFamily="66" charset="0"/>
            </a:endParaRPr>
          </a:p>
          <a:p>
            <a:pPr algn="l"/>
            <a:r>
              <a:rPr lang="en-IN" sz="1600" b="0" i="1" dirty="0">
                <a:solidFill>
                  <a:srgbClr val="202122"/>
                </a:solidFill>
                <a:effectLst/>
                <a:latin typeface="Chalkboard SE" panose="03050602040202020205" pitchFamily="66" charset="0"/>
              </a:rPr>
              <a:t>           </a:t>
            </a:r>
            <a:r>
              <a:rPr lang="en-IN" sz="1200" b="0" i="1" dirty="0">
                <a:solidFill>
                  <a:srgbClr val="202122"/>
                </a:solidFill>
                <a:effectLst/>
                <a:latin typeface="Arial" panose="020B0604020202020204" pitchFamily="34" charset="0"/>
              </a:rPr>
              <a:t> </a:t>
            </a:r>
            <a:endParaRPr lang="en-IN" sz="1600" dirty="0">
              <a:solidFill>
                <a:srgbClr val="000000"/>
              </a:solidFill>
              <a:latin typeface="Chalkboard SE" panose="03050602040202020205" pitchFamily="66" charset="0"/>
            </a:endParaRPr>
          </a:p>
        </p:txBody>
      </p:sp>
      <p:pic>
        <p:nvPicPr>
          <p:cNvPr id="7" name="Picture 6">
            <a:extLst>
              <a:ext uri="{FF2B5EF4-FFF2-40B4-BE49-F238E27FC236}">
                <a16:creationId xmlns:a16="http://schemas.microsoft.com/office/drawing/2014/main" id="{ED7692C3-DFFD-49A8-815A-F913A69BA612}"/>
              </a:ext>
            </a:extLst>
          </p:cNvPr>
          <p:cNvPicPr>
            <a:picLocks noChangeAspect="1"/>
          </p:cNvPicPr>
          <p:nvPr/>
        </p:nvPicPr>
        <p:blipFill>
          <a:blip r:embed="rId2"/>
          <a:stretch>
            <a:fillRect/>
          </a:stretch>
        </p:blipFill>
        <p:spPr>
          <a:xfrm>
            <a:off x="1737645" y="2112347"/>
            <a:ext cx="3248025" cy="495300"/>
          </a:xfrm>
          <a:prstGeom prst="rect">
            <a:avLst/>
          </a:prstGeom>
        </p:spPr>
      </p:pic>
      <p:sp>
        <p:nvSpPr>
          <p:cNvPr id="9" name="AutoShape 4" descr="\beta _{i}">
            <a:extLst>
              <a:ext uri="{FF2B5EF4-FFF2-40B4-BE49-F238E27FC236}">
                <a16:creationId xmlns:a16="http://schemas.microsoft.com/office/drawing/2014/main" id="{C86CD214-E5C3-4723-BD0D-A595EA4F0159}"/>
              </a:ext>
            </a:extLst>
          </p:cNvPr>
          <p:cNvSpPr>
            <a:spLocks noChangeAspect="1" noChangeArrowheads="1"/>
          </p:cNvSpPr>
          <p:nvPr/>
        </p:nvSpPr>
        <p:spPr bwMode="auto">
          <a:xfrm>
            <a:off x="3635896" y="48387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 name="Picture 12">
            <a:extLst>
              <a:ext uri="{FF2B5EF4-FFF2-40B4-BE49-F238E27FC236}">
                <a16:creationId xmlns:a16="http://schemas.microsoft.com/office/drawing/2014/main" id="{F4C7EA5C-ECEB-454B-AFBA-D6E292AB9217}"/>
              </a:ext>
            </a:extLst>
          </p:cNvPr>
          <p:cNvPicPr>
            <a:picLocks noChangeAspect="1"/>
          </p:cNvPicPr>
          <p:nvPr/>
        </p:nvPicPr>
        <p:blipFill>
          <a:blip r:embed="rId3"/>
          <a:stretch>
            <a:fillRect/>
          </a:stretch>
        </p:blipFill>
        <p:spPr>
          <a:xfrm>
            <a:off x="1702321" y="3540050"/>
            <a:ext cx="1933575" cy="352425"/>
          </a:xfrm>
          <a:prstGeom prst="rect">
            <a:avLst/>
          </a:prstGeom>
        </p:spPr>
      </p:pic>
      <p:pic>
        <p:nvPicPr>
          <p:cNvPr id="17" name="Picture 16">
            <a:extLst>
              <a:ext uri="{FF2B5EF4-FFF2-40B4-BE49-F238E27FC236}">
                <a16:creationId xmlns:a16="http://schemas.microsoft.com/office/drawing/2014/main" id="{DEFDD600-8CBB-45DF-8E30-BCAC7932EE37}"/>
              </a:ext>
            </a:extLst>
          </p:cNvPr>
          <p:cNvPicPr>
            <a:picLocks noChangeAspect="1"/>
          </p:cNvPicPr>
          <p:nvPr/>
        </p:nvPicPr>
        <p:blipFill>
          <a:blip r:embed="rId4"/>
          <a:stretch>
            <a:fillRect/>
          </a:stretch>
        </p:blipFill>
        <p:spPr>
          <a:xfrm>
            <a:off x="3074068" y="3958897"/>
            <a:ext cx="838200" cy="628650"/>
          </a:xfrm>
          <a:prstGeom prst="rect">
            <a:avLst/>
          </a:prstGeom>
        </p:spPr>
      </p:pic>
    </p:spTree>
    <p:extLst>
      <p:ext uri="{BB962C8B-B14F-4D97-AF65-F5344CB8AC3E}">
        <p14:creationId xmlns:p14="http://schemas.microsoft.com/office/powerpoint/2010/main" val="10333939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C0180E-486C-4061-8733-58D9460C3228}"/>
              </a:ext>
            </a:extLst>
          </p:cNvPr>
          <p:cNvSpPr>
            <a:spLocks noGrp="1"/>
          </p:cNvSpPr>
          <p:nvPr>
            <p:ph type="body" sz="quarter" idx="35"/>
          </p:nvPr>
        </p:nvSpPr>
        <p:spPr>
          <a:xfrm>
            <a:off x="467544" y="267494"/>
            <a:ext cx="8208912" cy="4464496"/>
          </a:xfrm>
        </p:spPr>
        <p:txBody>
          <a:bodyPr/>
          <a:lstStyle/>
          <a:p>
            <a:pPr algn="l"/>
            <a:r>
              <a:rPr lang="en-IN" sz="1600" u="sng" dirty="0">
                <a:latin typeface="Chalkboard SE" panose="03050602040202020205" pitchFamily="66" charset="0"/>
              </a:rPr>
              <a:t>Decision boundary</a:t>
            </a:r>
            <a:r>
              <a:rPr lang="en-IN" sz="1600" dirty="0">
                <a:latin typeface="Chalkboard SE" panose="03050602040202020205" pitchFamily="66" charset="0"/>
              </a:rPr>
              <a:t>:</a:t>
            </a:r>
          </a:p>
          <a:p>
            <a:pPr algn="l"/>
            <a:r>
              <a:rPr lang="en-US" sz="1400" b="0" i="0" dirty="0">
                <a:solidFill>
                  <a:srgbClr val="000000"/>
                </a:solidFill>
                <a:effectLst/>
                <a:latin typeface="Chalkboard SE" panose="03050602040202020205" pitchFamily="66" charset="0"/>
              </a:rPr>
              <a:t>To predict which class a data belongs, a threshold can be set. Based upon this threshold, the obtained estimated probability is classified into classes.</a:t>
            </a:r>
          </a:p>
          <a:p>
            <a:pPr algn="l"/>
            <a:r>
              <a:rPr lang="en-US" sz="1400" dirty="0">
                <a:solidFill>
                  <a:srgbClr val="000000"/>
                </a:solidFill>
                <a:latin typeface="Chalkboard SE" panose="03050602040202020205" pitchFamily="66" charset="0"/>
              </a:rPr>
              <a:t>For example, </a:t>
            </a:r>
            <a:r>
              <a:rPr lang="en-US" sz="1400" b="0" i="0" dirty="0">
                <a:solidFill>
                  <a:srgbClr val="000000"/>
                </a:solidFill>
                <a:effectLst/>
                <a:latin typeface="Chalkboard SE" panose="03050602040202020205" pitchFamily="66" charset="0"/>
              </a:rPr>
              <a:t>if predicted_value ≥ 0.5, then classify email as spam else as not spam.</a:t>
            </a:r>
          </a:p>
          <a:p>
            <a:pPr algn="l"/>
            <a:endParaRPr lang="en-US" sz="1400" dirty="0">
              <a:solidFill>
                <a:srgbClr val="000000"/>
              </a:solidFill>
              <a:latin typeface="Chalkboard SE" panose="03050602040202020205" pitchFamily="66" charset="0"/>
            </a:endParaRPr>
          </a:p>
          <a:p>
            <a:pPr algn="l"/>
            <a:r>
              <a:rPr lang="en-US" sz="1400" u="sng" dirty="0">
                <a:solidFill>
                  <a:schemeClr val="tx2">
                    <a:lumMod val="75000"/>
                  </a:schemeClr>
                </a:solidFill>
                <a:latin typeface="Chalkboard SE" panose="03050602040202020205" pitchFamily="66" charset="0"/>
              </a:rPr>
              <a:t>Gradient descent</a:t>
            </a:r>
            <a:r>
              <a:rPr lang="en-US" sz="1400" dirty="0">
                <a:solidFill>
                  <a:schemeClr val="tx2">
                    <a:lumMod val="75000"/>
                  </a:schemeClr>
                </a:solidFill>
                <a:latin typeface="Chalkboard SE" panose="03050602040202020205" pitchFamily="66" charset="0"/>
              </a:rPr>
              <a:t>:</a:t>
            </a:r>
          </a:p>
          <a:p>
            <a:pPr algn="l"/>
            <a:r>
              <a:rPr lang="en-US" sz="1400" b="0" i="0" dirty="0">
                <a:solidFill>
                  <a:srgbClr val="000000"/>
                </a:solidFill>
                <a:effectLst/>
                <a:latin typeface="Chalkboard SE" panose="03050602040202020205" pitchFamily="66" charset="0"/>
              </a:rPr>
              <a:t>The gradient descent, which is the extension of derivative in multi-dimensional space, tells the direction along which the loss or error is optimally minimized.</a:t>
            </a:r>
          </a:p>
          <a:p>
            <a:pPr algn="l"/>
            <a:endParaRPr lang="en-US" sz="1400" dirty="0">
              <a:solidFill>
                <a:srgbClr val="000000"/>
              </a:solidFill>
              <a:latin typeface="Chalkboard SE" panose="03050602040202020205" pitchFamily="66" charset="0"/>
            </a:endParaRPr>
          </a:p>
          <a:p>
            <a:pPr algn="l"/>
            <a:endParaRPr lang="en-US" sz="1400" dirty="0">
              <a:solidFill>
                <a:srgbClr val="000000"/>
              </a:solidFill>
              <a:latin typeface="Chalkboard SE" panose="03050602040202020205" pitchFamily="66" charset="0"/>
            </a:endParaRPr>
          </a:p>
          <a:p>
            <a:pPr algn="l"/>
            <a:endParaRPr lang="en-US" sz="1400" dirty="0">
              <a:solidFill>
                <a:srgbClr val="000000"/>
              </a:solidFill>
              <a:latin typeface="Chalkboard SE" panose="03050602040202020205" pitchFamily="66" charset="0"/>
            </a:endParaRPr>
          </a:p>
          <a:p>
            <a:pPr algn="l"/>
            <a:r>
              <a:rPr lang="en-US" sz="1400" u="sng" dirty="0">
                <a:solidFill>
                  <a:schemeClr val="tx2">
                    <a:lumMod val="75000"/>
                  </a:schemeClr>
                </a:solidFill>
                <a:latin typeface="Chalkboard SE" panose="03050602040202020205" pitchFamily="66" charset="0"/>
              </a:rPr>
              <a:t>Cost function</a:t>
            </a:r>
            <a:r>
              <a:rPr lang="en-US" sz="1400" dirty="0">
                <a:solidFill>
                  <a:schemeClr val="tx2">
                    <a:lumMod val="75000"/>
                  </a:schemeClr>
                </a:solidFill>
                <a:latin typeface="Chalkboard SE" panose="03050602040202020205" pitchFamily="66" charset="0"/>
              </a:rPr>
              <a:t>:</a:t>
            </a:r>
          </a:p>
          <a:p>
            <a:pPr algn="l"/>
            <a:r>
              <a:rPr lang="en-US" sz="1400" b="0" i="0" dirty="0">
                <a:solidFill>
                  <a:srgbClr val="000000"/>
                </a:solidFill>
                <a:effectLst/>
                <a:latin typeface="Chalkboard SE" panose="03050602040202020205" pitchFamily="66" charset="0"/>
              </a:rPr>
              <a:t>Instead of Mean Squared Error, we use a cost function called </a:t>
            </a:r>
            <a:r>
              <a:rPr lang="en-US" sz="1400" dirty="0">
                <a:solidFill>
                  <a:srgbClr val="000000"/>
                </a:solidFill>
                <a:latin typeface="Chalkboard SE" panose="03050602040202020205" pitchFamily="66" charset="0"/>
              </a:rPr>
              <a:t>Cross Entropy</a:t>
            </a:r>
            <a:r>
              <a:rPr lang="en-US" sz="1400" b="0" i="0" dirty="0">
                <a:solidFill>
                  <a:srgbClr val="000000"/>
                </a:solidFill>
                <a:effectLst/>
                <a:latin typeface="Chalkboard SE" panose="03050602040202020205" pitchFamily="66" charset="0"/>
              </a:rPr>
              <a:t>, also known as Log Loss.</a:t>
            </a:r>
            <a:endParaRPr lang="en-US" sz="1800" dirty="0">
              <a:solidFill>
                <a:srgbClr val="000000"/>
              </a:solidFill>
              <a:latin typeface="Chalkboard SE" panose="03050602040202020205" pitchFamily="66" charset="0"/>
            </a:endParaRPr>
          </a:p>
          <a:p>
            <a:pPr algn="l"/>
            <a:endParaRPr lang="en-US" sz="1400" dirty="0">
              <a:solidFill>
                <a:srgbClr val="000000"/>
              </a:solidFill>
              <a:latin typeface="Chalkboard SE" panose="03050602040202020205" pitchFamily="66" charset="0"/>
            </a:endParaRPr>
          </a:p>
          <a:p>
            <a:pPr algn="l"/>
            <a:endParaRPr lang="en-IN" sz="1800" dirty="0">
              <a:solidFill>
                <a:srgbClr val="000000"/>
              </a:solidFill>
              <a:latin typeface="Chalkboard SE" panose="03050602040202020205" pitchFamily="66" charset="0"/>
            </a:endParaRPr>
          </a:p>
        </p:txBody>
      </p:sp>
      <p:pic>
        <p:nvPicPr>
          <p:cNvPr id="7" name="Picture 6">
            <a:extLst>
              <a:ext uri="{FF2B5EF4-FFF2-40B4-BE49-F238E27FC236}">
                <a16:creationId xmlns:a16="http://schemas.microsoft.com/office/drawing/2014/main" id="{A7CA8179-506A-4588-B329-B49E64F1EFAF}"/>
              </a:ext>
            </a:extLst>
          </p:cNvPr>
          <p:cNvPicPr>
            <a:picLocks noChangeAspect="1"/>
          </p:cNvPicPr>
          <p:nvPr/>
        </p:nvPicPr>
        <p:blipFill rotWithShape="1">
          <a:blip r:embed="rId2"/>
          <a:srcRect l="3509" t="11764" r="8760" b="35295"/>
          <a:stretch/>
        </p:blipFill>
        <p:spPr>
          <a:xfrm>
            <a:off x="1763985" y="2355726"/>
            <a:ext cx="1800200" cy="648073"/>
          </a:xfrm>
          <a:prstGeom prst="rect">
            <a:avLst/>
          </a:prstGeom>
        </p:spPr>
      </p:pic>
      <p:pic>
        <p:nvPicPr>
          <p:cNvPr id="2050" name="Picture 2">
            <a:extLst>
              <a:ext uri="{FF2B5EF4-FFF2-40B4-BE49-F238E27FC236}">
                <a16:creationId xmlns:a16="http://schemas.microsoft.com/office/drawing/2014/main" id="{7E533436-0DA6-400B-A1DD-D59D63B74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723878"/>
            <a:ext cx="2808907" cy="85892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1719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167FC-9BB1-42FF-AC34-97F8A4BB056C}"/>
              </a:ext>
            </a:extLst>
          </p:cNvPr>
          <p:cNvSpPr>
            <a:spLocks noGrp="1"/>
          </p:cNvSpPr>
          <p:nvPr>
            <p:ph type="title"/>
          </p:nvPr>
        </p:nvSpPr>
        <p:spPr/>
        <p:txBody>
          <a:bodyPr/>
          <a:lstStyle/>
          <a:p>
            <a:pPr algn="l"/>
            <a:r>
              <a:rPr lang="en-IN" dirty="0">
                <a:latin typeface="Chalkboard SE" panose="03050602040202020205" pitchFamily="66" charset="0"/>
              </a:rPr>
              <a:t>Implementation:</a:t>
            </a:r>
          </a:p>
        </p:txBody>
      </p:sp>
      <p:sp>
        <p:nvSpPr>
          <p:cNvPr id="3" name="Text Placeholder 2">
            <a:extLst>
              <a:ext uri="{FF2B5EF4-FFF2-40B4-BE49-F238E27FC236}">
                <a16:creationId xmlns:a16="http://schemas.microsoft.com/office/drawing/2014/main" id="{C670AF0A-AFF5-4E78-85E3-6C133EAE9757}"/>
              </a:ext>
            </a:extLst>
          </p:cNvPr>
          <p:cNvSpPr>
            <a:spLocks noGrp="1"/>
          </p:cNvSpPr>
          <p:nvPr>
            <p:ph type="body" sz="quarter" idx="35"/>
          </p:nvPr>
        </p:nvSpPr>
        <p:spPr>
          <a:xfrm>
            <a:off x="467544" y="1131590"/>
            <a:ext cx="8208912" cy="3270548"/>
          </a:xfrm>
        </p:spPr>
        <p:txBody>
          <a:bodyPr/>
          <a:lstStyle/>
          <a:p>
            <a:pPr marL="285750" indent="-285750" algn="l">
              <a:buFont typeface="Arial" panose="020B0604020202020204" pitchFamily="34" charset="0"/>
              <a:buChar char="•"/>
            </a:pPr>
            <a:r>
              <a:rPr lang="en-IN" sz="1600" dirty="0">
                <a:solidFill>
                  <a:schemeClr val="tx2">
                    <a:lumMod val="75000"/>
                  </a:schemeClr>
                </a:solidFill>
                <a:latin typeface="Chalkboard SE" panose="03050602040202020205" pitchFamily="66" charset="0"/>
              </a:rPr>
              <a:t>First, we will process the data by using different functions that are shown in the python code.</a:t>
            </a:r>
          </a:p>
          <a:p>
            <a:pPr marL="285750" indent="-285750" algn="l">
              <a:buFont typeface="Arial" panose="020B0604020202020204" pitchFamily="34" charset="0"/>
              <a:buChar char="•"/>
            </a:pPr>
            <a:r>
              <a:rPr lang="en-US" sz="1600" b="0" i="0" dirty="0">
                <a:solidFill>
                  <a:schemeClr val="tx2">
                    <a:lumMod val="75000"/>
                  </a:schemeClr>
                </a:solidFill>
                <a:effectLst/>
                <a:latin typeface="Chalkboard SE" panose="03050602040202020205" pitchFamily="66" charset="0"/>
              </a:rPr>
              <a:t>In order to map predicted values to probabilities, we use the </a:t>
            </a:r>
            <a:r>
              <a:rPr lang="en-US" sz="1600" dirty="0">
                <a:solidFill>
                  <a:schemeClr val="tx2">
                    <a:lumMod val="75000"/>
                  </a:schemeClr>
                </a:solidFill>
                <a:latin typeface="Chalkboard SE" panose="03050602040202020205" pitchFamily="66" charset="0"/>
              </a:rPr>
              <a:t>sigmoid</a:t>
            </a:r>
            <a:r>
              <a:rPr lang="en-US" sz="1600" b="0" i="0" dirty="0">
                <a:solidFill>
                  <a:schemeClr val="tx2">
                    <a:lumMod val="75000"/>
                  </a:schemeClr>
                </a:solidFill>
                <a:effectLst/>
                <a:latin typeface="Chalkboard SE" panose="03050602040202020205" pitchFamily="66" charset="0"/>
              </a:rPr>
              <a:t> function. The function maps any real value into another value between 0 and 1.</a:t>
            </a:r>
            <a:endParaRPr lang="en-IN" sz="1600" dirty="0">
              <a:solidFill>
                <a:schemeClr val="tx2">
                  <a:lumMod val="75000"/>
                </a:schemeClr>
              </a:solidFill>
              <a:latin typeface="Chalkboard SE" panose="03050602040202020205" pitchFamily="66" charset="0"/>
            </a:endParaRPr>
          </a:p>
          <a:p>
            <a:pPr marL="285750" indent="-285750" algn="l">
              <a:buFont typeface="Arial" panose="020B0604020202020204" pitchFamily="34" charset="0"/>
              <a:buChar char="•"/>
            </a:pPr>
            <a:r>
              <a:rPr lang="en-IN" sz="1600" dirty="0">
                <a:solidFill>
                  <a:schemeClr val="tx2">
                    <a:lumMod val="75000"/>
                  </a:schemeClr>
                </a:solidFill>
                <a:latin typeface="Chalkboard SE" panose="03050602040202020205" pitchFamily="66" charset="0"/>
              </a:rPr>
              <a:t>Then we will initialize the parameters weight, bias and compute the gradient descent.</a:t>
            </a:r>
          </a:p>
          <a:p>
            <a:pPr marL="285750" indent="-285750" algn="l">
              <a:buFont typeface="Arial" panose="020B0604020202020204" pitchFamily="34" charset="0"/>
              <a:buChar char="•"/>
            </a:pPr>
            <a:r>
              <a:rPr lang="en-IN" sz="1600" dirty="0">
                <a:solidFill>
                  <a:schemeClr val="tx2">
                    <a:lumMod val="75000"/>
                  </a:schemeClr>
                </a:solidFill>
                <a:latin typeface="Chalkboard SE" panose="03050602040202020205" pitchFamily="66" charset="0"/>
              </a:rPr>
              <a:t>With those gradient values the parameters will be repeatedly updated until the model reaches convergence.</a:t>
            </a:r>
          </a:p>
          <a:p>
            <a:pPr marL="285750" indent="-285750" algn="l">
              <a:buFont typeface="Arial" panose="020B0604020202020204" pitchFamily="34" charset="0"/>
              <a:buChar char="•"/>
            </a:pPr>
            <a:r>
              <a:rPr lang="en-IN" sz="1600" dirty="0">
                <a:solidFill>
                  <a:schemeClr val="tx2">
                    <a:lumMod val="75000"/>
                  </a:schemeClr>
                </a:solidFill>
                <a:latin typeface="Chalkboard SE" panose="03050602040202020205" pitchFamily="66" charset="0"/>
              </a:rPr>
              <a:t>Finally, we will predict the class labels for the training data with the obtained optimal parameters and then evaluate the model using classification report metrics.</a:t>
            </a:r>
          </a:p>
        </p:txBody>
      </p:sp>
    </p:spTree>
    <p:extLst>
      <p:ext uri="{BB962C8B-B14F-4D97-AF65-F5344CB8AC3E}">
        <p14:creationId xmlns:p14="http://schemas.microsoft.com/office/powerpoint/2010/main" val="3995571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AED8C-E124-43AE-BC27-C154FE5BB151}"/>
              </a:ext>
            </a:extLst>
          </p:cNvPr>
          <p:cNvSpPr>
            <a:spLocks noGrp="1"/>
          </p:cNvSpPr>
          <p:nvPr>
            <p:ph type="title"/>
          </p:nvPr>
        </p:nvSpPr>
        <p:spPr/>
        <p:txBody>
          <a:bodyPr/>
          <a:lstStyle/>
          <a:p>
            <a:pPr algn="l"/>
            <a:r>
              <a:rPr lang="en-IN" dirty="0">
                <a:latin typeface="Chalkboard SE" panose="03050602040202020205" pitchFamily="66" charset="0"/>
              </a:rPr>
              <a:t>Results:</a:t>
            </a:r>
          </a:p>
        </p:txBody>
      </p:sp>
      <p:sp>
        <p:nvSpPr>
          <p:cNvPr id="3" name="Text Placeholder 2">
            <a:extLst>
              <a:ext uri="{FF2B5EF4-FFF2-40B4-BE49-F238E27FC236}">
                <a16:creationId xmlns:a16="http://schemas.microsoft.com/office/drawing/2014/main" id="{65F22EBF-BDEF-4381-9775-21BCC0AC552D}"/>
              </a:ext>
            </a:extLst>
          </p:cNvPr>
          <p:cNvSpPr>
            <a:spLocks noGrp="1"/>
          </p:cNvSpPr>
          <p:nvPr>
            <p:ph type="body" sz="quarter" idx="35"/>
          </p:nvPr>
        </p:nvSpPr>
        <p:spPr>
          <a:xfrm>
            <a:off x="467544" y="1063228"/>
            <a:ext cx="8208912" cy="3338911"/>
          </a:xfrm>
        </p:spPr>
        <p:txBody>
          <a:bodyPr/>
          <a:lstStyle/>
          <a:p>
            <a:pPr algn="l"/>
            <a:r>
              <a:rPr lang="en-IN" sz="2000" dirty="0">
                <a:solidFill>
                  <a:schemeClr val="tx1">
                    <a:lumMod val="50000"/>
                  </a:schemeClr>
                </a:solidFill>
                <a:latin typeface="Chalkboard SE" panose="03050602040202020205" pitchFamily="66" charset="0"/>
              </a:rPr>
              <a:t>Input       -   </a:t>
            </a:r>
            <a:r>
              <a:rPr lang="en-IN" sz="1800" dirty="0">
                <a:solidFill>
                  <a:schemeClr val="tx1">
                    <a:lumMod val="50000"/>
                  </a:schemeClr>
                </a:solidFill>
                <a:latin typeface="Chalkboard SE" panose="03050602040202020205" pitchFamily="66" charset="0"/>
              </a:rPr>
              <a:t>Breast-cancer-Wisconsin</a:t>
            </a:r>
          </a:p>
          <a:p>
            <a:pPr algn="l"/>
            <a:r>
              <a:rPr lang="en-IN" sz="1800" dirty="0">
                <a:solidFill>
                  <a:schemeClr val="tx1">
                    <a:lumMod val="50000"/>
                  </a:schemeClr>
                </a:solidFill>
                <a:latin typeface="Chalkboard SE" panose="03050602040202020205" pitchFamily="66" charset="0"/>
              </a:rPr>
              <a:t>Split ratio   -   0.67 (67% of the data is for training the ML model)</a:t>
            </a:r>
          </a:p>
          <a:p>
            <a:pPr algn="l"/>
            <a:endParaRPr lang="en-IN" sz="1800" dirty="0">
              <a:solidFill>
                <a:schemeClr val="tx1">
                  <a:lumMod val="50000"/>
                </a:schemeClr>
              </a:solidFill>
              <a:latin typeface="Chalkboard SE" panose="03050602040202020205" pitchFamily="66" charset="0"/>
            </a:endParaRPr>
          </a:p>
          <a:p>
            <a:pPr algn="l"/>
            <a:r>
              <a:rPr lang="en-IN" sz="1800" dirty="0">
                <a:solidFill>
                  <a:schemeClr val="tx1">
                    <a:lumMod val="50000"/>
                  </a:schemeClr>
                </a:solidFill>
                <a:latin typeface="Chalkboard SE" panose="03050602040202020205" pitchFamily="66" charset="0"/>
              </a:rPr>
              <a:t>Output       </a:t>
            </a:r>
            <a:r>
              <a:rPr lang="en-IN" sz="1800" dirty="0">
                <a:latin typeface="Chalkboard SE" panose="03050602040202020205" pitchFamily="66" charset="0"/>
              </a:rPr>
              <a:t>-  </a:t>
            </a:r>
            <a:endParaRPr lang="en-IN" sz="2000" dirty="0">
              <a:latin typeface="Chalkboard SE" panose="03050602040202020205" pitchFamily="66" charset="0"/>
            </a:endParaRPr>
          </a:p>
        </p:txBody>
      </p:sp>
      <p:sp>
        <p:nvSpPr>
          <p:cNvPr id="4" name="TextBox 3">
            <a:extLst>
              <a:ext uri="{FF2B5EF4-FFF2-40B4-BE49-F238E27FC236}">
                <a16:creationId xmlns:a16="http://schemas.microsoft.com/office/drawing/2014/main" id="{D3289948-4F43-4DA8-AB24-FE62F395B9ED}"/>
              </a:ext>
            </a:extLst>
          </p:cNvPr>
          <p:cNvSpPr txBox="1"/>
          <p:nvPr/>
        </p:nvSpPr>
        <p:spPr>
          <a:xfrm>
            <a:off x="8820472" y="2571750"/>
            <a:ext cx="144016" cy="369332"/>
          </a:xfrm>
          <a:prstGeom prst="rect">
            <a:avLst/>
          </a:prstGeom>
          <a:solidFill>
            <a:schemeClr val="bg1"/>
          </a:solidFill>
        </p:spPr>
        <p:txBody>
          <a:bodyPr wrap="square" rtlCol="0">
            <a:spAutoFit/>
          </a:bodyPr>
          <a:lstStyle/>
          <a:p>
            <a:endParaRPr lang="en-IN" dirty="0"/>
          </a:p>
        </p:txBody>
      </p:sp>
      <p:pic>
        <p:nvPicPr>
          <p:cNvPr id="12" name="Picture 11">
            <a:extLst>
              <a:ext uri="{FF2B5EF4-FFF2-40B4-BE49-F238E27FC236}">
                <a16:creationId xmlns:a16="http://schemas.microsoft.com/office/drawing/2014/main" id="{DF1F6CB3-D917-41C7-B25F-9DDF6D543D84}"/>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2267743" y="2228450"/>
            <a:ext cx="6322243" cy="2143500"/>
          </a:xfrm>
          <a:prstGeom prst="rect">
            <a:avLst/>
          </a:prstGeom>
        </p:spPr>
      </p:pic>
      <p:sp>
        <p:nvSpPr>
          <p:cNvPr id="10" name="TextBox 9">
            <a:extLst>
              <a:ext uri="{FF2B5EF4-FFF2-40B4-BE49-F238E27FC236}">
                <a16:creationId xmlns:a16="http://schemas.microsoft.com/office/drawing/2014/main" id="{1D781DF3-8F86-4A01-8135-AFDA72F33805}"/>
              </a:ext>
            </a:extLst>
          </p:cNvPr>
          <p:cNvSpPr txBox="1"/>
          <p:nvPr/>
        </p:nvSpPr>
        <p:spPr>
          <a:xfrm>
            <a:off x="8820472" y="2496135"/>
            <a:ext cx="144016" cy="3693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3524020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1985">
  <a:themeElements>
    <a:clrScheme name="Custom 14">
      <a:dk1>
        <a:srgbClr val="494C4F"/>
      </a:dk1>
      <a:lt1>
        <a:srgbClr val="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803.potx" id="{BA4D630B-7D75-497B-B285-AD04B181F5FC}" vid="{F7D9245A-EDB1-476F-90C7-971F63EC0B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2803</Template>
  <TotalTime>368</TotalTime>
  <Words>1210</Words>
  <Application>Microsoft Office PowerPoint</Application>
  <PresentationFormat>On-screen Show (16:9)</PresentationFormat>
  <Paragraphs>144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Cambria Math</vt:lpstr>
      <vt:lpstr>Chalkboard SE</vt:lpstr>
      <vt:lpstr>1985</vt:lpstr>
      <vt:lpstr>Machine Learning</vt:lpstr>
      <vt:lpstr>Machine Learning</vt:lpstr>
      <vt:lpstr>Problem Statement</vt:lpstr>
      <vt:lpstr>PowerPoint Presentation</vt:lpstr>
      <vt:lpstr>Regression:</vt:lpstr>
      <vt:lpstr>Logistic Regression:</vt:lpstr>
      <vt:lpstr>PowerPoint Presentation</vt:lpstr>
      <vt:lpstr>Implementation:</vt:lpstr>
      <vt:lpstr>Results:</vt:lpstr>
      <vt:lpstr>Applications and Advantages:</vt:lpstr>
      <vt:lpstr>PowerPoint Presentation</vt:lpstr>
      <vt:lpstr>Naïve Bayes:</vt:lpstr>
      <vt:lpstr>Parameters:</vt:lpstr>
      <vt:lpstr>Assumption:</vt:lpstr>
      <vt:lpstr>Gaussian Naïve Bayes:</vt:lpstr>
      <vt:lpstr>PowerPoint Presentation</vt:lpstr>
      <vt:lpstr>Implementation:</vt:lpstr>
      <vt:lpstr>Results:</vt:lpstr>
      <vt:lpstr>Applications and 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Prattipati Sri Vaishno Sai Suren - [CB.EN.U4AIE19048]</dc:creator>
  <cp:lastModifiedBy>Prattipati Sri Vaishno Sai Suren - [CB.EN.U4AIE19048]</cp:lastModifiedBy>
  <cp:revision>42</cp:revision>
  <dcterms:created xsi:type="dcterms:W3CDTF">2020-12-03T12:24:20Z</dcterms:created>
  <dcterms:modified xsi:type="dcterms:W3CDTF">2021-08-09T10:34:26Z</dcterms:modified>
</cp:coreProperties>
</file>