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EBD719D-9AAD-4AA8-A413-B525506DD827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C462E2E-1778-4CA4-918A-F2DF54B47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32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EDA </a:t>
            </a:r>
            <a:r>
              <a:rPr lang="en-IN" sz="32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 </a:t>
            </a:r>
            <a:r>
              <a:rPr lang="en-IN" sz="32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-</a:t>
            </a:r>
            <a:r>
              <a:rPr lang="en-IN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FACE BOOK DATA  Analysis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</a:t>
            </a:r>
            <a:r>
              <a:rPr lang="en-IN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																			- VAISHNAVVI M S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Number of hours spent </a:t>
            </a:r>
            <a:r>
              <a:rPr lang="en-IN" b="1" dirty="0" smtClean="0"/>
              <a:t>On Face book based </a:t>
            </a:r>
            <a:r>
              <a:rPr lang="en-IN" b="1" dirty="0" smtClean="0"/>
              <a:t>on gender and age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6215106" cy="271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786190"/>
            <a:ext cx="6215106" cy="271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Categorize the likes received based on age and gender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3685715" cy="25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786190"/>
            <a:ext cx="37719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286380" y="1785926"/>
            <a:ext cx="2214578" cy="100013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Female has more likes in all categories.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71538" y="4429132"/>
            <a:ext cx="2214578" cy="100013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Age group10-20 has more likes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Co-relation among likes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185" y="1600200"/>
            <a:ext cx="644963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Interesting facts analysed :</a:t>
            </a:r>
            <a:endParaRPr lang="en-US" dirty="0" smtClean="0"/>
          </a:p>
          <a:p>
            <a:r>
              <a:rPr lang="en-IN" dirty="0" smtClean="0"/>
              <a:t>Male users are more but female are more likely to be active in face book</a:t>
            </a:r>
          </a:p>
          <a:p>
            <a:r>
              <a:rPr lang="en-IN" dirty="0" smtClean="0"/>
              <a:t>Tenure for old adults are more but likes received for young people are more irrespective of tenure.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Actionable   insights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smtClean="0"/>
              <a:t>order to </a:t>
            </a:r>
            <a:r>
              <a:rPr lang="en-GB" b="1" dirty="0" smtClean="0"/>
              <a:t>increase the users on face book</a:t>
            </a:r>
            <a:r>
              <a:rPr lang="en-GB" dirty="0" smtClean="0"/>
              <a:t> , need to give more page **suggestions or recommendations** to the users </a:t>
            </a:r>
            <a:r>
              <a:rPr lang="en-GB" dirty="0" smtClean="0"/>
              <a:t>searches</a:t>
            </a:r>
            <a:endParaRPr lang="en-GB" dirty="0" smtClean="0"/>
          </a:p>
          <a:p>
            <a:r>
              <a:rPr lang="en-GB" dirty="0" smtClean="0"/>
              <a:t>There are </a:t>
            </a:r>
            <a:r>
              <a:rPr lang="en-GB" b="1" dirty="0" smtClean="0"/>
              <a:t>interaction challenges </a:t>
            </a:r>
            <a:r>
              <a:rPr lang="en-GB" dirty="0" smtClean="0"/>
              <a:t>to users aged from middle age and above, can improve </a:t>
            </a:r>
            <a:r>
              <a:rPr lang="en-GB" b="1" dirty="0" smtClean="0"/>
              <a:t>design of social network platform</a:t>
            </a:r>
            <a:r>
              <a:rPr lang="en-GB" dirty="0" smtClean="0"/>
              <a:t> to make old adults to play better in Face book</a:t>
            </a:r>
            <a:r>
              <a:rPr lang="en-GB" dirty="0" smtClean="0"/>
              <a:t>.</a:t>
            </a:r>
          </a:p>
          <a:p>
            <a:r>
              <a:rPr lang="en-GB" dirty="0" smtClean="0"/>
              <a:t> To attract </a:t>
            </a:r>
            <a:r>
              <a:rPr lang="en-GB" b="1" dirty="0" smtClean="0"/>
              <a:t>male</a:t>
            </a:r>
            <a:r>
              <a:rPr lang="en-GB" dirty="0" smtClean="0"/>
              <a:t> users , can introduce more </a:t>
            </a:r>
            <a:r>
              <a:rPr lang="en-GB" b="1" dirty="0" smtClean="0"/>
              <a:t>games</a:t>
            </a:r>
            <a:r>
              <a:rPr lang="en-GB" dirty="0" smtClean="0"/>
              <a:t> and </a:t>
            </a:r>
            <a:r>
              <a:rPr lang="en-GB" b="1" dirty="0" smtClean="0"/>
              <a:t>movies</a:t>
            </a:r>
            <a:r>
              <a:rPr lang="en-GB" dirty="0" smtClean="0"/>
              <a:t> according to the trend.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r>
              <a:rPr lang="en-IN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Business </a:t>
            </a:r>
            <a:r>
              <a:rPr lang="en-IN" dirty="0" smtClean="0"/>
              <a:t>Questions Identified</a:t>
            </a:r>
          </a:p>
          <a:p>
            <a:r>
              <a:rPr lang="en-IN" dirty="0" smtClean="0"/>
              <a:t>Approach and </a:t>
            </a:r>
            <a:r>
              <a:rPr lang="en-IN" dirty="0" smtClean="0"/>
              <a:t>Findings</a:t>
            </a:r>
          </a:p>
          <a:p>
            <a:r>
              <a:rPr lang="en-IN" dirty="0" smtClean="0"/>
              <a:t>Conclusion</a:t>
            </a:r>
            <a:endParaRPr lang="en-IN" dirty="0" smtClean="0"/>
          </a:p>
          <a:p>
            <a:r>
              <a:rPr lang="en-IN" dirty="0" smtClean="0"/>
              <a:t>Actionable Insights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Dataset used is Face Book dataset.</a:t>
            </a:r>
          </a:p>
          <a:p>
            <a:r>
              <a:rPr lang="en-IN" dirty="0" smtClean="0"/>
              <a:t>The purpose of this data analysis is to understand the pattern  to improve the business functionality by </a:t>
            </a:r>
            <a:r>
              <a:rPr lang="en-GB" dirty="0" smtClean="0"/>
              <a:t>identifying </a:t>
            </a:r>
            <a:r>
              <a:rPr lang="en-GB" dirty="0" smtClean="0"/>
              <a:t>useful users and provide correct recommendations to them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Business Questions Identified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Distribution of users based on age </a:t>
            </a:r>
          </a:p>
          <a:p>
            <a:r>
              <a:rPr lang="en-IN" dirty="0" smtClean="0"/>
              <a:t>Number </a:t>
            </a:r>
            <a:r>
              <a:rPr lang="en-IN" dirty="0" smtClean="0"/>
              <a:t>of users based on age</a:t>
            </a:r>
          </a:p>
          <a:p>
            <a:r>
              <a:rPr lang="en-IN" dirty="0" smtClean="0"/>
              <a:t>Average number of friends based on gender and age</a:t>
            </a:r>
          </a:p>
          <a:p>
            <a:r>
              <a:rPr lang="en-IN" dirty="0" smtClean="0"/>
              <a:t>Average number of likes received based on gender and </a:t>
            </a:r>
            <a:r>
              <a:rPr lang="en-IN" dirty="0" smtClean="0"/>
              <a:t>age</a:t>
            </a:r>
          </a:p>
          <a:p>
            <a:r>
              <a:rPr lang="en-IN" dirty="0" smtClean="0"/>
              <a:t>Calculate likes per day based on gender</a:t>
            </a:r>
            <a:endParaRPr lang="en-IN" dirty="0" smtClean="0"/>
          </a:p>
          <a:p>
            <a:r>
              <a:rPr lang="en-IN" dirty="0" smtClean="0"/>
              <a:t>Number of hours spent based on gender and age</a:t>
            </a:r>
          </a:p>
          <a:p>
            <a:r>
              <a:rPr lang="en-IN" dirty="0" smtClean="0"/>
              <a:t>Categorize the likes received based on age and </a:t>
            </a:r>
            <a:r>
              <a:rPr lang="en-IN" dirty="0" smtClean="0"/>
              <a:t>gender</a:t>
            </a:r>
          </a:p>
          <a:p>
            <a:r>
              <a:rPr lang="en-IN" dirty="0" smtClean="0"/>
              <a:t>Co-relation among likes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Distribution of users based on age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6888869" cy="3099991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428728" y="5429264"/>
            <a:ext cx="557216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r>
              <a:rPr lang="en-IN" b="1" dirty="0" smtClean="0"/>
              <a:t>Heavy usage is seen in age of 20-30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Number of users based on Age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23102"/>
            <a:ext cx="5786478" cy="3632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Average number of friends based on gender and age</a:t>
            </a:r>
            <a:br>
              <a:rPr lang="en-IN" b="1" dirty="0" smtClean="0"/>
            </a:b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Female users are more active on Face book.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496"/>
            <a:ext cx="69326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7467600" cy="91759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Friends Count and likes received based on gender 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96964"/>
            <a:ext cx="3786213" cy="280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736818"/>
            <a:ext cx="3786214" cy="268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85852" y="4786322"/>
            <a:ext cx="2571768" cy="857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Friends count for female is more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57818" y="4786322"/>
            <a:ext cx="257176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Likes received is more for female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Calculate likes per day based on gender</a:t>
            </a:r>
            <a:endParaRPr 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357298"/>
            <a:ext cx="4572032" cy="33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286116" y="5214950"/>
            <a:ext cx="3000396" cy="8572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Female has more likes than male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1350</TotalTime>
  <Words>330</Words>
  <Application>Microsoft Office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EDA Project -FACE BOOK DATA  Analysis</vt:lpstr>
      <vt:lpstr>Agenda</vt:lpstr>
      <vt:lpstr>Introduction</vt:lpstr>
      <vt:lpstr>Business Questions Identified</vt:lpstr>
      <vt:lpstr>Distribution of users based on age  </vt:lpstr>
      <vt:lpstr>Number of users based on Age</vt:lpstr>
      <vt:lpstr>       Average number of friends based on gender and age </vt:lpstr>
      <vt:lpstr>Friends Count and likes received based on gender  </vt:lpstr>
      <vt:lpstr>Calculate likes per day based on gender</vt:lpstr>
      <vt:lpstr>Number of hours spent On Face book based on gender and age </vt:lpstr>
      <vt:lpstr>Categorize the likes received based on age and gender </vt:lpstr>
      <vt:lpstr>Co-relation among likes</vt:lpstr>
      <vt:lpstr>Conclusion</vt:lpstr>
      <vt:lpstr>Actionable   insights</vt:lpstr>
      <vt:lpstr>THANK YOU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</dc:title>
  <dc:creator>Windows User</dc:creator>
  <cp:lastModifiedBy>Windows User</cp:lastModifiedBy>
  <cp:revision>44</cp:revision>
  <dcterms:created xsi:type="dcterms:W3CDTF">2019-11-09T17:12:14Z</dcterms:created>
  <dcterms:modified xsi:type="dcterms:W3CDTF">2019-11-10T16:58:11Z</dcterms:modified>
</cp:coreProperties>
</file>