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1"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5BCA5D-034E-4168-9759-DF6E6DEEF6BC}" v="66" dt="2024-08-31T11:50:46.85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660"/>
  </p:normalViewPr>
  <p:slideViewPr>
    <p:cSldViewPr>
      <p:cViewPr varScale="1">
        <p:scale>
          <a:sx n="70" d="100"/>
          <a:sy n="70" d="100"/>
        </p:scale>
        <p:origin x="576"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ISHNAVI PADMANABAN" userId="e83f74248309953e" providerId="LiveId" clId="{1A5BCA5D-034E-4168-9759-DF6E6DEEF6BC}"/>
    <pc:docChg chg="undo custSel addSld delSld modSld sldOrd">
      <pc:chgData name="VAISHNAVI PADMANABAN" userId="e83f74248309953e" providerId="LiveId" clId="{1A5BCA5D-034E-4168-9759-DF6E6DEEF6BC}" dt="2024-08-31T11:57:34.217" v="1157" actId="255"/>
      <pc:docMkLst>
        <pc:docMk/>
      </pc:docMkLst>
      <pc:sldChg chg="modSp mod">
        <pc:chgData name="VAISHNAVI PADMANABAN" userId="e83f74248309953e" providerId="LiveId" clId="{1A5BCA5D-034E-4168-9759-DF6E6DEEF6BC}" dt="2024-08-31T09:31:56.540" v="3" actId="113"/>
        <pc:sldMkLst>
          <pc:docMk/>
          <pc:sldMk cId="0" sldId="256"/>
        </pc:sldMkLst>
        <pc:spChg chg="mod">
          <ac:chgData name="VAISHNAVI PADMANABAN" userId="e83f74248309953e" providerId="LiveId" clId="{1A5BCA5D-034E-4168-9759-DF6E6DEEF6BC}" dt="2024-08-31T09:31:36.749" v="0" actId="2711"/>
          <ac:spMkLst>
            <pc:docMk/>
            <pc:sldMk cId="0" sldId="256"/>
            <ac:spMk id="10" creationId="{8929333C-C3F2-2297-4383-EFEE53C9DDF7}"/>
          </ac:spMkLst>
        </pc:spChg>
        <pc:spChg chg="mod">
          <ac:chgData name="VAISHNAVI PADMANABAN" userId="e83f74248309953e" providerId="LiveId" clId="{1A5BCA5D-034E-4168-9759-DF6E6DEEF6BC}" dt="2024-08-31T09:31:56.540" v="3" actId="113"/>
          <ac:spMkLst>
            <pc:docMk/>
            <pc:sldMk cId="0" sldId="256"/>
            <ac:spMk id="14" creationId="{D55ADE35-C35B-07C1-F5AA-C33B3DDB802E}"/>
          </ac:spMkLst>
        </pc:spChg>
      </pc:sldChg>
      <pc:sldChg chg="addSp delSp modSp mod chgLayout">
        <pc:chgData name="VAISHNAVI PADMANABAN" userId="e83f74248309953e" providerId="LiveId" clId="{1A5BCA5D-034E-4168-9759-DF6E6DEEF6BC}" dt="2024-08-31T11:50:46.858" v="1099" actId="1076"/>
        <pc:sldMkLst>
          <pc:docMk/>
          <pc:sldMk cId="0" sldId="257"/>
        </pc:sldMkLst>
        <pc:spChg chg="del mod">
          <ac:chgData name="VAISHNAVI PADMANABAN" userId="e83f74248309953e" providerId="LiveId" clId="{1A5BCA5D-034E-4168-9759-DF6E6DEEF6BC}" dt="2024-08-31T09:40:20.661" v="57" actId="478"/>
          <ac:spMkLst>
            <pc:docMk/>
            <pc:sldMk cId="0" sldId="257"/>
            <ac:spMk id="2" creationId="{00000000-0000-0000-0000-000000000000}"/>
          </ac:spMkLst>
        </pc:spChg>
        <pc:spChg chg="mod">
          <ac:chgData name="VAISHNAVI PADMANABAN" userId="e83f74248309953e" providerId="LiveId" clId="{1A5BCA5D-034E-4168-9759-DF6E6DEEF6BC}" dt="2024-08-31T09:37:25.412" v="43" actId="1076"/>
          <ac:spMkLst>
            <pc:docMk/>
            <pc:sldMk cId="0" sldId="257"/>
            <ac:spMk id="15" creationId="{00000000-0000-0000-0000-000000000000}"/>
          </ac:spMkLst>
        </pc:spChg>
        <pc:spChg chg="mod ord">
          <ac:chgData name="VAISHNAVI PADMANABAN" userId="e83f74248309953e" providerId="LiveId" clId="{1A5BCA5D-034E-4168-9759-DF6E6DEEF6BC}" dt="2024-08-31T11:50:17.313" v="1091" actId="6264"/>
          <ac:spMkLst>
            <pc:docMk/>
            <pc:sldMk cId="0" sldId="257"/>
            <ac:spMk id="17" creationId="{00000000-0000-0000-0000-000000000000}"/>
          </ac:spMkLst>
        </pc:spChg>
        <pc:spChg chg="add del mod">
          <ac:chgData name="VAISHNAVI PADMANABAN" userId="e83f74248309953e" providerId="LiveId" clId="{1A5BCA5D-034E-4168-9759-DF6E6DEEF6BC}" dt="2024-08-31T11:50:17.313" v="1091" actId="6264"/>
          <ac:spMkLst>
            <pc:docMk/>
            <pc:sldMk cId="0" sldId="257"/>
            <ac:spMk id="21" creationId="{050C8F9D-70AB-8AC3-7F8F-24E5BAE07B0C}"/>
          </ac:spMkLst>
        </pc:spChg>
        <pc:spChg chg="mod ord">
          <ac:chgData name="VAISHNAVI PADMANABAN" userId="e83f74248309953e" providerId="LiveId" clId="{1A5BCA5D-034E-4168-9759-DF6E6DEEF6BC}" dt="2024-08-31T11:50:17.313" v="1091" actId="6264"/>
          <ac:spMkLst>
            <pc:docMk/>
            <pc:sldMk cId="0" sldId="257"/>
            <ac:spMk id="22" creationId="{00000000-0000-0000-0000-000000000000}"/>
          </ac:spMkLst>
        </pc:spChg>
        <pc:spChg chg="mod">
          <ac:chgData name="VAISHNAVI PADMANABAN" userId="e83f74248309953e" providerId="LiveId" clId="{1A5BCA5D-034E-4168-9759-DF6E6DEEF6BC}" dt="2024-08-31T11:50:44.250" v="1098" actId="1076"/>
          <ac:spMkLst>
            <pc:docMk/>
            <pc:sldMk cId="0" sldId="257"/>
            <ac:spMk id="23" creationId="{F691EEC8-E83B-8506-163B-F39E906CCC0A}"/>
          </ac:spMkLst>
        </pc:spChg>
        <pc:spChg chg="add del mod">
          <ac:chgData name="VAISHNAVI PADMANABAN" userId="e83f74248309953e" providerId="LiveId" clId="{1A5BCA5D-034E-4168-9759-DF6E6DEEF6BC}" dt="2024-08-31T11:50:17.313" v="1091" actId="6264"/>
          <ac:spMkLst>
            <pc:docMk/>
            <pc:sldMk cId="0" sldId="257"/>
            <ac:spMk id="24" creationId="{E0218063-039E-A5F3-206E-5A0A4047EC57}"/>
          </ac:spMkLst>
        </pc:spChg>
        <pc:spChg chg="add del mod">
          <ac:chgData name="VAISHNAVI PADMANABAN" userId="e83f74248309953e" providerId="LiveId" clId="{1A5BCA5D-034E-4168-9759-DF6E6DEEF6BC}" dt="2024-08-31T11:50:16.862" v="1090" actId="6264"/>
          <ac:spMkLst>
            <pc:docMk/>
            <pc:sldMk cId="0" sldId="257"/>
            <ac:spMk id="25" creationId="{98721695-9821-7063-3C07-DA6E266D3BC1}"/>
          </ac:spMkLst>
        </pc:spChg>
        <pc:spChg chg="add del mod">
          <ac:chgData name="VAISHNAVI PADMANABAN" userId="e83f74248309953e" providerId="LiveId" clId="{1A5BCA5D-034E-4168-9759-DF6E6DEEF6BC}" dt="2024-08-31T11:50:16.862" v="1090" actId="6264"/>
          <ac:spMkLst>
            <pc:docMk/>
            <pc:sldMk cId="0" sldId="257"/>
            <ac:spMk id="26" creationId="{1B5C8629-5170-5FC9-F92A-BB6F58D6A9FE}"/>
          </ac:spMkLst>
        </pc:spChg>
        <pc:picChg chg="add mod">
          <ac:chgData name="VAISHNAVI PADMANABAN" userId="e83f74248309953e" providerId="LiveId" clId="{1A5BCA5D-034E-4168-9759-DF6E6DEEF6BC}" dt="2024-08-31T11:50:46.858" v="1099" actId="1076"/>
          <ac:picMkLst>
            <pc:docMk/>
            <pc:sldMk cId="0" sldId="257"/>
            <ac:picMk id="1026" creationId="{AFE14BE3-CB2D-675A-AE70-E5069512129D}"/>
          </ac:picMkLst>
        </pc:picChg>
      </pc:sldChg>
      <pc:sldChg chg="addSp modSp mod">
        <pc:chgData name="VAISHNAVI PADMANABAN" userId="e83f74248309953e" providerId="LiveId" clId="{1A5BCA5D-034E-4168-9759-DF6E6DEEF6BC}" dt="2024-08-31T11:54:16.939" v="1146" actId="1076"/>
        <pc:sldMkLst>
          <pc:docMk/>
          <pc:sldMk cId="0" sldId="258"/>
        </pc:sldMkLst>
        <pc:spChg chg="mod">
          <ac:chgData name="VAISHNAVI PADMANABAN" userId="e83f74248309953e" providerId="LiveId" clId="{1A5BCA5D-034E-4168-9759-DF6E6DEEF6BC}" dt="2024-08-31T11:54:12.436" v="1144" actId="1076"/>
          <ac:spMkLst>
            <pc:docMk/>
            <pc:sldMk cId="0" sldId="258"/>
            <ac:spMk id="21" creationId="{00000000-0000-0000-0000-000000000000}"/>
          </ac:spMkLst>
        </pc:spChg>
        <pc:spChg chg="mod">
          <ac:chgData name="VAISHNAVI PADMANABAN" userId="e83f74248309953e" providerId="LiveId" clId="{1A5BCA5D-034E-4168-9759-DF6E6DEEF6BC}" dt="2024-08-31T11:51:12.952" v="1103" actId="14100"/>
          <ac:spMkLst>
            <pc:docMk/>
            <pc:sldMk cId="0" sldId="258"/>
            <ac:spMk id="23" creationId="{D0827FA3-A9D4-0FE5-45BE-664C8C920E82}"/>
          </ac:spMkLst>
        </pc:spChg>
        <pc:spChg chg="add mod">
          <ac:chgData name="VAISHNAVI PADMANABAN" userId="e83f74248309953e" providerId="LiveId" clId="{1A5BCA5D-034E-4168-9759-DF6E6DEEF6BC}" dt="2024-08-31T11:54:16.939" v="1146" actId="1076"/>
          <ac:spMkLst>
            <pc:docMk/>
            <pc:sldMk cId="0" sldId="258"/>
            <ac:spMk id="24" creationId="{94449666-B56E-6978-0585-5ECE0F40F833}"/>
          </ac:spMkLst>
        </pc:spChg>
        <pc:grpChg chg="mod">
          <ac:chgData name="VAISHNAVI PADMANABAN" userId="e83f74248309953e" providerId="LiveId" clId="{1A5BCA5D-034E-4168-9759-DF6E6DEEF6BC}" dt="2024-08-31T11:51:19.622" v="1104" actId="14100"/>
          <ac:grpSpMkLst>
            <pc:docMk/>
            <pc:sldMk cId="0" sldId="258"/>
            <ac:grpSpMk id="18" creationId="{00000000-0000-0000-0000-000000000000}"/>
          </ac:grpSpMkLst>
        </pc:grpChg>
      </pc:sldChg>
      <pc:sldChg chg="modSp mod">
        <pc:chgData name="VAISHNAVI PADMANABAN" userId="e83f74248309953e" providerId="LiveId" clId="{1A5BCA5D-034E-4168-9759-DF6E6DEEF6BC}" dt="2024-08-31T11:54:04.070" v="1143" actId="1076"/>
        <pc:sldMkLst>
          <pc:docMk/>
          <pc:sldMk cId="0" sldId="259"/>
        </pc:sldMkLst>
        <pc:spChg chg="mod">
          <ac:chgData name="VAISHNAVI PADMANABAN" userId="e83f74248309953e" providerId="LiveId" clId="{1A5BCA5D-034E-4168-9759-DF6E6DEEF6BC}" dt="2024-08-31T11:54:04.070" v="1143" actId="1076"/>
          <ac:spMkLst>
            <pc:docMk/>
            <pc:sldMk cId="0" sldId="259"/>
            <ac:spMk id="6" creationId="{00000000-0000-0000-0000-000000000000}"/>
          </ac:spMkLst>
        </pc:spChg>
        <pc:spChg chg="mod">
          <ac:chgData name="VAISHNAVI PADMANABAN" userId="e83f74248309953e" providerId="LiveId" clId="{1A5BCA5D-034E-4168-9759-DF6E6DEEF6BC}" dt="2024-08-31T11:54:01.364" v="1142" actId="1076"/>
          <ac:spMkLst>
            <pc:docMk/>
            <pc:sldMk cId="0" sldId="259"/>
            <ac:spMk id="7" creationId="{00000000-0000-0000-0000-000000000000}"/>
          </ac:spMkLst>
        </pc:spChg>
        <pc:spChg chg="mod">
          <ac:chgData name="VAISHNAVI PADMANABAN" userId="e83f74248309953e" providerId="LiveId" clId="{1A5BCA5D-034E-4168-9759-DF6E6DEEF6BC}" dt="2024-08-31T11:52:09.213" v="1119" actId="14100"/>
          <ac:spMkLst>
            <pc:docMk/>
            <pc:sldMk cId="0" sldId="259"/>
            <ac:spMk id="9" creationId="{ACD8506F-4CD7-073B-21F6-585BDCE5BC8E}"/>
          </ac:spMkLst>
        </pc:spChg>
      </pc:sldChg>
      <pc:sldChg chg="addSp delSp modSp mod">
        <pc:chgData name="VAISHNAVI PADMANABAN" userId="e83f74248309953e" providerId="LiveId" clId="{1A5BCA5D-034E-4168-9759-DF6E6DEEF6BC}" dt="2024-08-31T11:53:08.909" v="1135" actId="478"/>
        <pc:sldMkLst>
          <pc:docMk/>
          <pc:sldMk cId="0" sldId="260"/>
        </pc:sldMkLst>
        <pc:spChg chg="add del mod">
          <ac:chgData name="VAISHNAVI PADMANABAN" userId="e83f74248309953e" providerId="LiveId" clId="{1A5BCA5D-034E-4168-9759-DF6E6DEEF6BC}" dt="2024-08-31T11:53:08.909" v="1135" actId="478"/>
          <ac:spMkLst>
            <pc:docMk/>
            <pc:sldMk cId="0" sldId="260"/>
            <ac:spMk id="6" creationId="{00000000-0000-0000-0000-000000000000}"/>
          </ac:spMkLst>
        </pc:spChg>
        <pc:spChg chg="add del mod">
          <ac:chgData name="VAISHNAVI PADMANABAN" userId="e83f74248309953e" providerId="LiveId" clId="{1A5BCA5D-034E-4168-9759-DF6E6DEEF6BC}" dt="2024-08-31T11:53:08.909" v="1135" actId="478"/>
          <ac:spMkLst>
            <pc:docMk/>
            <pc:sldMk cId="0" sldId="260"/>
            <ac:spMk id="7" creationId="{00000000-0000-0000-0000-000000000000}"/>
          </ac:spMkLst>
        </pc:spChg>
        <pc:spChg chg="add del">
          <ac:chgData name="VAISHNAVI PADMANABAN" userId="e83f74248309953e" providerId="LiveId" clId="{1A5BCA5D-034E-4168-9759-DF6E6DEEF6BC}" dt="2024-08-31T11:53:08.909" v="1135" actId="478"/>
          <ac:spMkLst>
            <pc:docMk/>
            <pc:sldMk cId="0" sldId="260"/>
            <ac:spMk id="10" creationId="{00000000-0000-0000-0000-000000000000}"/>
          </ac:spMkLst>
        </pc:spChg>
        <pc:spChg chg="add del mod">
          <ac:chgData name="VAISHNAVI PADMANABAN" userId="e83f74248309953e" providerId="LiveId" clId="{1A5BCA5D-034E-4168-9759-DF6E6DEEF6BC}" dt="2024-08-31T11:53:08.909" v="1135" actId="478"/>
          <ac:spMkLst>
            <pc:docMk/>
            <pc:sldMk cId="0" sldId="260"/>
            <ac:spMk id="11" creationId="{F050B57B-77CA-84FA-9910-3F41C17BBB48}"/>
          </ac:spMkLst>
        </pc:spChg>
        <pc:spChg chg="add del mod">
          <ac:chgData name="VAISHNAVI PADMANABAN" userId="e83f74248309953e" providerId="LiveId" clId="{1A5BCA5D-034E-4168-9759-DF6E6DEEF6BC}" dt="2024-08-31T11:53:08.909" v="1135" actId="478"/>
          <ac:spMkLst>
            <pc:docMk/>
            <pc:sldMk cId="0" sldId="260"/>
            <ac:spMk id="12" creationId="{801D57D4-C3D3-0E8C-FFF0-E3AE5EAAA5FC}"/>
          </ac:spMkLst>
        </pc:spChg>
        <pc:grpChg chg="add del">
          <ac:chgData name="VAISHNAVI PADMANABAN" userId="e83f74248309953e" providerId="LiveId" clId="{1A5BCA5D-034E-4168-9759-DF6E6DEEF6BC}" dt="2024-08-31T11:53:08.909" v="1135" actId="478"/>
          <ac:grpSpMkLst>
            <pc:docMk/>
            <pc:sldMk cId="0" sldId="260"/>
            <ac:grpSpMk id="2" creationId="{00000000-0000-0000-0000-000000000000}"/>
          </ac:grpSpMkLst>
        </pc:grpChg>
        <pc:picChg chg="add del">
          <ac:chgData name="VAISHNAVI PADMANABAN" userId="e83f74248309953e" providerId="LiveId" clId="{1A5BCA5D-034E-4168-9759-DF6E6DEEF6BC}" dt="2024-08-31T11:53:08.909" v="1135" actId="478"/>
          <ac:picMkLst>
            <pc:docMk/>
            <pc:sldMk cId="0" sldId="260"/>
            <ac:picMk id="8" creationId="{00000000-0000-0000-0000-000000000000}"/>
          </ac:picMkLst>
        </pc:picChg>
      </pc:sldChg>
      <pc:sldChg chg="modSp mod">
        <pc:chgData name="VAISHNAVI PADMANABAN" userId="e83f74248309953e" providerId="LiveId" clId="{1A5BCA5D-034E-4168-9759-DF6E6DEEF6BC}" dt="2024-08-31T11:53:55.792" v="1141" actId="1076"/>
        <pc:sldMkLst>
          <pc:docMk/>
          <pc:sldMk cId="0" sldId="261"/>
        </pc:sldMkLst>
        <pc:spChg chg="mod">
          <ac:chgData name="VAISHNAVI PADMANABAN" userId="e83f74248309953e" providerId="LiveId" clId="{1A5BCA5D-034E-4168-9759-DF6E6DEEF6BC}" dt="2024-08-31T11:53:55.792" v="1141" actId="1076"/>
          <ac:spMkLst>
            <pc:docMk/>
            <pc:sldMk cId="0" sldId="261"/>
            <ac:spMk id="3" creationId="{00000000-0000-0000-0000-000000000000}"/>
          </ac:spMkLst>
        </pc:spChg>
        <pc:spChg chg="mod">
          <ac:chgData name="VAISHNAVI PADMANABAN" userId="e83f74248309953e" providerId="LiveId" clId="{1A5BCA5D-034E-4168-9759-DF6E6DEEF6BC}" dt="2024-08-31T11:53:41.024" v="1139" actId="1076"/>
          <ac:spMkLst>
            <pc:docMk/>
            <pc:sldMk cId="0" sldId="261"/>
            <ac:spMk id="5" creationId="{00000000-0000-0000-0000-000000000000}"/>
          </ac:spMkLst>
        </pc:spChg>
        <pc:spChg chg="mod">
          <ac:chgData name="VAISHNAVI PADMANABAN" userId="e83f74248309953e" providerId="LiveId" clId="{1A5BCA5D-034E-4168-9759-DF6E6DEEF6BC}" dt="2024-08-31T11:53:29.716" v="1138" actId="255"/>
          <ac:spMkLst>
            <pc:docMk/>
            <pc:sldMk cId="0" sldId="261"/>
            <ac:spMk id="7" creationId="{342FB12E-2B60-79A9-98D7-03BA07772878}"/>
          </ac:spMkLst>
        </pc:spChg>
      </pc:sldChg>
      <pc:sldChg chg="addSp delSp modSp mod">
        <pc:chgData name="VAISHNAVI PADMANABAN" userId="e83f74248309953e" providerId="LiveId" clId="{1A5BCA5D-034E-4168-9759-DF6E6DEEF6BC}" dt="2024-08-31T10:43:15.186" v="417" actId="14100"/>
        <pc:sldMkLst>
          <pc:docMk/>
          <pc:sldMk cId="0" sldId="262"/>
        </pc:sldMkLst>
        <pc:spChg chg="del">
          <ac:chgData name="VAISHNAVI PADMANABAN" userId="e83f74248309953e" providerId="LiveId" clId="{1A5BCA5D-034E-4168-9759-DF6E6DEEF6BC}" dt="2024-08-31T10:20:28.368" v="314" actId="478"/>
          <ac:spMkLst>
            <pc:docMk/>
            <pc:sldMk cId="0" sldId="262"/>
            <ac:spMk id="3" creationId="{00000000-0000-0000-0000-000000000000}"/>
          </ac:spMkLst>
        </pc:spChg>
        <pc:spChg chg="del mod">
          <ac:chgData name="VAISHNAVI PADMANABAN" userId="e83f74248309953e" providerId="LiveId" clId="{1A5BCA5D-034E-4168-9759-DF6E6DEEF6BC}" dt="2024-08-31T10:21:06.515" v="324" actId="478"/>
          <ac:spMkLst>
            <pc:docMk/>
            <pc:sldMk cId="0" sldId="262"/>
            <ac:spMk id="4" creationId="{00000000-0000-0000-0000-000000000000}"/>
          </ac:spMkLst>
        </pc:spChg>
        <pc:spChg chg="del">
          <ac:chgData name="VAISHNAVI PADMANABAN" userId="e83f74248309953e" providerId="LiveId" clId="{1A5BCA5D-034E-4168-9759-DF6E6DEEF6BC}" dt="2024-08-31T10:20:30.650" v="315" actId="478"/>
          <ac:spMkLst>
            <pc:docMk/>
            <pc:sldMk cId="0" sldId="262"/>
            <ac:spMk id="5" creationId="{00000000-0000-0000-0000-000000000000}"/>
          </ac:spMkLst>
        </pc:spChg>
        <pc:spChg chg="mod">
          <ac:chgData name="VAISHNAVI PADMANABAN" userId="e83f74248309953e" providerId="LiveId" clId="{1A5BCA5D-034E-4168-9759-DF6E6DEEF6BC}" dt="2024-08-31T10:43:02.245" v="415" actId="2710"/>
          <ac:spMkLst>
            <pc:docMk/>
            <pc:sldMk cId="0" sldId="262"/>
            <ac:spMk id="6" creationId="{00000000-0000-0000-0000-000000000000}"/>
          </ac:spMkLst>
        </pc:spChg>
        <pc:spChg chg="del mod">
          <ac:chgData name="VAISHNAVI PADMANABAN" userId="e83f74248309953e" providerId="LiveId" clId="{1A5BCA5D-034E-4168-9759-DF6E6DEEF6BC}" dt="2024-08-31T10:24:28.023" v="355" actId="478"/>
          <ac:spMkLst>
            <pc:docMk/>
            <pc:sldMk cId="0" sldId="262"/>
            <ac:spMk id="8" creationId="{72537473-42A3-9806-9980-BC7BEC221BE9}"/>
          </ac:spMkLst>
        </pc:spChg>
        <pc:spChg chg="mod">
          <ac:chgData name="VAISHNAVI PADMANABAN" userId="e83f74248309953e" providerId="LiveId" clId="{1A5BCA5D-034E-4168-9759-DF6E6DEEF6BC}" dt="2024-08-31T10:22:54.190" v="339" actId="20577"/>
          <ac:spMkLst>
            <pc:docMk/>
            <pc:sldMk cId="0" sldId="262"/>
            <ac:spMk id="9" creationId="{00000000-0000-0000-0000-000000000000}"/>
          </ac:spMkLst>
        </pc:spChg>
        <pc:spChg chg="add del mod">
          <ac:chgData name="VAISHNAVI PADMANABAN" userId="e83f74248309953e" providerId="LiveId" clId="{1A5BCA5D-034E-4168-9759-DF6E6DEEF6BC}" dt="2024-08-31T10:21:06.531" v="326"/>
          <ac:spMkLst>
            <pc:docMk/>
            <pc:sldMk cId="0" sldId="262"/>
            <ac:spMk id="10" creationId="{380A47B3-B686-C9C7-7B3B-83329C9014CB}"/>
          </ac:spMkLst>
        </pc:spChg>
        <pc:spChg chg="add mod">
          <ac:chgData name="VAISHNAVI PADMANABAN" userId="e83f74248309953e" providerId="LiveId" clId="{1A5BCA5D-034E-4168-9759-DF6E6DEEF6BC}" dt="2024-08-31T10:42:08.296" v="413" actId="20577"/>
          <ac:spMkLst>
            <pc:docMk/>
            <pc:sldMk cId="0" sldId="262"/>
            <ac:spMk id="11" creationId="{C5DEA1A1-8E1F-5019-90F4-D2DAC65BDD08}"/>
          </ac:spMkLst>
        </pc:spChg>
        <pc:picChg chg="mod">
          <ac:chgData name="VAISHNAVI PADMANABAN" userId="e83f74248309953e" providerId="LiveId" clId="{1A5BCA5D-034E-4168-9759-DF6E6DEEF6BC}" dt="2024-08-31T10:43:15.186" v="417" actId="14100"/>
          <ac:picMkLst>
            <pc:docMk/>
            <pc:sldMk cId="0" sldId="262"/>
            <ac:picMk id="2" creationId="{00000000-0000-0000-0000-000000000000}"/>
          </ac:picMkLst>
        </pc:picChg>
        <pc:picChg chg="del">
          <ac:chgData name="VAISHNAVI PADMANABAN" userId="e83f74248309953e" providerId="LiveId" clId="{1A5BCA5D-034E-4168-9759-DF6E6DEEF6BC}" dt="2024-08-31T10:09:14.984" v="277" actId="478"/>
          <ac:picMkLst>
            <pc:docMk/>
            <pc:sldMk cId="0" sldId="262"/>
            <ac:picMk id="7" creationId="{00000000-0000-0000-0000-000000000000}"/>
          </ac:picMkLst>
        </pc:picChg>
      </pc:sldChg>
      <pc:sldChg chg="addSp delSp modSp mod">
        <pc:chgData name="VAISHNAVI PADMANABAN" userId="e83f74248309953e" providerId="LiveId" clId="{1A5BCA5D-034E-4168-9759-DF6E6DEEF6BC}" dt="2024-08-31T11:16:08.631" v="951" actId="20577"/>
        <pc:sldMkLst>
          <pc:docMk/>
          <pc:sldMk cId="0" sldId="263"/>
        </pc:sldMkLst>
        <pc:spChg chg="mod">
          <ac:chgData name="VAISHNAVI PADMANABAN" userId="e83f74248309953e" providerId="LiveId" clId="{1A5BCA5D-034E-4168-9759-DF6E6DEEF6BC}" dt="2024-08-31T10:58:20.211" v="634" actId="1076"/>
          <ac:spMkLst>
            <pc:docMk/>
            <pc:sldMk cId="0" sldId="263"/>
            <ac:spMk id="4" creationId="{00000000-0000-0000-0000-000000000000}"/>
          </ac:spMkLst>
        </pc:spChg>
        <pc:spChg chg="mod">
          <ac:chgData name="VAISHNAVI PADMANABAN" userId="e83f74248309953e" providerId="LiveId" clId="{1A5BCA5D-034E-4168-9759-DF6E6DEEF6BC}" dt="2024-08-31T10:58:16.960" v="633" actId="14100"/>
          <ac:spMkLst>
            <pc:docMk/>
            <pc:sldMk cId="0" sldId="263"/>
            <ac:spMk id="7" creationId="{00000000-0000-0000-0000-000000000000}"/>
          </ac:spMkLst>
        </pc:spChg>
        <pc:spChg chg="del mod">
          <ac:chgData name="VAISHNAVI PADMANABAN" userId="e83f74248309953e" providerId="LiveId" clId="{1A5BCA5D-034E-4168-9759-DF6E6DEEF6BC}" dt="2024-08-31T10:57:58.290" v="629" actId="478"/>
          <ac:spMkLst>
            <pc:docMk/>
            <pc:sldMk cId="0" sldId="263"/>
            <ac:spMk id="9" creationId="{FAD9CEB2-36E1-0550-426B-2FAF97882044}"/>
          </ac:spMkLst>
        </pc:spChg>
        <pc:spChg chg="del mod">
          <ac:chgData name="VAISHNAVI PADMANABAN" userId="e83f74248309953e" providerId="LiveId" clId="{1A5BCA5D-034E-4168-9759-DF6E6DEEF6BC}" dt="2024-08-31T11:03:27.945" v="660" actId="478"/>
          <ac:spMkLst>
            <pc:docMk/>
            <pc:sldMk cId="0" sldId="263"/>
            <ac:spMk id="10" creationId="{4089B2EE-C538-BD9C-49F7-5C570CFD946F}"/>
          </ac:spMkLst>
        </pc:spChg>
        <pc:spChg chg="add mod">
          <ac:chgData name="VAISHNAVI PADMANABAN" userId="e83f74248309953e" providerId="LiveId" clId="{1A5BCA5D-034E-4168-9759-DF6E6DEEF6BC}" dt="2024-08-31T11:16:08.631" v="951" actId="20577"/>
          <ac:spMkLst>
            <pc:docMk/>
            <pc:sldMk cId="0" sldId="263"/>
            <ac:spMk id="11" creationId="{7A2B0946-97CF-9E45-DD96-790EEA7366E8}"/>
          </ac:spMkLst>
        </pc:spChg>
        <pc:spChg chg="add mod">
          <ac:chgData name="VAISHNAVI PADMANABAN" userId="e83f74248309953e" providerId="LiveId" clId="{1A5BCA5D-034E-4168-9759-DF6E6DEEF6BC}" dt="2024-08-31T11:15:48.933" v="943" actId="1076"/>
          <ac:spMkLst>
            <pc:docMk/>
            <pc:sldMk cId="0" sldId="263"/>
            <ac:spMk id="12" creationId="{69DCA06F-F9DA-C085-5F0A-CE77F1176B68}"/>
          </ac:spMkLst>
        </pc:spChg>
        <pc:picChg chg="mod">
          <ac:chgData name="VAISHNAVI PADMANABAN" userId="e83f74248309953e" providerId="LiveId" clId="{1A5BCA5D-034E-4168-9759-DF6E6DEEF6BC}" dt="2024-08-31T11:13:10.500" v="923" actId="1076"/>
          <ac:picMkLst>
            <pc:docMk/>
            <pc:sldMk cId="0" sldId="263"/>
            <ac:picMk id="6" creationId="{00000000-0000-0000-0000-000000000000}"/>
          </ac:picMkLst>
        </pc:picChg>
      </pc:sldChg>
      <pc:sldChg chg="delSp modSp mod">
        <pc:chgData name="VAISHNAVI PADMANABAN" userId="e83f74248309953e" providerId="LiveId" clId="{1A5BCA5D-034E-4168-9759-DF6E6DEEF6BC}" dt="2024-08-31T11:22:42.296" v="969" actId="14100"/>
        <pc:sldMkLst>
          <pc:docMk/>
          <pc:sldMk cId="0" sldId="264"/>
        </pc:sldMkLst>
        <pc:spChg chg="mod">
          <ac:chgData name="VAISHNAVI PADMANABAN" userId="e83f74248309953e" providerId="LiveId" clId="{1A5BCA5D-034E-4168-9759-DF6E6DEEF6BC}" dt="2024-08-31T11:22:42.296" v="969" actId="14100"/>
          <ac:spMkLst>
            <pc:docMk/>
            <pc:sldMk cId="0" sldId="264"/>
            <ac:spMk id="2" creationId="{83B30E8A-9C9F-C928-3879-9ECB42628BCE}"/>
          </ac:spMkLst>
        </pc:spChg>
        <pc:spChg chg="del">
          <ac:chgData name="VAISHNAVI PADMANABAN" userId="e83f74248309953e" providerId="LiveId" clId="{1A5BCA5D-034E-4168-9759-DF6E6DEEF6BC}" dt="2024-08-31T11:22:38.973" v="968" actId="478"/>
          <ac:spMkLst>
            <pc:docMk/>
            <pc:sldMk cId="0" sldId="264"/>
            <ac:spMk id="5" creationId="{00000000-0000-0000-0000-000000000000}"/>
          </ac:spMkLst>
        </pc:spChg>
        <pc:spChg chg="mod">
          <ac:chgData name="VAISHNAVI PADMANABAN" userId="e83f74248309953e" providerId="LiveId" clId="{1A5BCA5D-034E-4168-9759-DF6E6DEEF6BC}" dt="2024-08-31T11:22:25.627" v="964" actId="14100"/>
          <ac:spMkLst>
            <pc:docMk/>
            <pc:sldMk cId="0" sldId="264"/>
            <ac:spMk id="8" creationId="{00000000-0000-0000-0000-000000000000}"/>
          </ac:spMkLst>
        </pc:spChg>
      </pc:sldChg>
      <pc:sldChg chg="addSp delSp modSp mod">
        <pc:chgData name="VAISHNAVI PADMANABAN" userId="e83f74248309953e" providerId="LiveId" clId="{1A5BCA5D-034E-4168-9759-DF6E6DEEF6BC}" dt="2024-08-31T11:55:34.367" v="1155" actId="1076"/>
        <pc:sldMkLst>
          <pc:docMk/>
          <pc:sldMk cId="0" sldId="265"/>
        </pc:sldMkLst>
        <pc:spChg chg="del">
          <ac:chgData name="VAISHNAVI PADMANABAN" userId="e83f74248309953e" providerId="LiveId" clId="{1A5BCA5D-034E-4168-9759-DF6E6DEEF6BC}" dt="2024-08-31T11:23:01.525" v="970" actId="478"/>
          <ac:spMkLst>
            <pc:docMk/>
            <pc:sldMk cId="0" sldId="265"/>
            <ac:spMk id="2" creationId="{A343567D-5BDE-7208-9D51-2DB9795A0FF8}"/>
          </ac:spMkLst>
        </pc:spChg>
        <pc:spChg chg="del">
          <ac:chgData name="VAISHNAVI PADMANABAN" userId="e83f74248309953e" providerId="LiveId" clId="{1A5BCA5D-034E-4168-9759-DF6E6DEEF6BC}" dt="2024-08-31T11:27:04.584" v="999" actId="478"/>
          <ac:spMkLst>
            <pc:docMk/>
            <pc:sldMk cId="0" sldId="265"/>
            <ac:spMk id="3" creationId="{00000000-0000-0000-0000-000000000000}"/>
          </ac:spMkLst>
        </pc:spChg>
        <pc:spChg chg="mod">
          <ac:chgData name="VAISHNAVI PADMANABAN" userId="e83f74248309953e" providerId="LiveId" clId="{1A5BCA5D-034E-4168-9759-DF6E6DEEF6BC}" dt="2024-08-31T11:55:34.367" v="1155" actId="1076"/>
          <ac:spMkLst>
            <pc:docMk/>
            <pc:sldMk cId="0" sldId="265"/>
            <ac:spMk id="4" creationId="{00000000-0000-0000-0000-000000000000}"/>
          </ac:spMkLst>
        </pc:spChg>
        <pc:spChg chg="del">
          <ac:chgData name="VAISHNAVI PADMANABAN" userId="e83f74248309953e" providerId="LiveId" clId="{1A5BCA5D-034E-4168-9759-DF6E6DEEF6BC}" dt="2024-08-31T11:27:06.714" v="1000" actId="478"/>
          <ac:spMkLst>
            <pc:docMk/>
            <pc:sldMk cId="0" sldId="265"/>
            <ac:spMk id="5" creationId="{00000000-0000-0000-0000-000000000000}"/>
          </ac:spMkLst>
        </pc:spChg>
        <pc:spChg chg="mod">
          <ac:chgData name="VAISHNAVI PADMANABAN" userId="e83f74248309953e" providerId="LiveId" clId="{1A5BCA5D-034E-4168-9759-DF6E6DEEF6BC}" dt="2024-08-31T11:26:14.823" v="994" actId="14100"/>
          <ac:spMkLst>
            <pc:docMk/>
            <pc:sldMk cId="0" sldId="265"/>
            <ac:spMk id="7" creationId="{00000000-0000-0000-0000-000000000000}"/>
          </ac:spMkLst>
        </pc:spChg>
        <pc:spChg chg="add del">
          <ac:chgData name="VAISHNAVI PADMANABAN" userId="e83f74248309953e" providerId="LiveId" clId="{1A5BCA5D-034E-4168-9759-DF6E6DEEF6BC}" dt="2024-08-31T11:23:20.261" v="972" actId="478"/>
          <ac:spMkLst>
            <pc:docMk/>
            <pc:sldMk cId="0" sldId="265"/>
            <ac:spMk id="10" creationId="{EA50EA29-50DE-2041-CD1F-C99031C1E135}"/>
          </ac:spMkLst>
        </pc:spChg>
        <pc:spChg chg="add del mod">
          <ac:chgData name="VAISHNAVI PADMANABAN" userId="e83f74248309953e" providerId="LiveId" clId="{1A5BCA5D-034E-4168-9759-DF6E6DEEF6BC}" dt="2024-08-31T11:24:07.660" v="977"/>
          <ac:spMkLst>
            <pc:docMk/>
            <pc:sldMk cId="0" sldId="265"/>
            <ac:spMk id="12" creationId="{BB7E7F9C-4675-EE8E-F6C9-CD309396BA7E}"/>
          </ac:spMkLst>
        </pc:spChg>
        <pc:graphicFrameChg chg="add del mod">
          <ac:chgData name="VAISHNAVI PADMANABAN" userId="e83f74248309953e" providerId="LiveId" clId="{1A5BCA5D-034E-4168-9759-DF6E6DEEF6BC}" dt="2024-08-31T11:25:02.374" v="984" actId="478"/>
          <ac:graphicFrameMkLst>
            <pc:docMk/>
            <pc:sldMk cId="0" sldId="265"/>
            <ac:graphicFrameMk id="13" creationId="{6C71090C-BEFB-4F08-9A03-F01310655A61}"/>
          </ac:graphicFrameMkLst>
        </pc:graphicFrameChg>
        <pc:graphicFrameChg chg="add del mod">
          <ac:chgData name="VAISHNAVI PADMANABAN" userId="e83f74248309953e" providerId="LiveId" clId="{1A5BCA5D-034E-4168-9759-DF6E6DEEF6BC}" dt="2024-08-31T11:24:58.988" v="983" actId="478"/>
          <ac:graphicFrameMkLst>
            <pc:docMk/>
            <pc:sldMk cId="0" sldId="265"/>
            <ac:graphicFrameMk id="14" creationId="{6C71090C-BEFB-4F08-9A03-F01310655A61}"/>
          </ac:graphicFrameMkLst>
        </pc:graphicFrameChg>
        <pc:picChg chg="add del mod">
          <ac:chgData name="VAISHNAVI PADMANABAN" userId="e83f74248309953e" providerId="LiveId" clId="{1A5BCA5D-034E-4168-9759-DF6E6DEEF6BC}" dt="2024-08-31T11:26:55.964" v="995" actId="478"/>
          <ac:picMkLst>
            <pc:docMk/>
            <pc:sldMk cId="0" sldId="265"/>
            <ac:picMk id="16" creationId="{42CC6488-2B92-7D55-3DDB-C590F5E23A24}"/>
          </ac:picMkLst>
        </pc:picChg>
        <pc:picChg chg="add mod modCrop">
          <ac:chgData name="VAISHNAVI PADMANABAN" userId="e83f74248309953e" providerId="LiveId" clId="{1A5BCA5D-034E-4168-9759-DF6E6DEEF6BC}" dt="2024-08-31T11:27:23.845" v="1004" actId="14100"/>
          <ac:picMkLst>
            <pc:docMk/>
            <pc:sldMk cId="0" sldId="265"/>
            <ac:picMk id="18" creationId="{A411904B-286C-1551-A8CA-430AF59E5420}"/>
          </ac:picMkLst>
        </pc:picChg>
      </pc:sldChg>
      <pc:sldChg chg="modSp mod">
        <pc:chgData name="VAISHNAVI PADMANABAN" userId="e83f74248309953e" providerId="LiveId" clId="{1A5BCA5D-034E-4168-9759-DF6E6DEEF6BC}" dt="2024-08-31T11:57:34.217" v="1157" actId="255"/>
        <pc:sldMkLst>
          <pc:docMk/>
          <pc:sldMk cId="2986442291" sldId="268"/>
        </pc:sldMkLst>
        <pc:spChg chg="mod">
          <ac:chgData name="VAISHNAVI PADMANABAN" userId="e83f74248309953e" providerId="LiveId" clId="{1A5BCA5D-034E-4168-9759-DF6E6DEEF6BC}" dt="2024-08-31T11:57:34.217" v="1157" actId="255"/>
          <ac:spMkLst>
            <pc:docMk/>
            <pc:sldMk cId="2986442291" sldId="268"/>
            <ac:spMk id="2" creationId="{F9A5CB5B-BDD0-5A64-1A7C-37D3C88F8F9E}"/>
          </ac:spMkLst>
        </pc:spChg>
        <pc:spChg chg="mod">
          <ac:chgData name="VAISHNAVI PADMANABAN" userId="e83f74248309953e" providerId="LiveId" clId="{1A5BCA5D-034E-4168-9759-DF6E6DEEF6BC}" dt="2024-08-31T11:48:50.863" v="1081" actId="14100"/>
          <ac:spMkLst>
            <pc:docMk/>
            <pc:sldMk cId="2986442291" sldId="268"/>
            <ac:spMk id="3" creationId="{7418BC69-7FD2-6312-3000-042B97AE3707}"/>
          </ac:spMkLst>
        </pc:spChg>
      </pc:sldChg>
      <pc:sldChg chg="addSp delSp modSp mod ord">
        <pc:chgData name="VAISHNAVI PADMANABAN" userId="e83f74248309953e" providerId="LiveId" clId="{1A5BCA5D-034E-4168-9759-DF6E6DEEF6BC}" dt="2024-08-31T11:55:18.825" v="1154" actId="255"/>
        <pc:sldMkLst>
          <pc:docMk/>
          <pc:sldMk cId="2720660618" sldId="269"/>
        </pc:sldMkLst>
        <pc:spChg chg="mod">
          <ac:chgData name="VAISHNAVI PADMANABAN" userId="e83f74248309953e" providerId="LiveId" clId="{1A5BCA5D-034E-4168-9759-DF6E6DEEF6BC}" dt="2024-08-31T11:54:55.391" v="1151" actId="1076"/>
          <ac:spMkLst>
            <pc:docMk/>
            <pc:sldMk cId="2720660618" sldId="269"/>
            <ac:spMk id="2" creationId="{6E06195E-16D6-79D8-7A9F-F8EB1FE9E212}"/>
          </ac:spMkLst>
        </pc:spChg>
        <pc:spChg chg="del mod">
          <ac:chgData name="VAISHNAVI PADMANABAN" userId="e83f74248309953e" providerId="LiveId" clId="{1A5BCA5D-034E-4168-9759-DF6E6DEEF6BC}" dt="2024-08-31T10:56:02.683" v="608"/>
          <ac:spMkLst>
            <pc:docMk/>
            <pc:sldMk cId="2720660618" sldId="269"/>
            <ac:spMk id="3" creationId="{68AEF365-BB36-3DE1-F799-91F8E901C04F}"/>
          </ac:spMkLst>
        </pc:spChg>
        <pc:spChg chg="add mod">
          <ac:chgData name="VAISHNAVI PADMANABAN" userId="e83f74248309953e" providerId="LiveId" clId="{1A5BCA5D-034E-4168-9759-DF6E6DEEF6BC}" dt="2024-08-31T11:55:18.825" v="1154" actId="255"/>
          <ac:spMkLst>
            <pc:docMk/>
            <pc:sldMk cId="2720660618" sldId="269"/>
            <ac:spMk id="4" creationId="{F0EAA1CC-4EF2-7664-696A-A3E42A1C59D4}"/>
          </ac:spMkLst>
        </pc:spChg>
      </pc:sldChg>
      <pc:sldChg chg="addSp delSp modSp new del mod">
        <pc:chgData name="VAISHNAVI PADMANABAN" userId="e83f74248309953e" providerId="LiveId" clId="{1A5BCA5D-034E-4168-9759-DF6E6DEEF6BC}" dt="2024-08-31T11:45:14.510" v="1062" actId="47"/>
        <pc:sldMkLst>
          <pc:docMk/>
          <pc:sldMk cId="1909413594" sldId="270"/>
        </pc:sldMkLst>
        <pc:graphicFrameChg chg="add del mod">
          <ac:chgData name="VAISHNAVI PADMANABAN" userId="e83f74248309953e" providerId="LiveId" clId="{1A5BCA5D-034E-4168-9759-DF6E6DEEF6BC}" dt="2024-08-31T11:36:14.145" v="1015" actId="478"/>
          <ac:graphicFrameMkLst>
            <pc:docMk/>
            <pc:sldMk cId="1909413594" sldId="270"/>
            <ac:graphicFrameMk id="3" creationId="{736714E8-08A3-D003-5CAC-C746F7AF6F0A}"/>
          </ac:graphicFrameMkLst>
        </pc:graphicFrameChg>
      </pc:sldChg>
      <pc:sldChg chg="addSp delSp modSp new mod ord">
        <pc:chgData name="VAISHNAVI PADMANABAN" userId="e83f74248309953e" providerId="LiveId" clId="{1A5BCA5D-034E-4168-9759-DF6E6DEEF6BC}" dt="2024-08-31T11:45:42.156" v="1066" actId="14100"/>
        <pc:sldMkLst>
          <pc:docMk/>
          <pc:sldMk cId="2804226508" sldId="271"/>
        </pc:sldMkLst>
        <pc:spChg chg="del mod">
          <ac:chgData name="VAISHNAVI PADMANABAN" userId="e83f74248309953e" providerId="LiveId" clId="{1A5BCA5D-034E-4168-9759-DF6E6DEEF6BC}" dt="2024-08-31T11:43:48.737" v="1051" actId="478"/>
          <ac:spMkLst>
            <pc:docMk/>
            <pc:sldMk cId="2804226508" sldId="271"/>
            <ac:spMk id="2" creationId="{4BC91948-23BB-9541-CBAB-937F31B6D60F}"/>
          </ac:spMkLst>
        </pc:spChg>
        <pc:graphicFrameChg chg="add del mod">
          <ac:chgData name="VAISHNAVI PADMANABAN" userId="e83f74248309953e" providerId="LiveId" clId="{1A5BCA5D-034E-4168-9759-DF6E6DEEF6BC}" dt="2024-08-31T11:36:17.897" v="1017" actId="478"/>
          <ac:graphicFrameMkLst>
            <pc:docMk/>
            <pc:sldMk cId="2804226508" sldId="271"/>
            <ac:graphicFrameMk id="3" creationId="{31BCDBFF-B4D0-0B36-59D4-512E9904C5AF}"/>
          </ac:graphicFrameMkLst>
        </pc:graphicFrameChg>
        <pc:graphicFrameChg chg="add mod">
          <ac:chgData name="VAISHNAVI PADMANABAN" userId="e83f74248309953e" providerId="LiveId" clId="{1A5BCA5D-034E-4168-9759-DF6E6DEEF6BC}" dt="2024-08-31T11:45:42.156" v="1066" actId="14100"/>
          <ac:graphicFrameMkLst>
            <pc:docMk/>
            <pc:sldMk cId="2804226508" sldId="271"/>
            <ac:graphicFrameMk id="4" creationId="{50D2112E-D3F4-A06B-618F-B5BD97E91A3D}"/>
          </ac:graphicFrameMkLst>
        </pc:graphicFrameChg>
      </pc:sldChg>
      <pc:sldChg chg="new del">
        <pc:chgData name="VAISHNAVI PADMANABAN" userId="e83f74248309953e" providerId="LiveId" clId="{1A5BCA5D-034E-4168-9759-DF6E6DEEF6BC}" dt="2024-08-31T11:45:19.439" v="1063" actId="47"/>
        <pc:sldMkLst>
          <pc:docMk/>
          <pc:sldMk cId="3630098425" sldId="272"/>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e83f74248309953e/Documents/main%20excel.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[main excel.xlsx]Pivot table &amp; Slicer!PivotTable1</c:name>
    <c:fmtId val="3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400" b="1" dirty="0">
                <a:solidFill>
                  <a:schemeClr val="tx1"/>
                </a:solidFill>
              </a:rPr>
              <a:t>MEDIUM</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'Pivot table &amp; Slicer'!$B$4:$B$5</c:f>
              <c:strCache>
                <c:ptCount val="1"/>
                <c:pt idx="0">
                  <c:v>Medium</c:v>
                </c:pt>
              </c:strCache>
            </c:strRef>
          </c:tx>
          <c:spPr>
            <a:solidFill>
              <a:schemeClr val="accent1"/>
            </a:solidFill>
            <a:ln>
              <a:noFill/>
            </a:ln>
            <a:effectLst/>
          </c:spPr>
          <c:invertIfNegative val="0"/>
          <c:cat>
            <c:strRef>
              <c:f>'Pivot table &amp; Slicer'!$A$6:$A$16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&amp; Slicer'!$B$6:$B$16</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00-D08C-4992-AC77-587EAFAC17A2}"/>
            </c:ext>
          </c:extLst>
        </c:ser>
        <c:dLbls>
          <c:showLegendKey val="0"/>
          <c:showVal val="0"/>
          <c:showCatName val="0"/>
          <c:showSerName val="0"/>
          <c:showPercent val="0"/>
          <c:showBubbleSize val="0"/>
        </c:dLbls>
        <c:gapWidth val="182"/>
        <c:axId val="375466799"/>
        <c:axId val="362789263"/>
      </c:barChart>
      <c:catAx>
        <c:axId val="37546679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2789263"/>
        <c:crosses val="autoZero"/>
        <c:auto val="1"/>
        <c:lblAlgn val="ctr"/>
        <c:lblOffset val="100"/>
        <c:noMultiLvlLbl val="0"/>
      </c:catAx>
      <c:valAx>
        <c:axId val="36278926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546679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71730" y="1592816"/>
            <a:ext cx="1981441" cy="1299592"/>
            <a:chOff x="503364" y="1292442"/>
            <a:chExt cx="1981441" cy="1299592"/>
          </a:xfrm>
        </p:grpSpPr>
        <p:sp>
          <p:nvSpPr>
            <p:cNvPr id="3" name="object 3"/>
            <p:cNvSpPr/>
            <p:nvPr/>
          </p:nvSpPr>
          <p:spPr>
            <a:xfrm>
              <a:off x="503364" y="1346471"/>
              <a:ext cx="1379602" cy="1245563"/>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749476" y="1292442"/>
              <a:ext cx="735329" cy="609600"/>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1295400" y="2256445"/>
            <a:ext cx="1663161" cy="137959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676275" y="3002368"/>
            <a:ext cx="771525" cy="66230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3024755" y="1753110"/>
            <a:ext cx="6866005" cy="3384068"/>
          </a:xfrm>
          <a:prstGeom prst="rect">
            <a:avLst/>
          </a:prstGeom>
          <a:noFill/>
        </p:spPr>
        <p:txBody>
          <a:bodyPr wrap="square" rtlCol="0">
            <a:spAutoFit/>
          </a:bodyPr>
          <a:lstStyle/>
          <a:p>
            <a:pPr>
              <a:lnSpc>
                <a:spcPct val="200000"/>
              </a:lnSpc>
            </a:pPr>
            <a:r>
              <a:rPr lang="en-US" sz="2000" dirty="0">
                <a:latin typeface="Times New Roman" panose="02020603050405020304" pitchFamily="18" charset="0"/>
                <a:ea typeface="HP Simplified Jpan Light" panose="020B0300000000000000" pitchFamily="34" charset="-128"/>
                <a:cs typeface="Times New Roman" panose="02020603050405020304" pitchFamily="18" charset="0"/>
              </a:rPr>
              <a:t>STUDENT NAME: VAISHNAVI.P</a:t>
            </a:r>
          </a:p>
          <a:p>
            <a:pPr>
              <a:lnSpc>
                <a:spcPct val="150000"/>
              </a:lnSpc>
            </a:pPr>
            <a:r>
              <a:rPr lang="en-US" sz="2000" dirty="0">
                <a:latin typeface="Times New Roman" panose="02020603050405020304" pitchFamily="18" charset="0"/>
                <a:ea typeface="HP Simplified Jpan Light" panose="020B0300000000000000" pitchFamily="34" charset="-128"/>
                <a:cs typeface="Times New Roman" panose="02020603050405020304" pitchFamily="18" charset="0"/>
              </a:rPr>
              <a:t>REGISTER NO:</a:t>
            </a:r>
          </a:p>
          <a:p>
            <a:pPr>
              <a:lnSpc>
                <a:spcPct val="150000"/>
              </a:lnSpc>
            </a:pPr>
            <a:r>
              <a:rPr lang="en-US" sz="2000" dirty="0">
                <a:latin typeface="Times New Roman" panose="02020603050405020304" pitchFamily="18" charset="0"/>
                <a:ea typeface="HP Simplified Jpan Light" panose="020B0300000000000000" pitchFamily="34" charset="-128"/>
                <a:cs typeface="Times New Roman" panose="02020603050405020304" pitchFamily="18" charset="0"/>
              </a:rPr>
              <a:t>312210942(8D8F820C641912EA8CE41B1A3D2C3423)</a:t>
            </a:r>
          </a:p>
          <a:p>
            <a:pPr>
              <a:lnSpc>
                <a:spcPct val="200000"/>
              </a:lnSpc>
            </a:pPr>
            <a:r>
              <a:rPr lang="en-US" sz="2000" dirty="0">
                <a:latin typeface="Times New Roman" panose="02020603050405020304" pitchFamily="18" charset="0"/>
                <a:ea typeface="HP Simplified Jpan Light" panose="020B0300000000000000" pitchFamily="34" charset="-128"/>
                <a:cs typeface="Times New Roman" panose="02020603050405020304" pitchFamily="18" charset="0"/>
              </a:rPr>
              <a:t>DEPARTMENT: B.COM(GENERAL)</a:t>
            </a:r>
          </a:p>
          <a:p>
            <a:pPr>
              <a:lnSpc>
                <a:spcPct val="200000"/>
              </a:lnSpc>
            </a:pPr>
            <a:r>
              <a:rPr lang="en-US" sz="2000" dirty="0">
                <a:latin typeface="Times New Roman" panose="02020603050405020304" pitchFamily="18" charset="0"/>
                <a:ea typeface="HP Simplified Jpan Light" panose="020B0300000000000000" pitchFamily="34" charset="-128"/>
                <a:cs typeface="Times New Roman" panose="02020603050405020304" pitchFamily="18" charset="0"/>
              </a:rPr>
              <a:t>COLLEGE: BHAKTAVATSALAM MEMORIAL COLLEGE FOR WOMEN</a:t>
            </a:r>
          </a:p>
        </p:txBody>
      </p:sp>
      <p:sp>
        <p:nvSpPr>
          <p:cNvPr id="10" name="TextBox 9">
            <a:extLst>
              <a:ext uri="{FF2B5EF4-FFF2-40B4-BE49-F238E27FC236}">
                <a16:creationId xmlns:a16="http://schemas.microsoft.com/office/drawing/2014/main" id="{8929333C-C3F2-2297-4383-EFEE53C9DDF7}"/>
              </a:ext>
            </a:extLst>
          </p:cNvPr>
          <p:cNvSpPr txBox="1"/>
          <p:nvPr/>
        </p:nvSpPr>
        <p:spPr>
          <a:xfrm>
            <a:off x="171730" y="304800"/>
            <a:ext cx="9734270" cy="1446550"/>
          </a:xfrm>
          <a:prstGeom prst="rect">
            <a:avLst/>
          </a:prstGeom>
          <a:noFill/>
        </p:spPr>
        <p:txBody>
          <a:bodyPr wrap="square" rtlCol="0">
            <a:spAutoFit/>
          </a:bodyPr>
          <a:lstStyle/>
          <a:p>
            <a:r>
              <a:rPr lang="en-US" sz="4400" dirty="0">
                <a:latin typeface="Algerian" panose="04020705040A02060702" pitchFamily="82" charset="0"/>
              </a:rPr>
              <a:t>          </a:t>
            </a:r>
            <a:r>
              <a:rPr lang="en-US" sz="4400" b="1" dirty="0">
                <a:latin typeface="Algerian" panose="04020705040A02060702" pitchFamily="82" charset="0"/>
              </a:rPr>
              <a:t>EMPLOYEE DATA ANALYSIS</a:t>
            </a:r>
          </a:p>
          <a:p>
            <a:pPr algn="ctr"/>
            <a:r>
              <a:rPr lang="en-US" sz="4400" b="1" dirty="0">
                <a:latin typeface="Algerian" panose="04020705040A02060702" pitchFamily="82" charset="0"/>
              </a:rPr>
              <a:t> USING EXCEL</a:t>
            </a:r>
            <a:endParaRPr lang="en-IN" sz="4400" b="1" dirty="0">
              <a:latin typeface="Algerian" panose="04020705040A02060702"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990600" y="358954"/>
            <a:ext cx="7391400" cy="690574"/>
          </a:xfrm>
          <a:prstGeom prst="rect">
            <a:avLst/>
          </a:prstGeom>
        </p:spPr>
        <p:txBody>
          <a:bodyPr vert="horz" wrap="square" lIns="0" tIns="13335" rIns="0" bIns="0" rtlCol="0">
            <a:spAutoFit/>
          </a:bodyPr>
          <a:lstStyle/>
          <a:p>
            <a:pPr marL="12700">
              <a:lnSpc>
                <a:spcPct val="100000"/>
              </a:lnSpc>
              <a:spcBef>
                <a:spcPts val="105"/>
              </a:spcBef>
            </a:pPr>
            <a:r>
              <a:rPr sz="4400" b="1" spc="15" dirty="0">
                <a:latin typeface="Algerian" panose="04020705040A02060702" pitchFamily="82" charset="0"/>
                <a:cs typeface="Trebuchet MS"/>
              </a:rPr>
              <a:t>M</a:t>
            </a:r>
            <a:r>
              <a:rPr sz="4400" b="1" dirty="0">
                <a:latin typeface="Algerian" panose="04020705040A02060702" pitchFamily="82" charset="0"/>
                <a:cs typeface="Trebuchet MS"/>
              </a:rPr>
              <a:t>O</a:t>
            </a:r>
            <a:r>
              <a:rPr sz="4400" b="1" spc="-15" dirty="0">
                <a:latin typeface="Algerian" panose="04020705040A02060702" pitchFamily="82" charset="0"/>
                <a:cs typeface="Trebuchet MS"/>
              </a:rPr>
              <a:t>D</a:t>
            </a:r>
            <a:r>
              <a:rPr sz="4400" b="1" spc="-35" dirty="0">
                <a:latin typeface="Algerian" panose="04020705040A02060702" pitchFamily="82" charset="0"/>
                <a:cs typeface="Trebuchet MS"/>
              </a:rPr>
              <a:t>E</a:t>
            </a:r>
            <a:r>
              <a:rPr sz="4400" b="1" spc="-30" dirty="0">
                <a:latin typeface="Algerian" panose="04020705040A02060702" pitchFamily="82" charset="0"/>
                <a:cs typeface="Trebuchet MS"/>
              </a:rPr>
              <a:t>LL</a:t>
            </a:r>
            <a:r>
              <a:rPr sz="4400" b="1" spc="-5" dirty="0">
                <a:latin typeface="Algerian" panose="04020705040A02060702" pitchFamily="82" charset="0"/>
                <a:cs typeface="Trebuchet MS"/>
              </a:rPr>
              <a:t>I</a:t>
            </a:r>
            <a:r>
              <a:rPr sz="4400" b="1" spc="30" dirty="0">
                <a:latin typeface="Algerian" panose="04020705040A02060702" pitchFamily="82" charset="0"/>
                <a:cs typeface="Trebuchet MS"/>
              </a:rPr>
              <a:t>N</a:t>
            </a:r>
            <a:r>
              <a:rPr sz="4400" b="1" spc="5" dirty="0">
                <a:latin typeface="Algerian" panose="04020705040A02060702" pitchFamily="82" charset="0"/>
                <a:cs typeface="Trebuchet MS"/>
              </a:rPr>
              <a:t>G</a:t>
            </a:r>
            <a:endParaRPr sz="4400" dirty="0">
              <a:latin typeface="Algerian" panose="04020705040A02060702" pitchFamily="82" charset="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83B30E8A-9C9F-C928-3879-9ECB42628BCE}"/>
              </a:ext>
            </a:extLst>
          </p:cNvPr>
          <p:cNvSpPr txBox="1"/>
          <p:nvPr/>
        </p:nvSpPr>
        <p:spPr>
          <a:xfrm>
            <a:off x="566737" y="1049528"/>
            <a:ext cx="9296400" cy="5576976"/>
          </a:xfrm>
          <a:prstGeom prst="rect">
            <a:avLst/>
          </a:prstGeom>
          <a:noFill/>
        </p:spPr>
        <p:txBody>
          <a:bodyPr wrap="square" rtlCol="0">
            <a:spAutoFit/>
          </a:bodyPr>
          <a:lstStyle/>
          <a:p>
            <a:pPr>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Data Collection</a:t>
            </a:r>
            <a:r>
              <a:rPr lang="en-US" sz="2000" dirty="0">
                <a:latin typeface="Times New Roman" panose="02020603050405020304" pitchFamily="18" charset="0"/>
                <a:cs typeface="Times New Roman" panose="02020603050405020304" pitchFamily="18" charset="0"/>
              </a:rPr>
              <a:t>: Gather performance data from Kaggle, which provides a diverse range of datasets for analysis.</a:t>
            </a:r>
          </a:p>
          <a:p>
            <a:pPr>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Features Collection</a:t>
            </a:r>
            <a:r>
              <a:rPr lang="en-US" sz="2000" dirty="0">
                <a:latin typeface="Times New Roman" panose="02020603050405020304" pitchFamily="18" charset="0"/>
                <a:cs typeface="Times New Roman" panose="02020603050405020304" pitchFamily="18" charset="0"/>
              </a:rPr>
              <a:t>: Identify and collect specific performance attributes, such as productivity metrics, quality scores, and attendance records.</a:t>
            </a:r>
          </a:p>
          <a:p>
            <a:pPr>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Data Cleaning</a:t>
            </a:r>
            <a:r>
              <a:rPr lang="en-US" sz="2000" dirty="0">
                <a:latin typeface="Times New Roman" panose="02020603050405020304" pitchFamily="18" charset="0"/>
                <a:cs typeface="Times New Roman" panose="02020603050405020304" pitchFamily="18" charset="0"/>
              </a:rPr>
              <a:t>: Process the data to remove or correct inaccuracies and inconsistencies, ensuring a reliable dataset for analysis.</a:t>
            </a:r>
          </a:p>
          <a:p>
            <a:pPr>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Performance Level</a:t>
            </a:r>
            <a:r>
              <a:rPr lang="en-US" sz="2000" dirty="0">
                <a:latin typeface="Times New Roman" panose="02020603050405020304" pitchFamily="18" charset="0"/>
                <a:cs typeface="Times New Roman" panose="02020603050405020304" pitchFamily="18" charset="0"/>
              </a:rPr>
              <a:t>: Categorize employees into performance levels (e.g., Very High, High, Medium, Low) using predefined criteria or formulas.</a:t>
            </a:r>
          </a:p>
          <a:p>
            <a:pPr>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Pivot Table</a:t>
            </a:r>
            <a:r>
              <a:rPr lang="en-US" sz="2000" dirty="0">
                <a:latin typeface="Times New Roman" panose="02020603050405020304" pitchFamily="18" charset="0"/>
                <a:cs typeface="Times New Roman" panose="02020603050405020304" pitchFamily="18" charset="0"/>
              </a:rPr>
              <a:t>: Use PivotTables to summarize and aggregate performance data, enabling detailed analysis and comparison.</a:t>
            </a:r>
          </a:p>
          <a:p>
            <a:pPr>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Graph Visualization</a:t>
            </a:r>
            <a:r>
              <a:rPr lang="en-US" sz="2000" dirty="0">
                <a:latin typeface="Times New Roman" panose="02020603050405020304" pitchFamily="18" charset="0"/>
                <a:cs typeface="Times New Roman" panose="02020603050405020304" pitchFamily="18" charset="0"/>
              </a:rPr>
              <a:t>: Create graphs and charts to visually represent performance trends and insights, making the data easier to interpret and communicate.</a:t>
            </a:r>
          </a:p>
        </p:txBody>
      </p:sp>
      <p:sp>
        <p:nvSpPr>
          <p:cNvPr id="3" name="object 3">
            <a:extLst>
              <a:ext uri="{FF2B5EF4-FFF2-40B4-BE49-F238E27FC236}">
                <a16:creationId xmlns:a16="http://schemas.microsoft.com/office/drawing/2014/main" id="{D0E9A51F-912E-52A4-E8A2-ED5678DEDAEA}"/>
              </a:ext>
            </a:extLst>
          </p:cNvPr>
          <p:cNvSpPr/>
          <p:nvPr/>
        </p:nvSpPr>
        <p:spPr>
          <a:xfrm>
            <a:off x="464343" y="59181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304800" y="46125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62000" y="247115"/>
            <a:ext cx="3581400" cy="752129"/>
          </a:xfrm>
          <a:prstGeom prst="rect">
            <a:avLst/>
          </a:prstGeom>
        </p:spPr>
        <p:txBody>
          <a:bodyPr vert="horz" wrap="square" lIns="0" tIns="13335" rIns="0" bIns="0" rtlCol="0">
            <a:spAutoFit/>
          </a:bodyPr>
          <a:lstStyle/>
          <a:p>
            <a:pPr marL="12700">
              <a:lnSpc>
                <a:spcPct val="100000"/>
              </a:lnSpc>
              <a:spcBef>
                <a:spcPts val="105"/>
              </a:spcBef>
            </a:pPr>
            <a:r>
              <a:rPr dirty="0">
                <a:latin typeface="Algerian" panose="04020705040A02060702" pitchFamily="82" charset="0"/>
              </a:rPr>
              <a:t>R</a:t>
            </a:r>
            <a:r>
              <a:rPr spc="-40" dirty="0">
                <a:latin typeface="Algerian" panose="04020705040A02060702" pitchFamily="82" charset="0"/>
              </a:rPr>
              <a:t>E</a:t>
            </a:r>
            <a:r>
              <a:rPr spc="15" dirty="0">
                <a:latin typeface="Algerian" panose="04020705040A02060702" pitchFamily="82" charset="0"/>
              </a:rPr>
              <a:t>S</a:t>
            </a:r>
            <a:r>
              <a:rPr spc="-30" dirty="0">
                <a:latin typeface="Algerian" panose="04020705040A02060702" pitchFamily="82" charset="0"/>
              </a:rPr>
              <a:t>U</a:t>
            </a:r>
            <a:r>
              <a:rPr spc="-405" dirty="0">
                <a:latin typeface="Algerian" panose="04020705040A02060702" pitchFamily="82" charset="0"/>
              </a:rPr>
              <a:t>L</a:t>
            </a:r>
            <a:r>
              <a:rPr dirty="0">
                <a:latin typeface="Algerian" panose="04020705040A02060702" pitchFamily="82"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8" name="Picture 17">
            <a:extLst>
              <a:ext uri="{FF2B5EF4-FFF2-40B4-BE49-F238E27FC236}">
                <a16:creationId xmlns:a16="http://schemas.microsoft.com/office/drawing/2014/main" id="{A411904B-286C-1551-A8CA-430AF59E5420}"/>
              </a:ext>
            </a:extLst>
          </p:cNvPr>
          <p:cNvPicPr>
            <a:picLocks noChangeAspect="1"/>
          </p:cNvPicPr>
          <p:nvPr/>
        </p:nvPicPr>
        <p:blipFill rotWithShape="1">
          <a:blip r:embed="rId3"/>
          <a:srcRect t="909" b="-1"/>
          <a:stretch/>
        </p:blipFill>
        <p:spPr>
          <a:xfrm>
            <a:off x="1143000" y="999244"/>
            <a:ext cx="8467725" cy="550757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50D2112E-D3F4-A06B-618F-B5BD97E91A3D}"/>
              </a:ext>
            </a:extLst>
          </p:cNvPr>
          <p:cNvGraphicFramePr>
            <a:graphicFrameLocks/>
          </p:cNvGraphicFramePr>
          <p:nvPr>
            <p:extLst>
              <p:ext uri="{D42A27DB-BD31-4B8C-83A1-F6EECF244321}">
                <p14:modId xmlns:p14="http://schemas.microsoft.com/office/powerpoint/2010/main" val="1228448378"/>
              </p:ext>
            </p:extLst>
          </p:nvPr>
        </p:nvGraphicFramePr>
        <p:xfrm>
          <a:off x="457200" y="533400"/>
          <a:ext cx="9144000" cy="5638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4226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457200"/>
            <a:ext cx="10681335" cy="677108"/>
          </a:xfrm>
        </p:spPr>
        <p:txBody>
          <a:bodyPr/>
          <a:lstStyle/>
          <a:p>
            <a:r>
              <a:rPr lang="en-US" sz="4400" dirty="0">
                <a:latin typeface="Algerian" panose="04020705040A02060702" pitchFamily="82" charset="0"/>
                <a:cs typeface="Times New Roman" panose="02020603050405020304" pitchFamily="18" charset="0"/>
              </a:rPr>
              <a:t>conclusion</a:t>
            </a:r>
            <a:endParaRPr lang="en-IN" sz="4400" dirty="0">
              <a:latin typeface="Algerian" panose="04020705040A02060702" pitchFamily="82" charset="0"/>
              <a:cs typeface="Times New Roman" panose="02020603050405020304" pitchFamily="18" charset="0"/>
            </a:endParaRPr>
          </a:p>
        </p:txBody>
      </p:sp>
      <p:sp>
        <p:nvSpPr>
          <p:cNvPr id="3" name="TextBox 2">
            <a:extLst>
              <a:ext uri="{FF2B5EF4-FFF2-40B4-BE49-F238E27FC236}">
                <a16:creationId xmlns:a16="http://schemas.microsoft.com/office/drawing/2014/main" id="{7418BC69-7FD2-6312-3000-042B97AE3707}"/>
              </a:ext>
            </a:extLst>
          </p:cNvPr>
          <p:cNvSpPr txBox="1"/>
          <p:nvPr/>
        </p:nvSpPr>
        <p:spPr>
          <a:xfrm>
            <a:off x="1143000" y="1295400"/>
            <a:ext cx="7620000" cy="4191981"/>
          </a:xfrm>
          <a:prstGeom prst="rect">
            <a:avLst/>
          </a:prstGeom>
          <a:noFill/>
        </p:spPr>
        <p:txBody>
          <a:bodyPr wrap="square" rtlCol="0">
            <a:spAutoFit/>
          </a:bodyPr>
          <a:lstStyle/>
          <a:p>
            <a:pPr>
              <a:lnSpc>
                <a:spcPct val="150000"/>
              </a:lnSpc>
            </a:pPr>
            <a:r>
              <a:rPr lang="en-US" sz="2000" dirty="0">
                <a:latin typeface="Times New Roman" panose="02020603050405020304" pitchFamily="18" charset="0"/>
                <a:cs typeface="Times New Roman" panose="02020603050405020304" pitchFamily="18" charset="0"/>
              </a:rPr>
              <a:t>The modeling process, utilizing data collected from Kaggle and structured through features collection, data cleaning, and performance level categorization, has significantly enhanced our employee performance analysis. By leveraging PivotTables for detailed summaries and graph visualizations for clear insights, we have transformed raw performance data into actionable intelligence. This approach not only simplifies performance assessments but also supports more informed decision-making, ultimately leading to more effective employee management and development.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268733" y="6973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26505" y="520207"/>
            <a:ext cx="5521895" cy="693780"/>
          </a:xfrm>
          <a:prstGeom prst="rect">
            <a:avLst/>
          </a:prstGeom>
        </p:spPr>
        <p:txBody>
          <a:bodyPr vert="horz" wrap="square" lIns="0" tIns="16510" rIns="0" bIns="0" rtlCol="0">
            <a:spAutoFit/>
          </a:bodyPr>
          <a:lstStyle/>
          <a:p>
            <a:pPr marL="12700">
              <a:lnSpc>
                <a:spcPct val="100000"/>
              </a:lnSpc>
              <a:spcBef>
                <a:spcPts val="130"/>
              </a:spcBef>
            </a:pPr>
            <a:r>
              <a:rPr lang="en-IN" sz="4400" spc="5" dirty="0">
                <a:latin typeface="Algerian" panose="04020705040A02060702" pitchFamily="82" charset="0"/>
              </a:rPr>
              <a:t>PROJECT</a:t>
            </a:r>
            <a:r>
              <a:rPr lang="en-IN" sz="4400" spc="-85" dirty="0">
                <a:latin typeface="Algerian" panose="04020705040A02060702" pitchFamily="82" charset="0"/>
              </a:rPr>
              <a:t> </a:t>
            </a:r>
            <a:r>
              <a:rPr lang="en-IN" sz="4400" spc="25" dirty="0">
                <a:latin typeface="Algerian" panose="04020705040A02060702" pitchFamily="82" charset="0"/>
              </a:rPr>
              <a:t>TITLE</a:t>
            </a:r>
            <a:endParaRPr lang="en-IN" sz="4400" dirty="0">
              <a:latin typeface="Algerian" panose="04020705040A02060702" pitchFamily="82"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lang="en-IN" spc="10" smtClean="0"/>
              <a:t>2</a:t>
            </a:fld>
            <a:endParaRPr lang="en-IN"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990855" y="1347014"/>
            <a:ext cx="7943595" cy="1938992"/>
          </a:xfrm>
          <a:prstGeom prst="rect">
            <a:avLst/>
          </a:prstGeom>
          <a:noFill/>
        </p:spPr>
        <p:txBody>
          <a:bodyPr wrap="square" rtlCol="0">
            <a:spAutoFit/>
          </a:bodyPr>
          <a:lstStyle/>
          <a:p>
            <a:pPr algn="ctr"/>
            <a:r>
              <a:rPr lang="en-US" sz="4000" b="1" dirty="0">
                <a:solidFill>
                  <a:srgbClr val="0F0F0F"/>
                </a:solidFill>
                <a:latin typeface="Bradley Hand ITC" panose="03070402050302030203" pitchFamily="66" charset="0"/>
                <a:cs typeface="Times New Roman" panose="02020603050405020304" pitchFamily="18" charset="0"/>
              </a:rPr>
              <a:t>EMPLOYEE PERFORMANCE ANALYSIS </a:t>
            </a:r>
          </a:p>
          <a:p>
            <a:pPr algn="ctr"/>
            <a:r>
              <a:rPr lang="en-US" sz="4000" b="1" dirty="0">
                <a:solidFill>
                  <a:srgbClr val="0F0F0F"/>
                </a:solidFill>
                <a:latin typeface="Bradley Hand ITC" panose="03070402050302030203" pitchFamily="66" charset="0"/>
                <a:cs typeface="Times New Roman" panose="02020603050405020304" pitchFamily="18" charset="0"/>
              </a:rPr>
              <a:t>USING EXCEL</a:t>
            </a:r>
            <a:endParaRPr lang="en-IN" sz="4000" dirty="0">
              <a:solidFill>
                <a:srgbClr val="7030A0"/>
              </a:solidFill>
              <a:latin typeface="Bradley Hand ITC" panose="03070402050302030203" pitchFamily="66" charset="0"/>
              <a:cs typeface="Times New Roman" panose="02020603050405020304" pitchFamily="18" charset="0"/>
            </a:endParaRPr>
          </a:p>
        </p:txBody>
      </p:sp>
      <p:pic>
        <p:nvPicPr>
          <p:cNvPr id="1026" name="Picture 2" descr="Employee Performance Review and Appraisal [Updated for 2024]">
            <a:extLst>
              <a:ext uri="{FF2B5EF4-FFF2-40B4-BE49-F238E27FC236}">
                <a16:creationId xmlns:a16="http://schemas.microsoft.com/office/drawing/2014/main" id="{AFE14BE3-CB2D-675A-AE70-E506951212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4945" y="3463557"/>
            <a:ext cx="3861692" cy="22916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29577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823179" y="563369"/>
            <a:ext cx="3298825"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Algerian" panose="04020705040A02060702" pitchFamily="82" charset="0"/>
              </a:rPr>
              <a:t>A</a:t>
            </a:r>
            <a:r>
              <a:rPr spc="-5" dirty="0">
                <a:latin typeface="Algerian" panose="04020705040A02060702" pitchFamily="82" charset="0"/>
              </a:rPr>
              <a:t>G</a:t>
            </a:r>
            <a:r>
              <a:rPr spc="-35" dirty="0">
                <a:latin typeface="Algerian" panose="04020705040A02060702" pitchFamily="82" charset="0"/>
              </a:rPr>
              <a:t>E</a:t>
            </a:r>
            <a:r>
              <a:rPr spc="15" dirty="0">
                <a:latin typeface="Algerian" panose="04020705040A02060702" pitchFamily="82" charset="0"/>
              </a:rPr>
              <a:t>N</a:t>
            </a:r>
            <a:r>
              <a:rPr dirty="0">
                <a:latin typeface="Algerian" panose="04020705040A02060702" pitchFamily="82"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1933512" y="1524000"/>
            <a:ext cx="5514753" cy="3046988"/>
          </a:xfrm>
          <a:prstGeom prst="rect">
            <a:avLst/>
          </a:prstGeom>
          <a:noFill/>
        </p:spPr>
        <p:txBody>
          <a:bodyPr wrap="square" rtlCol="0">
            <a:spAutoFit/>
          </a:bodyPr>
          <a:lstStyle/>
          <a:p>
            <a:pPr marL="514350" indent="-514350" algn="l">
              <a:buFont typeface="+mj-lt"/>
              <a:buAutoNum type="arabicPeriod"/>
            </a:pPr>
            <a:r>
              <a:rPr lang="en-US" sz="2400" i="0" dirty="0">
                <a:solidFill>
                  <a:srgbClr val="0D0D0D"/>
                </a:solidFill>
                <a:effectLst/>
                <a:latin typeface="Times New Roman" panose="02020603050405020304" pitchFamily="18" charset="0"/>
                <a:cs typeface="Times New Roman" panose="02020603050405020304" pitchFamily="18" charset="0"/>
              </a:rPr>
              <a:t>Problem Statement</a:t>
            </a:r>
          </a:p>
          <a:p>
            <a:pPr marL="514350" indent="-514350" algn="l">
              <a:buFont typeface="+mj-lt"/>
              <a:buAutoNum type="arabicPeriod"/>
            </a:pPr>
            <a:r>
              <a:rPr lang="en-US" sz="2400" i="0" dirty="0">
                <a:solidFill>
                  <a:srgbClr val="0D0D0D"/>
                </a:solidFill>
                <a:effectLst/>
                <a:latin typeface="Times New Roman" panose="02020603050405020304" pitchFamily="18" charset="0"/>
                <a:cs typeface="Times New Roman" panose="02020603050405020304" pitchFamily="18" charset="0"/>
              </a:rPr>
              <a:t>Project Overview</a:t>
            </a:r>
          </a:p>
          <a:p>
            <a:pPr marL="514350" indent="-514350" algn="l">
              <a:buFont typeface="+mj-lt"/>
              <a:buAutoNum type="arabicPeriod"/>
            </a:pPr>
            <a:r>
              <a:rPr lang="en-US" sz="2400" i="0" dirty="0">
                <a:solidFill>
                  <a:srgbClr val="0D0D0D"/>
                </a:solidFill>
                <a:effectLst/>
                <a:latin typeface="Times New Roman" panose="02020603050405020304" pitchFamily="18" charset="0"/>
                <a:cs typeface="Times New Roman" panose="02020603050405020304" pitchFamily="18" charset="0"/>
              </a:rPr>
              <a:t>End Users</a:t>
            </a:r>
          </a:p>
          <a:p>
            <a:pPr marL="514350" indent="-514350" algn="l">
              <a:buFont typeface="+mj-lt"/>
              <a:buAutoNum type="arabicPeriod"/>
            </a:pPr>
            <a:r>
              <a:rPr lang="en-US" sz="2400" i="0" dirty="0">
                <a:solidFill>
                  <a:srgbClr val="0D0D0D"/>
                </a:solidFill>
                <a:effectLst/>
                <a:latin typeface="Times New Roman" panose="02020603050405020304" pitchFamily="18" charset="0"/>
                <a:cs typeface="Times New Roman" panose="02020603050405020304" pitchFamily="18" charset="0"/>
              </a:rPr>
              <a:t>Our Solution and Proposition</a:t>
            </a:r>
          </a:p>
          <a:p>
            <a:pPr marL="514350" indent="-514350" algn="l">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Dataset Description</a:t>
            </a:r>
            <a:endParaRPr lang="en-US" sz="2400" i="0" dirty="0">
              <a:solidFill>
                <a:srgbClr val="0D0D0D"/>
              </a:solidFill>
              <a:effectLst/>
              <a:latin typeface="Times New Roman" panose="02020603050405020304" pitchFamily="18" charset="0"/>
              <a:cs typeface="Times New Roman" panose="02020603050405020304" pitchFamily="18" charset="0"/>
            </a:endParaRPr>
          </a:p>
          <a:p>
            <a:pPr marL="514350" indent="-514350" algn="l">
              <a:buFont typeface="+mj-lt"/>
              <a:buAutoNum type="arabicPeriod"/>
            </a:pPr>
            <a:r>
              <a:rPr lang="en-US" sz="2400" i="0" dirty="0">
                <a:solidFill>
                  <a:srgbClr val="0D0D0D"/>
                </a:solidFill>
                <a:effectLst/>
                <a:latin typeface="Times New Roman" panose="02020603050405020304" pitchFamily="18" charset="0"/>
                <a:cs typeface="Times New Roman" panose="02020603050405020304" pitchFamily="18" charset="0"/>
              </a:rPr>
              <a:t>Modelling Approach</a:t>
            </a:r>
          </a:p>
          <a:p>
            <a:pPr marL="514350" indent="-514350" algn="l">
              <a:buFont typeface="+mj-lt"/>
              <a:buAutoNum type="arabicPeriod"/>
            </a:pPr>
            <a:r>
              <a:rPr lang="en-US" sz="2400" i="0" dirty="0">
                <a:solidFill>
                  <a:srgbClr val="0D0D0D"/>
                </a:solidFill>
                <a:effectLst/>
                <a:latin typeface="Times New Roman" panose="02020603050405020304" pitchFamily="18" charset="0"/>
                <a:cs typeface="Times New Roman" panose="02020603050405020304" pitchFamily="18" charset="0"/>
              </a:rPr>
              <a:t>Results and </a:t>
            </a:r>
            <a:r>
              <a:rPr lang="en-US" sz="2400" dirty="0">
                <a:solidFill>
                  <a:srgbClr val="0D0D0D"/>
                </a:solidFill>
                <a:latin typeface="Times New Roman" panose="02020603050405020304" pitchFamily="18" charset="0"/>
                <a:cs typeface="Times New Roman" panose="02020603050405020304" pitchFamily="18" charset="0"/>
              </a:rPr>
              <a:t>Discussion</a:t>
            </a:r>
            <a:endParaRPr lang="en-US" sz="2400" i="0" dirty="0">
              <a:solidFill>
                <a:srgbClr val="0D0D0D"/>
              </a:solidFill>
              <a:effectLst/>
              <a:latin typeface="Times New Roman" panose="02020603050405020304" pitchFamily="18" charset="0"/>
              <a:cs typeface="Times New Roman" panose="02020603050405020304" pitchFamily="18" charset="0"/>
            </a:endParaRPr>
          </a:p>
          <a:p>
            <a:pPr marL="514350" indent="-514350" algn="l">
              <a:buFont typeface="+mj-lt"/>
              <a:buAutoNum type="arabicPeriod"/>
            </a:pPr>
            <a:r>
              <a:rPr lang="en-US" sz="2400" i="0" dirty="0">
                <a:solidFill>
                  <a:srgbClr val="0D0D0D"/>
                </a:solidFill>
                <a:effectLst/>
                <a:latin typeface="Times New Roman" panose="02020603050405020304" pitchFamily="18" charset="0"/>
                <a:cs typeface="Times New Roman" panose="02020603050405020304" pitchFamily="18" charset="0"/>
              </a:rPr>
              <a:t>Conclusion</a:t>
            </a:r>
          </a:p>
        </p:txBody>
      </p:sp>
      <p:sp>
        <p:nvSpPr>
          <p:cNvPr id="24" name="object 15">
            <a:extLst>
              <a:ext uri="{FF2B5EF4-FFF2-40B4-BE49-F238E27FC236}">
                <a16:creationId xmlns:a16="http://schemas.microsoft.com/office/drawing/2014/main" id="{94449666-B56E-6978-0585-5ECE0F40F833}"/>
              </a:ext>
            </a:extLst>
          </p:cNvPr>
          <p:cNvSpPr/>
          <p:nvPr/>
        </p:nvSpPr>
        <p:spPr>
          <a:xfrm>
            <a:off x="313552" y="77750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405574" y="85171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914400" y="666750"/>
            <a:ext cx="7395528"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400" spc="-20" dirty="0">
                <a:latin typeface="Algerian" panose="04020705040A02060702" pitchFamily="82" charset="0"/>
              </a:rPr>
              <a:t>P</a:t>
            </a:r>
            <a:r>
              <a:rPr sz="4400" spc="15" dirty="0">
                <a:latin typeface="Algerian" panose="04020705040A02060702" pitchFamily="82" charset="0"/>
              </a:rPr>
              <a:t>ROB</a:t>
            </a:r>
            <a:r>
              <a:rPr sz="4400" spc="55" dirty="0">
                <a:latin typeface="Algerian" panose="04020705040A02060702" pitchFamily="82" charset="0"/>
              </a:rPr>
              <a:t>L</a:t>
            </a:r>
            <a:r>
              <a:rPr sz="4400" spc="-20" dirty="0">
                <a:latin typeface="Algerian" panose="04020705040A02060702" pitchFamily="82" charset="0"/>
              </a:rPr>
              <a:t>E</a:t>
            </a:r>
            <a:r>
              <a:rPr sz="4400" spc="20" dirty="0">
                <a:latin typeface="Algerian" panose="04020705040A02060702" pitchFamily="82" charset="0"/>
              </a:rPr>
              <a:t>M</a:t>
            </a:r>
            <a:r>
              <a:rPr lang="en-IN" sz="4400" spc="20" dirty="0">
                <a:latin typeface="Algerian" panose="04020705040A02060702" pitchFamily="82" charset="0"/>
              </a:rPr>
              <a:t> </a:t>
            </a:r>
            <a:r>
              <a:rPr sz="4400" spc="10" dirty="0">
                <a:latin typeface="Algerian" panose="04020705040A02060702" pitchFamily="82" charset="0"/>
              </a:rPr>
              <a:t>S</a:t>
            </a:r>
            <a:r>
              <a:rPr sz="4400" spc="-370" dirty="0">
                <a:latin typeface="Algerian" panose="04020705040A02060702" pitchFamily="82" charset="0"/>
              </a:rPr>
              <a:t>T</a:t>
            </a:r>
            <a:r>
              <a:rPr sz="4400" spc="-375" dirty="0">
                <a:latin typeface="Algerian" panose="04020705040A02060702" pitchFamily="82" charset="0"/>
              </a:rPr>
              <a:t>A</a:t>
            </a:r>
            <a:r>
              <a:rPr sz="4400" spc="15" dirty="0">
                <a:latin typeface="Algerian" panose="04020705040A02060702" pitchFamily="82" charset="0"/>
              </a:rPr>
              <a:t>T</a:t>
            </a:r>
            <a:r>
              <a:rPr sz="4400" spc="-10" dirty="0">
                <a:latin typeface="Algerian" panose="04020705040A02060702" pitchFamily="82" charset="0"/>
              </a:rPr>
              <a:t>E</a:t>
            </a:r>
            <a:r>
              <a:rPr sz="4400" spc="-20" dirty="0">
                <a:latin typeface="Algerian" panose="04020705040A02060702" pitchFamily="82" charset="0"/>
              </a:rPr>
              <a:t>ME</a:t>
            </a:r>
            <a:r>
              <a:rPr sz="4400" spc="10" dirty="0">
                <a:latin typeface="Algerian" panose="04020705040A02060702" pitchFamily="82" charset="0"/>
              </a:rPr>
              <a:t>NT</a:t>
            </a:r>
            <a:endParaRPr sz="4400" dirty="0">
              <a:latin typeface="Algerian" panose="04020705040A02060702" pitchFamily="82"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ACD8506F-4CD7-073B-21F6-585BDCE5BC8E}"/>
              </a:ext>
            </a:extLst>
          </p:cNvPr>
          <p:cNvSpPr txBox="1"/>
          <p:nvPr/>
        </p:nvSpPr>
        <p:spPr>
          <a:xfrm>
            <a:off x="834072" y="1600201"/>
            <a:ext cx="7475856" cy="3446352"/>
          </a:xfrm>
          <a:prstGeom prst="rect">
            <a:avLst/>
          </a:prstGeom>
          <a:noFill/>
        </p:spPr>
        <p:txBody>
          <a:bodyPr wrap="square" rtlCol="0">
            <a:spAutoFit/>
          </a:bodyPr>
          <a:lstStyle/>
          <a:p>
            <a:pPr>
              <a:lnSpc>
                <a:spcPct val="150000"/>
              </a:lnSpc>
            </a:pPr>
            <a:r>
              <a:rPr lang="en-US" sz="2400" dirty="0">
                <a:latin typeface="Times New Roman" panose="02020603050405020304" pitchFamily="18" charset="0"/>
                <a:cs typeface="Times New Roman" panose="02020603050405020304" pitchFamily="18" charset="0"/>
              </a:rPr>
              <a:t>“Our current way of tracking performance is old and not effective. It’s hard to see how employees are doing and give them the right feedback. We plan to use Excel to better organize and understand performance data. This will help us see strengths, fix problems, and make better choices for our employees and the company.”</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425450" y="58679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409629"/>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250" spc="5" dirty="0">
                <a:latin typeface="Algerian" panose="04020705040A02060702" pitchFamily="82" charset="0"/>
              </a:rPr>
              <a:t> </a:t>
            </a:r>
            <a:r>
              <a:rPr sz="4250" spc="5" dirty="0">
                <a:latin typeface="Algerian" panose="04020705040A02060702" pitchFamily="82" charset="0"/>
              </a:rPr>
              <a:t>PROJECT	</a:t>
            </a:r>
            <a:r>
              <a:rPr sz="4250" spc="-20" dirty="0">
                <a:latin typeface="Algerian" panose="04020705040A02060702" pitchFamily="82" charset="0"/>
              </a:rPr>
              <a:t>OVERVIEW</a:t>
            </a:r>
            <a:endParaRPr sz="4250" dirty="0">
              <a:latin typeface="Algerian" panose="04020705040A02060702" pitchFamily="82"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838200" y="1295400"/>
            <a:ext cx="8229600" cy="4457952"/>
          </a:xfrm>
          <a:prstGeom prst="rect">
            <a:avLst/>
          </a:prstGeom>
          <a:noFill/>
        </p:spPr>
        <p:txBody>
          <a:bodyPr wrap="square" rtlCol="0">
            <a:spAutoFit/>
          </a:bodyPr>
          <a:lstStyle/>
          <a:p>
            <a:pPr>
              <a:lnSpc>
                <a:spcPct val="150000"/>
              </a:lnSpc>
            </a:pPr>
            <a:r>
              <a:rPr lang="en-US" sz="2400" dirty="0">
                <a:latin typeface="Times New Roman" panose="02020603050405020304" pitchFamily="18" charset="0"/>
                <a:cs typeface="Times New Roman" panose="02020603050405020304" pitchFamily="18" charset="0"/>
              </a:rPr>
              <a:t>“This project focuses on improving our employee performance tracking by utilizing various Excel tools and techniques. We will use data manipulation techniques, conditional formatting, PivotTables, functions and formulas, Power Query, and charts and graphs to organize and analyze performance data. The goal is to create a more effective system for assessing employee performance, providing feedback, and making informed decisions.”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533400" y="90745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914400" y="722489"/>
            <a:ext cx="7072948" cy="693780"/>
          </a:xfrm>
          <a:prstGeom prst="rect">
            <a:avLst/>
          </a:prstGeom>
        </p:spPr>
        <p:txBody>
          <a:bodyPr vert="horz" wrap="square" lIns="0" tIns="16510" rIns="0" bIns="0" rtlCol="0">
            <a:spAutoFit/>
          </a:bodyPr>
          <a:lstStyle/>
          <a:p>
            <a:pPr marL="12700">
              <a:lnSpc>
                <a:spcPct val="100000"/>
              </a:lnSpc>
              <a:spcBef>
                <a:spcPts val="130"/>
              </a:spcBef>
            </a:pPr>
            <a:r>
              <a:rPr lang="en-IN" sz="4400" spc="25" dirty="0">
                <a:latin typeface="Algerian" panose="04020705040A02060702" pitchFamily="82" charset="0"/>
              </a:rPr>
              <a:t> </a:t>
            </a:r>
            <a:r>
              <a:rPr sz="4400" spc="25" dirty="0">
                <a:latin typeface="Algerian" panose="04020705040A02060702" pitchFamily="82" charset="0"/>
              </a:rPr>
              <a:t>W</a:t>
            </a:r>
            <a:r>
              <a:rPr sz="4400" spc="-20" dirty="0">
                <a:latin typeface="Algerian" panose="04020705040A02060702" pitchFamily="82" charset="0"/>
              </a:rPr>
              <a:t>H</a:t>
            </a:r>
            <a:r>
              <a:rPr sz="4400" spc="20" dirty="0">
                <a:latin typeface="Algerian" panose="04020705040A02060702" pitchFamily="82" charset="0"/>
              </a:rPr>
              <a:t>O</a:t>
            </a:r>
            <a:r>
              <a:rPr sz="4400" spc="-235" dirty="0">
                <a:latin typeface="Algerian" panose="04020705040A02060702" pitchFamily="82" charset="0"/>
              </a:rPr>
              <a:t> </a:t>
            </a:r>
            <a:r>
              <a:rPr sz="4400" spc="-10" dirty="0">
                <a:latin typeface="Algerian" panose="04020705040A02060702" pitchFamily="82" charset="0"/>
              </a:rPr>
              <a:t>AR</a:t>
            </a:r>
            <a:r>
              <a:rPr sz="4400" spc="15" dirty="0">
                <a:latin typeface="Algerian" panose="04020705040A02060702" pitchFamily="82" charset="0"/>
              </a:rPr>
              <a:t>E</a:t>
            </a:r>
            <a:r>
              <a:rPr sz="4400" spc="-35" dirty="0">
                <a:latin typeface="Algerian" panose="04020705040A02060702" pitchFamily="82" charset="0"/>
              </a:rPr>
              <a:t> </a:t>
            </a:r>
            <a:r>
              <a:rPr sz="4400" spc="-10" dirty="0">
                <a:latin typeface="Algerian" panose="04020705040A02060702" pitchFamily="82" charset="0"/>
              </a:rPr>
              <a:t>T</a:t>
            </a:r>
            <a:r>
              <a:rPr sz="4400" spc="-15" dirty="0">
                <a:latin typeface="Algerian" panose="04020705040A02060702" pitchFamily="82" charset="0"/>
              </a:rPr>
              <a:t>H</a:t>
            </a:r>
            <a:r>
              <a:rPr sz="4400" spc="15" dirty="0">
                <a:latin typeface="Algerian" panose="04020705040A02060702" pitchFamily="82" charset="0"/>
              </a:rPr>
              <a:t>E</a:t>
            </a:r>
            <a:r>
              <a:rPr sz="4400" spc="-35" dirty="0">
                <a:latin typeface="Algerian" panose="04020705040A02060702" pitchFamily="82" charset="0"/>
              </a:rPr>
              <a:t> </a:t>
            </a:r>
            <a:r>
              <a:rPr sz="4400" spc="-20" dirty="0">
                <a:latin typeface="Algerian" panose="04020705040A02060702" pitchFamily="82" charset="0"/>
              </a:rPr>
              <a:t>E</a:t>
            </a:r>
            <a:r>
              <a:rPr sz="4400" spc="30" dirty="0">
                <a:latin typeface="Algerian" panose="04020705040A02060702" pitchFamily="82" charset="0"/>
              </a:rPr>
              <a:t>N</a:t>
            </a:r>
            <a:r>
              <a:rPr sz="4400" spc="15" dirty="0">
                <a:latin typeface="Algerian" panose="04020705040A02060702" pitchFamily="82" charset="0"/>
              </a:rPr>
              <a:t>D</a:t>
            </a:r>
            <a:r>
              <a:rPr sz="4400" spc="-45" dirty="0">
                <a:latin typeface="Algerian" panose="04020705040A02060702" pitchFamily="82" charset="0"/>
              </a:rPr>
              <a:t> </a:t>
            </a:r>
            <a:r>
              <a:rPr sz="4400" dirty="0">
                <a:latin typeface="Algerian" panose="04020705040A02060702" pitchFamily="82" charset="0"/>
              </a:rPr>
              <a:t>U</a:t>
            </a:r>
            <a:r>
              <a:rPr sz="4400" spc="10" dirty="0">
                <a:latin typeface="Algerian" panose="04020705040A02060702" pitchFamily="82" charset="0"/>
              </a:rPr>
              <a:t>S</a:t>
            </a:r>
            <a:r>
              <a:rPr sz="4400" spc="-25" dirty="0">
                <a:latin typeface="Algerian" panose="04020705040A02060702" pitchFamily="82" charset="0"/>
              </a:rPr>
              <a:t>E</a:t>
            </a:r>
            <a:r>
              <a:rPr sz="4400" spc="-10" dirty="0">
                <a:latin typeface="Algerian" panose="04020705040A02060702" pitchFamily="82" charset="0"/>
              </a:rPr>
              <a:t>R</a:t>
            </a:r>
            <a:r>
              <a:rPr sz="4400" spc="5" dirty="0">
                <a:latin typeface="Algerian" panose="04020705040A02060702" pitchFamily="82" charset="0"/>
              </a:rPr>
              <a:t>S?</a:t>
            </a:r>
            <a:endParaRPr sz="4400" dirty="0">
              <a:latin typeface="Algerian" panose="04020705040A02060702" pitchFamily="82"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342FB12E-2B60-79A9-98D7-03BA07772878}"/>
              </a:ext>
            </a:extLst>
          </p:cNvPr>
          <p:cNvSpPr txBox="1"/>
          <p:nvPr/>
        </p:nvSpPr>
        <p:spPr>
          <a:xfrm>
            <a:off x="1600200" y="1470771"/>
            <a:ext cx="3048000" cy="2795958"/>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Organisation</a:t>
            </a:r>
          </a:p>
          <a:p>
            <a:pPr marL="457200" indent="-457200">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Employers</a:t>
            </a:r>
          </a:p>
          <a:p>
            <a:pPr marL="457200" indent="-457200">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Managers</a:t>
            </a:r>
          </a:p>
          <a:p>
            <a:pPr marL="457200" indent="-457200">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HR Department</a:t>
            </a:r>
          </a:p>
          <a:p>
            <a:pPr marL="457200" indent="-457200">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57" y="1524000"/>
            <a:ext cx="2513744" cy="3048000"/>
          </a:xfrm>
          <a:prstGeom prst="rect">
            <a:avLst/>
          </a:prstGeom>
        </p:spPr>
      </p:pic>
      <p:sp>
        <p:nvSpPr>
          <p:cNvPr id="6" name="object 6"/>
          <p:cNvSpPr txBox="1">
            <a:spLocks noGrp="1"/>
          </p:cNvSpPr>
          <p:nvPr>
            <p:ph type="title"/>
          </p:nvPr>
        </p:nvSpPr>
        <p:spPr>
          <a:xfrm>
            <a:off x="457200" y="111523"/>
            <a:ext cx="10210800" cy="829779"/>
          </a:xfrm>
          <a:prstGeom prst="rect">
            <a:avLst/>
          </a:prstGeom>
        </p:spPr>
        <p:txBody>
          <a:bodyPr vert="horz" wrap="square" lIns="0" tIns="13335" rIns="0" bIns="0" rtlCol="0">
            <a:spAutoFit/>
          </a:bodyPr>
          <a:lstStyle/>
          <a:p>
            <a:pPr marL="12700">
              <a:lnSpc>
                <a:spcPct val="150000"/>
              </a:lnSpc>
              <a:spcBef>
                <a:spcPts val="105"/>
              </a:spcBef>
            </a:pPr>
            <a:r>
              <a:rPr sz="4000" spc="10" dirty="0">
                <a:latin typeface="Algerian" panose="04020705040A02060702" pitchFamily="82" charset="0"/>
              </a:rPr>
              <a:t>O</a:t>
            </a:r>
            <a:r>
              <a:rPr sz="4000" spc="25" dirty="0">
                <a:latin typeface="Algerian" panose="04020705040A02060702" pitchFamily="82" charset="0"/>
              </a:rPr>
              <a:t>U</a:t>
            </a:r>
            <a:r>
              <a:rPr sz="4000" dirty="0">
                <a:latin typeface="Algerian" panose="04020705040A02060702" pitchFamily="82" charset="0"/>
              </a:rPr>
              <a:t>R</a:t>
            </a:r>
            <a:r>
              <a:rPr sz="4000" spc="5" dirty="0">
                <a:latin typeface="Algerian" panose="04020705040A02060702" pitchFamily="82" charset="0"/>
              </a:rPr>
              <a:t> </a:t>
            </a:r>
            <a:r>
              <a:rPr sz="4000" spc="25" dirty="0">
                <a:latin typeface="Algerian" panose="04020705040A02060702" pitchFamily="82" charset="0"/>
              </a:rPr>
              <a:t>S</a:t>
            </a:r>
            <a:r>
              <a:rPr sz="4000" spc="10" dirty="0">
                <a:latin typeface="Algerian" panose="04020705040A02060702" pitchFamily="82" charset="0"/>
              </a:rPr>
              <a:t>O</a:t>
            </a:r>
            <a:r>
              <a:rPr sz="4000" spc="25" dirty="0">
                <a:latin typeface="Algerian" panose="04020705040A02060702" pitchFamily="82" charset="0"/>
              </a:rPr>
              <a:t>LU</a:t>
            </a:r>
            <a:r>
              <a:rPr sz="4000" spc="-35" dirty="0">
                <a:latin typeface="Algerian" panose="04020705040A02060702" pitchFamily="82" charset="0"/>
              </a:rPr>
              <a:t>T</a:t>
            </a:r>
            <a:r>
              <a:rPr sz="4000" spc="-30" dirty="0">
                <a:latin typeface="Algerian" panose="04020705040A02060702" pitchFamily="82" charset="0"/>
              </a:rPr>
              <a:t>I</a:t>
            </a:r>
            <a:r>
              <a:rPr sz="4000" spc="10" dirty="0">
                <a:latin typeface="Algerian" panose="04020705040A02060702" pitchFamily="82" charset="0"/>
              </a:rPr>
              <a:t>O</a:t>
            </a:r>
            <a:r>
              <a:rPr sz="4000" dirty="0">
                <a:latin typeface="Algerian" panose="04020705040A02060702" pitchFamily="82" charset="0"/>
              </a:rPr>
              <a:t>N</a:t>
            </a:r>
            <a:r>
              <a:rPr sz="4000" spc="-345" dirty="0">
                <a:latin typeface="Algerian" panose="04020705040A02060702" pitchFamily="82" charset="0"/>
              </a:rPr>
              <a:t> </a:t>
            </a:r>
            <a:r>
              <a:rPr sz="4000" spc="-35" dirty="0">
                <a:latin typeface="Algerian" panose="04020705040A02060702" pitchFamily="82" charset="0"/>
              </a:rPr>
              <a:t>A</a:t>
            </a:r>
            <a:r>
              <a:rPr sz="4000" spc="-5" dirty="0">
                <a:latin typeface="Algerian" panose="04020705040A02060702" pitchFamily="82" charset="0"/>
              </a:rPr>
              <a:t>N</a:t>
            </a:r>
            <a:r>
              <a:rPr sz="4000" dirty="0">
                <a:latin typeface="Algerian" panose="04020705040A02060702" pitchFamily="82" charset="0"/>
              </a:rPr>
              <a:t>D</a:t>
            </a:r>
            <a:r>
              <a:rPr sz="4000" spc="35" dirty="0">
                <a:latin typeface="Algerian" panose="04020705040A02060702" pitchFamily="82" charset="0"/>
              </a:rPr>
              <a:t> </a:t>
            </a:r>
            <a:r>
              <a:rPr sz="4000" spc="-30" dirty="0">
                <a:latin typeface="Algerian" panose="04020705040A02060702" pitchFamily="82" charset="0"/>
              </a:rPr>
              <a:t>I</a:t>
            </a:r>
            <a:r>
              <a:rPr sz="4000" spc="-35" dirty="0">
                <a:latin typeface="Algerian" panose="04020705040A02060702" pitchFamily="82" charset="0"/>
              </a:rPr>
              <a:t>T</a:t>
            </a:r>
            <a:r>
              <a:rPr sz="4000" dirty="0">
                <a:latin typeface="Algerian" panose="04020705040A02060702" pitchFamily="82" charset="0"/>
              </a:rPr>
              <a:t>S</a:t>
            </a:r>
            <a:r>
              <a:rPr lang="en-IN" sz="4000" dirty="0">
                <a:latin typeface="Algerian" panose="04020705040A02060702" pitchFamily="82" charset="0"/>
              </a:rPr>
              <a:t> </a:t>
            </a:r>
            <a:r>
              <a:rPr sz="4000" spc="-295" dirty="0">
                <a:latin typeface="Algerian" panose="04020705040A02060702" pitchFamily="82" charset="0"/>
              </a:rPr>
              <a:t>V</a:t>
            </a:r>
            <a:r>
              <a:rPr sz="4000" spc="-35" dirty="0">
                <a:latin typeface="Algerian" panose="04020705040A02060702" pitchFamily="82" charset="0"/>
              </a:rPr>
              <a:t>A</a:t>
            </a:r>
            <a:r>
              <a:rPr sz="4000" spc="25" dirty="0">
                <a:latin typeface="Algerian" panose="04020705040A02060702" pitchFamily="82" charset="0"/>
              </a:rPr>
              <a:t>LU</a:t>
            </a:r>
            <a:r>
              <a:rPr sz="4000" dirty="0">
                <a:latin typeface="Algerian" panose="04020705040A02060702" pitchFamily="82" charset="0"/>
              </a:rPr>
              <a:t>E</a:t>
            </a:r>
            <a:r>
              <a:rPr sz="4000" spc="-65" dirty="0">
                <a:latin typeface="Algerian" panose="04020705040A02060702" pitchFamily="82" charset="0"/>
              </a:rPr>
              <a:t> </a:t>
            </a:r>
            <a:r>
              <a:rPr sz="4000" spc="-15" dirty="0">
                <a:latin typeface="Algerian" panose="04020705040A02060702" pitchFamily="82" charset="0"/>
              </a:rPr>
              <a:t>P</a:t>
            </a:r>
            <a:r>
              <a:rPr sz="4000" spc="-30" dirty="0">
                <a:latin typeface="Algerian" panose="04020705040A02060702" pitchFamily="82" charset="0"/>
              </a:rPr>
              <a:t>R</a:t>
            </a:r>
            <a:r>
              <a:rPr sz="4000" spc="10" dirty="0">
                <a:latin typeface="Algerian" panose="04020705040A02060702" pitchFamily="82" charset="0"/>
              </a:rPr>
              <a:t>O</a:t>
            </a:r>
            <a:r>
              <a:rPr sz="4000" spc="-15" dirty="0">
                <a:latin typeface="Algerian" panose="04020705040A02060702" pitchFamily="82" charset="0"/>
              </a:rPr>
              <a:t>P</a:t>
            </a:r>
            <a:r>
              <a:rPr sz="4000" spc="10" dirty="0">
                <a:latin typeface="Algerian" panose="04020705040A02060702" pitchFamily="82" charset="0"/>
              </a:rPr>
              <a:t>O</a:t>
            </a:r>
            <a:r>
              <a:rPr sz="4000" spc="25" dirty="0">
                <a:latin typeface="Algerian" panose="04020705040A02060702" pitchFamily="82" charset="0"/>
              </a:rPr>
              <a:t>S</a:t>
            </a:r>
            <a:r>
              <a:rPr sz="4000" spc="-30" dirty="0">
                <a:latin typeface="Algerian" panose="04020705040A02060702" pitchFamily="82" charset="0"/>
              </a:rPr>
              <a:t>I</a:t>
            </a:r>
            <a:r>
              <a:rPr sz="4000" spc="-35" dirty="0">
                <a:latin typeface="Algerian" panose="04020705040A02060702" pitchFamily="82" charset="0"/>
              </a:rPr>
              <a:t>T</a:t>
            </a:r>
            <a:r>
              <a:rPr sz="4000" spc="-30" dirty="0">
                <a:latin typeface="Algerian" panose="04020705040A02060702" pitchFamily="82" charset="0"/>
              </a:rPr>
              <a:t>I</a:t>
            </a:r>
            <a:r>
              <a:rPr sz="4000" spc="10" dirty="0">
                <a:latin typeface="Algerian" panose="04020705040A02060702" pitchFamily="82" charset="0"/>
              </a:rPr>
              <a:t>O</a:t>
            </a:r>
            <a:r>
              <a:rPr sz="4000" dirty="0">
                <a:latin typeface="Algerian" panose="04020705040A02060702" pitchFamily="82" charset="0"/>
              </a:rPr>
              <a:t>N</a:t>
            </a:r>
          </a:p>
        </p:txBody>
      </p:sp>
      <p:sp>
        <p:nvSpPr>
          <p:cNvPr id="9" name="object 9"/>
          <p:cNvSpPr txBox="1">
            <a:spLocks noGrp="1"/>
          </p:cNvSpPr>
          <p:nvPr>
            <p:ph type="sldNum" sz="quarter" idx="7"/>
          </p:nvPr>
        </p:nvSpPr>
        <p:spPr>
          <a:xfrm>
            <a:off x="11353418" y="6473337"/>
            <a:ext cx="151129" cy="176330"/>
          </a:xfrm>
          <a:prstGeom prst="rect">
            <a:avLst/>
          </a:prstGeom>
        </p:spPr>
        <p:txBody>
          <a:bodyPr vert="horz" wrap="square" lIns="0" tIns="6985" rIns="0" bIns="0" rtlCol="0">
            <a:spAutoFit/>
          </a:bodyPr>
          <a:lstStyle/>
          <a:p>
            <a:pPr marL="38100">
              <a:lnSpc>
                <a:spcPct val="100000"/>
              </a:lnSpc>
              <a:spcBef>
                <a:spcPts val="55"/>
              </a:spcBef>
            </a:pPr>
            <a:r>
              <a:rPr lang="en-IN" spc="10" dirty="0"/>
              <a:t>7</a:t>
            </a:r>
            <a:endParaRPr spc="10" dirty="0"/>
          </a:p>
        </p:txBody>
      </p:sp>
      <p:sp>
        <p:nvSpPr>
          <p:cNvPr id="11" name="Rectangle 1">
            <a:extLst>
              <a:ext uri="{FF2B5EF4-FFF2-40B4-BE49-F238E27FC236}">
                <a16:creationId xmlns:a16="http://schemas.microsoft.com/office/drawing/2014/main" id="{C5DEA1A1-8E1F-5019-90F4-D2DAC65BDD08}"/>
              </a:ext>
            </a:extLst>
          </p:cNvPr>
          <p:cNvSpPr>
            <a:spLocks noChangeArrowheads="1"/>
          </p:cNvSpPr>
          <p:nvPr/>
        </p:nvSpPr>
        <p:spPr bwMode="auto">
          <a:xfrm>
            <a:off x="2613427" y="1099440"/>
            <a:ext cx="7521173" cy="5011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lnSpc>
                <a:spcPct val="150000"/>
              </a:lnSpc>
              <a:spcBef>
                <a:spcPct val="0"/>
              </a:spcBef>
              <a:spcAft>
                <a:spcPct val="0"/>
              </a:spcAft>
              <a:buFont typeface="Wingdings" panose="05000000000000000000" pitchFamily="2" charset="2"/>
              <a:buChar char="q"/>
            </a:pPr>
            <a:r>
              <a:rPr lang="en-US" altLang="en-US" sz="2400" dirty="0">
                <a:latin typeface="Times New Roman" panose="02020603050405020304" pitchFamily="18" charset="0"/>
                <a:cs typeface="Times New Roman" panose="02020603050405020304" pitchFamily="18" charset="0"/>
              </a:rPr>
              <a:t>Conditional formatting: Highlights missing values in performance data to ensure completeness and accuracy.</a:t>
            </a:r>
          </a:p>
          <a:p>
            <a:pPr marL="342900" lvl="0" indent="-342900" eaLnBrk="0" fontAlgn="base" hangingPunct="0">
              <a:lnSpc>
                <a:spcPct val="150000"/>
              </a:lnSpc>
              <a:spcBef>
                <a:spcPct val="0"/>
              </a:spcBef>
              <a:spcAft>
                <a:spcPct val="0"/>
              </a:spcAft>
              <a:buFont typeface="Wingdings" panose="05000000000000000000" pitchFamily="2" charset="2"/>
              <a:buChar char="q"/>
            </a:pPr>
            <a:r>
              <a:rPr lang="en-US" altLang="en-US" sz="2400" dirty="0">
                <a:latin typeface="Times New Roman" panose="02020603050405020304" pitchFamily="18" charset="0"/>
                <a:cs typeface="Times New Roman" panose="02020603050405020304" pitchFamily="18" charset="0"/>
              </a:rPr>
              <a:t>Filter: Removes irrelevant or outlier data, allowing us to focus on key performance indicators.</a:t>
            </a:r>
            <a:endParaRPr lang="en-US" sz="2400" dirty="0">
              <a:latin typeface="Times New Roman" panose="02020603050405020304" pitchFamily="18" charset="0"/>
              <a:cs typeface="Times New Roman" panose="02020603050405020304" pitchFamily="18" charset="0"/>
            </a:endParaRPr>
          </a:p>
          <a:p>
            <a:pPr marL="342900" lvl="0" indent="-342900" eaLnBrk="0" fontAlgn="base" hangingPunct="0">
              <a:lnSpc>
                <a:spcPct val="150000"/>
              </a:lnSpc>
              <a:spcBef>
                <a:spcPct val="0"/>
              </a:spcBef>
              <a:spcAft>
                <a:spcPct val="0"/>
              </a:spcAft>
              <a:buFont typeface="Wingdings" panose="05000000000000000000" pitchFamily="2" charset="2"/>
              <a:buChar char="q"/>
            </a:pPr>
            <a:r>
              <a:rPr lang="en-US" altLang="en-US" sz="2400" dirty="0">
                <a:latin typeface="Times New Roman" panose="02020603050405020304" pitchFamily="18" charset="0"/>
                <a:cs typeface="Times New Roman" panose="02020603050405020304" pitchFamily="18" charset="0"/>
              </a:rPr>
              <a:t>Pivot table: Summarizes and aggregates performance data, providing clear and actionable insights.</a:t>
            </a:r>
          </a:p>
          <a:p>
            <a:pPr marL="342900" lvl="0" indent="-342900" eaLnBrk="0" fontAlgn="base" hangingPunct="0">
              <a:lnSpc>
                <a:spcPct val="150000"/>
              </a:lnSpc>
              <a:spcBef>
                <a:spcPct val="0"/>
              </a:spcBef>
              <a:spcAft>
                <a:spcPct val="0"/>
              </a:spcAft>
              <a:buFont typeface="Wingdings" panose="05000000000000000000" pitchFamily="2" charset="2"/>
              <a:buChar char="q"/>
            </a:pPr>
            <a:r>
              <a:rPr lang="en-US" altLang="en-US" sz="2400" dirty="0">
                <a:latin typeface="Times New Roman" panose="02020603050405020304" pitchFamily="18" charset="0"/>
                <a:cs typeface="Times New Roman" panose="02020603050405020304" pitchFamily="18" charset="0"/>
              </a:rPr>
              <a:t>Graph: Creates visual representations of performance trends, making it easier to interpret and communicate data.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219201" y="381000"/>
            <a:ext cx="5943599" cy="615553"/>
          </a:xfrm>
        </p:spPr>
        <p:txBody>
          <a:bodyPr/>
          <a:lstStyle/>
          <a:p>
            <a:r>
              <a:rPr lang="en-IN" sz="4000" dirty="0">
                <a:latin typeface="Algerian" panose="04020705040A02060702" pitchFamily="82" charset="0"/>
              </a:rPr>
              <a:t>Dataset Description</a:t>
            </a:r>
          </a:p>
        </p:txBody>
      </p:sp>
      <p:sp>
        <p:nvSpPr>
          <p:cNvPr id="4" name="TextBox 3">
            <a:extLst>
              <a:ext uri="{FF2B5EF4-FFF2-40B4-BE49-F238E27FC236}">
                <a16:creationId xmlns:a16="http://schemas.microsoft.com/office/drawing/2014/main" id="{F0EAA1CC-4EF2-7664-696A-A3E42A1C59D4}"/>
              </a:ext>
            </a:extLst>
          </p:cNvPr>
          <p:cNvSpPr txBox="1"/>
          <p:nvPr/>
        </p:nvSpPr>
        <p:spPr>
          <a:xfrm>
            <a:off x="761999" y="1295400"/>
            <a:ext cx="8772625" cy="4662815"/>
          </a:xfrm>
          <a:prstGeom prst="rect">
            <a:avLst/>
          </a:prstGeom>
          <a:noFill/>
        </p:spPr>
        <p:txBody>
          <a:bodyPr wrap="square" rtlCol="0">
            <a:spAutoFit/>
          </a:bodyPr>
          <a:lstStyle/>
          <a:p>
            <a:pPr>
              <a:lnSpc>
                <a:spcPct val="150000"/>
              </a:lnSpc>
            </a:pPr>
            <a:r>
              <a:rPr lang="en-US" b="1" dirty="0">
                <a:latin typeface="Times New Roman" panose="02020603050405020304" pitchFamily="18" charset="0"/>
                <a:cs typeface="Times New Roman" panose="02020603050405020304" pitchFamily="18" charset="0"/>
              </a:rPr>
              <a:t>EMPLOYEE DATA - KAGGLE</a:t>
            </a:r>
          </a:p>
          <a:p>
            <a:pPr>
              <a:lnSpc>
                <a:spcPct val="150000"/>
              </a:lnSpc>
            </a:pPr>
            <a:r>
              <a:rPr lang="en-IN" sz="2000" dirty="0">
                <a:latin typeface="Times New Roman" panose="02020603050405020304" pitchFamily="18" charset="0"/>
                <a:cs typeface="Times New Roman" panose="02020603050405020304" pitchFamily="18" charset="0"/>
              </a:rPr>
              <a:t>Total Features - 26</a:t>
            </a:r>
          </a:p>
          <a:p>
            <a:r>
              <a:rPr lang="en-IN" sz="2000" dirty="0">
                <a:latin typeface="Times New Roman" panose="02020603050405020304" pitchFamily="18" charset="0"/>
                <a:cs typeface="Times New Roman" panose="02020603050405020304" pitchFamily="18" charset="0"/>
              </a:rPr>
              <a:t>Features used - 11</a:t>
            </a:r>
          </a:p>
          <a:p>
            <a:pPr marL="342900" indent="-342900">
              <a:buFont typeface="+mj-lt"/>
              <a:buAutoNum type="arabicPeriod"/>
            </a:pPr>
            <a:r>
              <a:rPr lang="en-IN" sz="2000" b="0" i="0" u="none" strike="noStrike" dirty="0">
                <a:solidFill>
                  <a:srgbClr val="000000"/>
                </a:solidFill>
                <a:effectLst/>
                <a:latin typeface="Times New Roman" panose="02020603050405020304" pitchFamily="18" charset="0"/>
                <a:cs typeface="Times New Roman" panose="02020603050405020304" pitchFamily="18" charset="0"/>
              </a:rPr>
              <a:t>Employee ID</a:t>
            </a:r>
            <a:r>
              <a:rPr lang="en-IN" sz="2000" dirty="0">
                <a:latin typeface="Times New Roman" panose="02020603050405020304" pitchFamily="18" charset="0"/>
                <a:cs typeface="Times New Roman" panose="02020603050405020304" pitchFamily="18" charset="0"/>
              </a:rPr>
              <a:t> </a:t>
            </a:r>
          </a:p>
          <a:p>
            <a:pPr marL="342900" indent="-342900">
              <a:buFont typeface="+mj-lt"/>
              <a:buAutoNum type="arabicPeriod"/>
            </a:pPr>
            <a:r>
              <a:rPr lang="en-IN" sz="2000" b="0" i="0" u="none" strike="noStrike" dirty="0">
                <a:solidFill>
                  <a:srgbClr val="000000"/>
                </a:solidFill>
                <a:effectLst/>
                <a:latin typeface="Times New Roman" panose="02020603050405020304" pitchFamily="18" charset="0"/>
                <a:cs typeface="Times New Roman" panose="02020603050405020304" pitchFamily="18" charset="0"/>
              </a:rPr>
              <a:t>FirstName</a:t>
            </a:r>
            <a:r>
              <a:rPr lang="en-IN" sz="2000" dirty="0">
                <a:latin typeface="Times New Roman" panose="02020603050405020304" pitchFamily="18" charset="0"/>
                <a:cs typeface="Times New Roman" panose="02020603050405020304" pitchFamily="18" charset="0"/>
              </a:rPr>
              <a:t> </a:t>
            </a:r>
          </a:p>
          <a:p>
            <a:pPr marL="342900" indent="-342900">
              <a:buFont typeface="+mj-lt"/>
              <a:buAutoNum type="arabicPeriod"/>
            </a:pPr>
            <a:r>
              <a:rPr lang="en-IN" sz="2000" b="0" i="0" u="none" strike="noStrike" dirty="0">
                <a:solidFill>
                  <a:srgbClr val="000000"/>
                </a:solidFill>
                <a:effectLst/>
                <a:latin typeface="Times New Roman" panose="02020603050405020304" pitchFamily="18" charset="0"/>
                <a:cs typeface="Times New Roman" panose="02020603050405020304" pitchFamily="18" charset="0"/>
              </a:rPr>
              <a:t>Title</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 </a:t>
            </a:r>
            <a:r>
              <a:rPr lang="en-IN" sz="2000" b="0" i="0" u="none" strike="noStrike" dirty="0">
                <a:solidFill>
                  <a:srgbClr val="000000"/>
                </a:solidFill>
                <a:effectLst/>
                <a:latin typeface="Times New Roman" panose="02020603050405020304" pitchFamily="18" charset="0"/>
                <a:cs typeface="Times New Roman" panose="02020603050405020304" pitchFamily="18" charset="0"/>
              </a:rPr>
              <a:t>Business Unit</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 </a:t>
            </a:r>
            <a:r>
              <a:rPr lang="en-IN" sz="2000" b="0" i="0" u="none" strike="noStrike" dirty="0">
                <a:solidFill>
                  <a:srgbClr val="000000"/>
                </a:solidFill>
                <a:effectLst/>
                <a:latin typeface="Times New Roman" panose="02020603050405020304" pitchFamily="18" charset="0"/>
                <a:cs typeface="Times New Roman" panose="02020603050405020304" pitchFamily="18" charset="0"/>
              </a:rPr>
              <a:t>Employee Status</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 </a:t>
            </a:r>
            <a:r>
              <a:rPr lang="en-IN" sz="2000" b="0" i="0" u="none" strike="noStrike" dirty="0">
                <a:solidFill>
                  <a:srgbClr val="000000"/>
                </a:solidFill>
                <a:effectLst/>
                <a:latin typeface="Times New Roman" panose="02020603050405020304" pitchFamily="18" charset="0"/>
                <a:cs typeface="Times New Roman" panose="02020603050405020304" pitchFamily="18" charset="0"/>
              </a:rPr>
              <a:t>Employee Type</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 </a:t>
            </a:r>
            <a:r>
              <a:rPr lang="en-IN" sz="2000" b="0" i="0" u="none" strike="noStrike" dirty="0">
                <a:solidFill>
                  <a:srgbClr val="000000"/>
                </a:solidFill>
                <a:effectLst/>
                <a:latin typeface="Times New Roman" panose="02020603050405020304" pitchFamily="18" charset="0"/>
                <a:cs typeface="Times New Roman" panose="02020603050405020304" pitchFamily="18" charset="0"/>
              </a:rPr>
              <a:t>Employee Classification Type </a:t>
            </a:r>
          </a:p>
          <a:p>
            <a:pPr marL="342900" indent="-342900">
              <a:buFont typeface="+mj-lt"/>
              <a:buAutoNum type="arabicPeriod"/>
            </a:pPr>
            <a:r>
              <a:rPr lang="en-IN" sz="2000" b="0" i="0" u="none" strike="noStrike" dirty="0">
                <a:solidFill>
                  <a:srgbClr val="000000"/>
                </a:solidFill>
                <a:effectLst/>
                <a:latin typeface="Times New Roman" panose="02020603050405020304" pitchFamily="18" charset="0"/>
                <a:cs typeface="Times New Roman" panose="02020603050405020304" pitchFamily="18" charset="0"/>
              </a:rPr>
              <a:t>Department Type</a:t>
            </a:r>
            <a:r>
              <a:rPr lang="en-IN" sz="2000" dirty="0">
                <a:latin typeface="Times New Roman" panose="02020603050405020304" pitchFamily="18" charset="0"/>
                <a:cs typeface="Times New Roman" panose="02020603050405020304" pitchFamily="18" charset="0"/>
              </a:rPr>
              <a:t> </a:t>
            </a:r>
          </a:p>
          <a:p>
            <a:pPr marL="342900" indent="-342900">
              <a:buFont typeface="+mj-lt"/>
              <a:buAutoNum type="arabicPeriod"/>
            </a:pPr>
            <a:r>
              <a:rPr lang="en-IN" sz="2000" b="0" i="0" u="none" strike="noStrike" dirty="0">
                <a:solidFill>
                  <a:srgbClr val="000000"/>
                </a:solidFill>
                <a:effectLst/>
                <a:latin typeface="Times New Roman" panose="02020603050405020304" pitchFamily="18" charset="0"/>
                <a:cs typeface="Times New Roman" panose="02020603050405020304" pitchFamily="18" charset="0"/>
              </a:rPr>
              <a:t>Gender Code</a:t>
            </a:r>
            <a:r>
              <a:rPr lang="en-IN" sz="2000" dirty="0">
                <a:latin typeface="Times New Roman" panose="02020603050405020304" pitchFamily="18" charset="0"/>
                <a:cs typeface="Times New Roman" panose="02020603050405020304" pitchFamily="18" charset="0"/>
              </a:rPr>
              <a:t> </a:t>
            </a:r>
          </a:p>
          <a:p>
            <a:pPr marL="342900" indent="-342900">
              <a:buFont typeface="+mj-lt"/>
              <a:buAutoNum type="arabicPeriod"/>
            </a:pPr>
            <a:r>
              <a:rPr lang="en-IN" sz="2000" b="0" i="0" u="none" strike="noStrike" dirty="0">
                <a:solidFill>
                  <a:srgbClr val="000000"/>
                </a:solidFill>
                <a:effectLst/>
                <a:latin typeface="Times New Roman" panose="02020603050405020304" pitchFamily="18" charset="0"/>
                <a:cs typeface="Times New Roman" panose="02020603050405020304" pitchFamily="18" charset="0"/>
              </a:rPr>
              <a:t>Performance Score</a:t>
            </a:r>
            <a:r>
              <a:rPr lang="en-IN" sz="2000" dirty="0">
                <a:latin typeface="Times New Roman" panose="02020603050405020304" pitchFamily="18" charset="0"/>
                <a:cs typeface="Times New Roman" panose="02020603050405020304" pitchFamily="18" charset="0"/>
              </a:rPr>
              <a:t> </a:t>
            </a:r>
          </a:p>
          <a:p>
            <a:pPr marL="342900" indent="-342900">
              <a:buFont typeface="+mj-lt"/>
              <a:buAutoNum type="arabicPeriod"/>
            </a:pPr>
            <a:r>
              <a:rPr lang="en-IN" sz="2000" b="0" i="0" u="none" strike="noStrike" dirty="0">
                <a:solidFill>
                  <a:srgbClr val="000000"/>
                </a:solidFill>
                <a:effectLst/>
                <a:latin typeface="Times New Roman" panose="02020603050405020304" pitchFamily="18" charset="0"/>
                <a:cs typeface="Times New Roman" panose="02020603050405020304" pitchFamily="18" charset="0"/>
              </a:rPr>
              <a:t>Current Employee Rating</a:t>
            </a:r>
            <a:r>
              <a:rPr lang="en-IN" sz="2000" dirty="0">
                <a:latin typeface="Times New Roman" panose="02020603050405020304" pitchFamily="18" charset="0"/>
                <a:cs typeface="Times New Roman" panose="02020603050405020304" pitchFamily="18" charset="0"/>
              </a:rPr>
              <a:t> </a:t>
            </a:r>
          </a:p>
        </p:txBody>
      </p:sp>
      <p:sp>
        <p:nvSpPr>
          <p:cNvPr id="3" name="object 3">
            <a:extLst>
              <a:ext uri="{FF2B5EF4-FFF2-40B4-BE49-F238E27FC236}">
                <a16:creationId xmlns:a16="http://schemas.microsoft.com/office/drawing/2014/main" id="{34123627-2C5C-B619-AB67-E1D0A9D539D3}"/>
              </a:ext>
            </a:extLst>
          </p:cNvPr>
          <p:cNvSpPr/>
          <p:nvPr/>
        </p:nvSpPr>
        <p:spPr>
          <a:xfrm>
            <a:off x="740663" y="55155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381000" y="51593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0" y="3429000"/>
            <a:ext cx="2466975" cy="3419475"/>
          </a:xfrm>
          <a:prstGeom prst="rect">
            <a:avLst/>
          </a:prstGeom>
        </p:spPr>
      </p:pic>
      <p:sp>
        <p:nvSpPr>
          <p:cNvPr id="7" name="object 7"/>
          <p:cNvSpPr txBox="1">
            <a:spLocks noGrp="1"/>
          </p:cNvSpPr>
          <p:nvPr>
            <p:ph type="title"/>
          </p:nvPr>
        </p:nvSpPr>
        <p:spPr>
          <a:xfrm>
            <a:off x="880210" y="361751"/>
            <a:ext cx="8782050" cy="632224"/>
          </a:xfrm>
          <a:prstGeom prst="rect">
            <a:avLst/>
          </a:prstGeom>
        </p:spPr>
        <p:txBody>
          <a:bodyPr vert="horz" wrap="square" lIns="0" tIns="16510" rIns="0" bIns="0" rtlCol="0">
            <a:spAutoFit/>
          </a:bodyPr>
          <a:lstStyle/>
          <a:p>
            <a:pPr marL="12700">
              <a:lnSpc>
                <a:spcPct val="100000"/>
              </a:lnSpc>
              <a:spcBef>
                <a:spcPts val="130"/>
              </a:spcBef>
            </a:pPr>
            <a:r>
              <a:rPr sz="4000" spc="15" dirty="0">
                <a:latin typeface="Algerian" panose="04020705040A02060702" pitchFamily="82" charset="0"/>
              </a:rPr>
              <a:t>THE</a:t>
            </a:r>
            <a:r>
              <a:rPr sz="4000" spc="20" dirty="0">
                <a:latin typeface="Algerian" panose="04020705040A02060702" pitchFamily="82" charset="0"/>
              </a:rPr>
              <a:t> </a:t>
            </a:r>
            <a:r>
              <a:rPr lang="en-US" sz="4000" spc="20" dirty="0">
                <a:latin typeface="Algerian" panose="04020705040A02060702" pitchFamily="82" charset="0"/>
              </a:rPr>
              <a:t>"</a:t>
            </a:r>
            <a:r>
              <a:rPr sz="4000" spc="10" dirty="0">
                <a:latin typeface="Algerian" panose="04020705040A02060702" pitchFamily="82" charset="0"/>
              </a:rPr>
              <a:t>WOW</a:t>
            </a:r>
            <a:r>
              <a:rPr lang="en-US" sz="4000" spc="10" dirty="0">
                <a:latin typeface="Algerian" panose="04020705040A02060702" pitchFamily="82" charset="0"/>
              </a:rPr>
              <a:t>"</a:t>
            </a:r>
            <a:r>
              <a:rPr sz="4000" spc="85" dirty="0">
                <a:latin typeface="Algerian" panose="04020705040A02060702" pitchFamily="82" charset="0"/>
              </a:rPr>
              <a:t> </a:t>
            </a:r>
            <a:r>
              <a:rPr sz="4000" spc="10" dirty="0">
                <a:latin typeface="Algerian" panose="04020705040A02060702" pitchFamily="82" charset="0"/>
              </a:rPr>
              <a:t>IN</a:t>
            </a:r>
            <a:r>
              <a:rPr sz="4000" spc="-5" dirty="0">
                <a:latin typeface="Algerian" panose="04020705040A02060702" pitchFamily="82" charset="0"/>
              </a:rPr>
              <a:t> </a:t>
            </a:r>
            <a:r>
              <a:rPr sz="4000" spc="15" dirty="0">
                <a:latin typeface="Algerian" panose="04020705040A02060702" pitchFamily="82" charset="0"/>
              </a:rPr>
              <a:t>OUR</a:t>
            </a:r>
            <a:r>
              <a:rPr sz="4000" spc="-10" dirty="0">
                <a:latin typeface="Algerian" panose="04020705040A02060702" pitchFamily="82" charset="0"/>
              </a:rPr>
              <a:t> </a:t>
            </a:r>
            <a:r>
              <a:rPr sz="4000" spc="20" dirty="0">
                <a:latin typeface="Algerian" panose="04020705040A02060702" pitchFamily="82" charset="0"/>
              </a:rPr>
              <a:t>SOLUTION</a:t>
            </a:r>
            <a:endParaRPr sz="4000" dirty="0">
              <a:latin typeface="Algerian" panose="04020705040A02060702" pitchFamily="82"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Box 10">
            <a:extLst>
              <a:ext uri="{FF2B5EF4-FFF2-40B4-BE49-F238E27FC236}">
                <a16:creationId xmlns:a16="http://schemas.microsoft.com/office/drawing/2014/main" id="{7A2B0946-97CF-9E45-DD96-790EEA7366E8}"/>
              </a:ext>
            </a:extLst>
          </p:cNvPr>
          <p:cNvSpPr txBox="1"/>
          <p:nvPr/>
        </p:nvSpPr>
        <p:spPr>
          <a:xfrm>
            <a:off x="1194535" y="1036922"/>
            <a:ext cx="8153400" cy="2345322"/>
          </a:xfrm>
          <a:prstGeom prst="rect">
            <a:avLst/>
          </a:prstGeom>
          <a:noFill/>
        </p:spPr>
        <p:txBody>
          <a:bodyPr wrap="square" rtlCol="0">
            <a:spAutoFit/>
          </a:bodyPr>
          <a:lstStyle/>
          <a:p>
            <a:pPr>
              <a:lnSpc>
                <a:spcPct val="150000"/>
              </a:lnSpc>
            </a:pP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FORMULA:</a:t>
            </a:r>
          </a:p>
          <a:p>
            <a:pPr>
              <a:lnSpc>
                <a:spcPct val="150000"/>
              </a:lnSpc>
            </a:pPr>
            <a:r>
              <a:rPr lang="en-US" sz="2000" dirty="0">
                <a:latin typeface="Times New Roman" panose="02020603050405020304" pitchFamily="18" charset="0"/>
                <a:cs typeface="Times New Roman" panose="02020603050405020304" pitchFamily="18" charset="0"/>
              </a:rPr>
              <a:t>=IFS(Z8&gt;=5,"Very High",Z8&gt;=4,"High",Z8 &gt;=3,"Medium",TRUE,"Low")</a:t>
            </a:r>
          </a:p>
          <a:p>
            <a:pPr>
              <a:lnSpc>
                <a:spcPct val="150000"/>
              </a:lnSpc>
            </a:pPr>
            <a:r>
              <a:rPr lang="en-US" sz="2000" dirty="0">
                <a:latin typeface="Times New Roman" panose="02020603050405020304" pitchFamily="18" charset="0"/>
                <a:cs typeface="Times New Roman" panose="02020603050405020304" pitchFamily="18" charset="0"/>
              </a:rPr>
              <a:t>This formula is used to find out the performance level of the employes which is derived as “Medium, Low, very high". And this performance level is used to get an graphical representation of the employees performance.</a:t>
            </a:r>
          </a:p>
        </p:txBody>
      </p:sp>
      <p:sp>
        <p:nvSpPr>
          <p:cNvPr id="12" name="TextBox 11">
            <a:extLst>
              <a:ext uri="{FF2B5EF4-FFF2-40B4-BE49-F238E27FC236}">
                <a16:creationId xmlns:a16="http://schemas.microsoft.com/office/drawing/2014/main" id="{69DCA06F-F9DA-C085-5F0A-CE77F1176B68}"/>
              </a:ext>
            </a:extLst>
          </p:cNvPr>
          <p:cNvSpPr txBox="1"/>
          <p:nvPr/>
        </p:nvSpPr>
        <p:spPr>
          <a:xfrm>
            <a:off x="2286000" y="3383281"/>
            <a:ext cx="6934200" cy="2345322"/>
          </a:xfrm>
          <a:prstGeom prst="rect">
            <a:avLst/>
          </a:prstGeom>
          <a:noFill/>
        </p:spPr>
        <p:txBody>
          <a:bodyPr wrap="square" rtlCol="0">
            <a:spAutoFit/>
          </a:bodyPr>
          <a:lstStyle/>
          <a:p>
            <a:pPr>
              <a:lnSpc>
                <a:spcPct val="150000"/>
              </a:lnSpc>
            </a:pPr>
            <a:r>
              <a:rPr lang="en-US" sz="2000" dirty="0">
                <a:latin typeface="Times New Roman" panose="02020603050405020304" pitchFamily="18" charset="0"/>
                <a:cs typeface="Times New Roman" panose="02020603050405020304" pitchFamily="18" charset="0"/>
              </a:rPr>
              <a:t>This formula categorizes employee performance into four levels:</a:t>
            </a:r>
          </a:p>
          <a:p>
            <a:pPr>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"Very High"</a:t>
            </a:r>
            <a:r>
              <a:rPr lang="en-US" sz="2000" dirty="0">
                <a:latin typeface="Times New Roman" panose="02020603050405020304" pitchFamily="18" charset="0"/>
                <a:cs typeface="Times New Roman" panose="02020603050405020304" pitchFamily="18" charset="0"/>
              </a:rPr>
              <a:t> for scores of 5 or greater,</a:t>
            </a:r>
          </a:p>
          <a:p>
            <a:pPr>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"High"</a:t>
            </a:r>
            <a:r>
              <a:rPr lang="en-US" sz="2000" dirty="0">
                <a:latin typeface="Times New Roman" panose="02020603050405020304" pitchFamily="18" charset="0"/>
                <a:cs typeface="Times New Roman" panose="02020603050405020304" pitchFamily="18" charset="0"/>
              </a:rPr>
              <a:t> for scores between 4 and 4.99,</a:t>
            </a:r>
          </a:p>
          <a:p>
            <a:pPr>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"Medium"</a:t>
            </a:r>
            <a:r>
              <a:rPr lang="en-US" sz="2000" dirty="0">
                <a:latin typeface="Times New Roman" panose="02020603050405020304" pitchFamily="18" charset="0"/>
                <a:cs typeface="Times New Roman" panose="02020603050405020304" pitchFamily="18" charset="0"/>
              </a:rPr>
              <a:t> for scores between 3 and 3.99,</a:t>
            </a:r>
          </a:p>
          <a:p>
            <a:pPr>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"Low"</a:t>
            </a:r>
            <a:r>
              <a:rPr lang="en-US" sz="2000" dirty="0">
                <a:latin typeface="Times New Roman" panose="02020603050405020304" pitchFamily="18" charset="0"/>
                <a:cs typeface="Times New Roman" panose="02020603050405020304" pitchFamily="18" charset="0"/>
              </a:rPr>
              <a:t> for scores below 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463</TotalTime>
  <Words>677</Words>
  <Application>Microsoft Office PowerPoint</Application>
  <PresentationFormat>Widescreen</PresentationFormat>
  <Paragraphs>82</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Algerian</vt:lpstr>
      <vt:lpstr>Arial</vt:lpstr>
      <vt:lpstr>Bradley Hand ITC</vt:lpstr>
      <vt:lpstr>Calibri</vt:lpstr>
      <vt:lpstr>Times New Roman</vt:lpstr>
      <vt:lpstr>Trebuchet MS</vt:lpstr>
      <vt:lpstr>Wingdings</vt:lpstr>
      <vt:lpstr>Office Theme</vt:lpstr>
      <vt:lpstr>PowerPoint Presentation</vt:lpstr>
      <vt:lpstr>PROJECT TITLE</vt:lpstr>
      <vt:lpstr>AGENDA</vt:lpstr>
      <vt:lpstr>PROBLEM STATEMENT</vt:lpstr>
      <vt:lpstr> PROJECT OVERVIEW</vt:lpstr>
      <vt:lpstr> WHO ARE THE END USERS?</vt:lpstr>
      <vt:lpstr>OUR SOLUTION AND ITS VALUE PROPOSITION</vt:lpstr>
      <vt:lpstr>Dataset Description</vt:lpstr>
      <vt:lpstr>THE "WOW" IN OUR SOLUTION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VAISHNAVI PADMANABAN</cp:lastModifiedBy>
  <cp:revision>14</cp:revision>
  <dcterms:created xsi:type="dcterms:W3CDTF">2024-03-29T15:07:22Z</dcterms:created>
  <dcterms:modified xsi:type="dcterms:W3CDTF">2024-08-31T16:02:36Z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