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ugan\OneDrive\Desktop\employee_data1%20(Recovered)%20sg.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230322288"/>
        <c:axId val="1230307056"/>
      </c:barChart>
      <c:catAx>
        <c:axId val="123032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07056"/>
        <c:crosses val="autoZero"/>
        <c:auto val="1"/>
        <c:lblAlgn val="ctr"/>
        <c:lblOffset val="100"/>
        <c:noMultiLvlLbl val="0"/>
      </c:catAx>
      <c:valAx>
        <c:axId val="123030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2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7277" y="3040529"/>
            <a:ext cx="8610600" cy="1938992"/>
          </a:xfrm>
          <a:prstGeom prst="rect">
            <a:avLst/>
          </a:prstGeom>
          <a:noFill/>
        </p:spPr>
        <p:txBody>
          <a:bodyPr wrap="square" rtlCol="0">
            <a:spAutoFit/>
          </a:bodyPr>
          <a:lstStyle/>
          <a:p>
            <a:r>
              <a:rPr lang="en-US" sz="2400" dirty="0"/>
              <a:t>STUDENT NAME : VAISHNAVI RA </a:t>
            </a:r>
          </a:p>
          <a:p>
            <a:r>
              <a:rPr lang="en-US" sz="2400" dirty="0"/>
              <a:t>REGISTER NO      : 312216314</a:t>
            </a:r>
          </a:p>
          <a:p>
            <a:r>
              <a:rPr lang="en-US" sz="2400" dirty="0"/>
              <a:t>DEPARTMENT     : B.COM (General)</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550</Words>
  <Application>Microsoft Office PowerPoint</Application>
  <PresentationFormat>Widescreen</PresentationFormat>
  <Paragraphs>104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shabarish d</cp:lastModifiedBy>
  <cp:revision>29</cp:revision>
  <dcterms:created xsi:type="dcterms:W3CDTF">2024-03-29T15:07:22Z</dcterms:created>
  <dcterms:modified xsi:type="dcterms:W3CDTF">2024-09-09T13:45:49Z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