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35429-D2E4-41CD-AEC5-FA31B544056E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6F080-9A9F-4845-963F-32AB640FB3F7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96295" y="1064091"/>
            <a:ext cx="9514113" cy="178510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IN" sz="3600" b="1" dirty="0">
                <a:ln>
                  <a:solidFill>
                    <a:schemeClr val="bg2">
                      <a:lumMod val="75000"/>
                    </a:schemeClr>
                  </a:solidFill>
                </a:ln>
                <a:solidFill>
                  <a:schemeClr val="bg2">
                    <a:lumMod val="75000"/>
                  </a:schemeClr>
                </a:solidFill>
                <a:latin typeface="Algerian" panose="04020705040A02060702" pitchFamily="82" charset="0"/>
              </a:rPr>
              <a:t>Retail Analytics Dashboard</a:t>
            </a:r>
            <a:endParaRPr lang="en-IN" sz="3600" b="1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endParaRPr lang="en-IN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</a:endParaRPr>
          </a:p>
          <a:p>
            <a:pPr algn="ctr"/>
            <a:endParaRPr lang="en-IN" dirty="0">
              <a:ln>
                <a:solidFill>
                  <a:schemeClr val="bg2">
                    <a:lumMod val="40000"/>
                    <a:lumOff val="60000"/>
                  </a:schemeClr>
                </a:solidFill>
              </a:ln>
              <a:solidFill>
                <a:schemeClr val="bg2"/>
              </a:solidFill>
            </a:endParaRPr>
          </a:p>
          <a:p>
            <a:pPr algn="ctr"/>
            <a:endParaRPr lang="en-IN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en-IN" sz="2000" b="1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Analyzing Warehouse Performance &amp; Inventory Management</a:t>
            </a:r>
            <a:endParaRPr lang="en-IN" sz="2000" b="1" dirty="0">
              <a:ln w="0">
                <a:solidFill>
                  <a:schemeClr val="tx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6294" y="4127185"/>
            <a:ext cx="9514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dirty="0">
                <a:ln>
                  <a:solidFill>
                    <a:schemeClr val="bg2">
                      <a:lumMod val="60000"/>
                      <a:lumOff val="4000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Berlin Sans FB Demi" panose="020E0802020502020306" pitchFamily="34" charset="0"/>
              </a:rPr>
              <a:t>PRESENTED BY: VAISHNAVI SWAPNIL RAUT</a:t>
            </a:r>
            <a:endParaRPr lang="en-IN" sz="2000" dirty="0">
              <a:ln>
                <a:solidFill>
                  <a:schemeClr val="bg2">
                    <a:lumMod val="60000"/>
                    <a:lumOff val="40000"/>
                  </a:schemeClr>
                </a:solidFill>
              </a:ln>
              <a:solidFill>
                <a:schemeClr val="bg2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8" name="Picture 7" descr="A close-up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125952" cy="6858001"/>
          </a:xfrm>
          <a:prstGeom prst="rect">
            <a:avLst/>
          </a:prstGeom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66875" y="0"/>
            <a:ext cx="9483090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 of the Project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was to empower the retail company to make data-driven decisions by Analyzing product-level data across pricing, reviews, stock availability, and return policies, rating. The focus was on improving: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Operation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</a:t>
            </a: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/>
                </a:solidFill>
                <a:sym typeface="+mn-ea"/>
              </a:rPr>
              <a:t>Business Problem</a:t>
            </a:r>
            <a:endParaRPr lang="en-IN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sym typeface="+mn-ea"/>
              </a:rPr>
              <a:t>The company was struggling with: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sym typeface="+mn-ea"/>
              </a:rPr>
              <a:t>Stock mismatches across warehouses 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sym typeface="+mn-ea"/>
              </a:rPr>
              <a:t>Difficulty in  understanding how return policy affects sales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sym typeface="+mn-ea"/>
              </a:rPr>
              <a:t>Lack of clarity in how customer feedback (reviews/ratings) impacts product performance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sym typeface="+mn-ea"/>
              </a:rPr>
              <a:t>Inability to calculate profitability due to missing cost dat</a:t>
            </a:r>
            <a:r>
              <a:rPr lang="en-IN" dirty="0">
                <a:sym typeface="+mn-ea"/>
              </a:rPr>
              <a:t>a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2595"/>
          <a:stretch>
            <a:fillRect/>
          </a:stretch>
        </p:blipFill>
        <p:spPr>
          <a:xfrm>
            <a:off x="1252855" y="467995"/>
            <a:ext cx="10201275" cy="48266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5087" y="566678"/>
            <a:ext cx="60960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4500"/>
              </a:spcAft>
            </a:pPr>
            <a:r>
              <a:rPr lang="en-IN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 for Business Growth</a:t>
            </a:r>
            <a:endParaRPr lang="en-IN" b="1" i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5157" y="1859339"/>
            <a:ext cx="2993571" cy="3415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Stock  for  Clothing  items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sales data to forecast demand.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an eye on stock vs sales to avoid overstock or running out.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7817" y="1906620"/>
            <a:ext cx="3385457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Warehouse C Strategy for retail growth of  Warehouse A and B </a:t>
            </a:r>
            <a:r>
              <a:rPr lang="en-IN" alt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(just assumption)</a:t>
            </a:r>
            <a:endParaRPr lang="en-IN" alt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7 days return policy for inventory cost</a:t>
            </a:r>
            <a:endParaRPr lang="en-IN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94745" y="1864930"/>
            <a:ext cx="3385457" cy="3138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Strategy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 premium product ratings.</a:t>
            </a:r>
            <a:endParaRPr lang="en-IN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0" i="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product on festivals as offer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reviews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build trust.</a:t>
            </a:r>
            <a:endParaRPr lang="en-IN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IN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top-rated products</a:t>
            </a:r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customer feedback</a:t>
            </a:r>
            <a:r>
              <a:rPr lang="en-IN" dirty="0"/>
              <a:t>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i="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  <p:bldP spid="11" grpId="0"/>
      <p:bldP spid="11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2064" y="1273075"/>
            <a:ext cx="6594022" cy="326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Analysis</a:t>
            </a:r>
            <a:r>
              <a:rPr kumimoji="0" lang="en-IN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(Stock Management)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Profit margin cannot be calculated with the current data.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is missing the Cost column</a:t>
            </a:r>
            <a:r>
              <a:rPr kumimoji="0" lang="en-IN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and selling units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is essential for this calculation.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= Selling Price − Cost price</a:t>
            </a:r>
            <a:endParaRPr lang="en-IN" sz="2000" dirty="0">
              <a:solidFill>
                <a:schemeClr val="tx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= ( Revenue-cost)/ Revenue) × 100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close-up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0"/>
            <a:ext cx="50292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5279" y="3276991"/>
            <a:ext cx="61014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Thank You!</a:t>
            </a:r>
            <a:endParaRPr lang="en-IN" sz="4000" dirty="0">
              <a:solidFill>
                <a:schemeClr val="bg1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1508</Words>
  <Application>WPS Presentation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Trebuchet MS</vt:lpstr>
      <vt:lpstr>Algerian</vt:lpstr>
      <vt:lpstr>Times New Roman</vt:lpstr>
      <vt:lpstr>Berlin Sans FB Demi</vt:lpstr>
      <vt:lpstr>Tw Cen MT</vt:lpstr>
      <vt:lpstr>Microsoft YaHei</vt:lpstr>
      <vt:lpstr>Arial Unicode MS</vt:lpstr>
      <vt:lpstr>Calibri</vt:lpstr>
      <vt:lpstr>Circuit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raut</dc:creator>
  <cp:lastModifiedBy>swapnil raut</cp:lastModifiedBy>
  <cp:revision>13</cp:revision>
  <dcterms:created xsi:type="dcterms:W3CDTF">2025-08-05T11:46:00Z</dcterms:created>
  <dcterms:modified xsi:type="dcterms:W3CDTF">2025-08-08T16:51:11Z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C6993B4ADB1F4FE1A27DFCD6CA3AB636_12</vt:lpwstr>
  </property>
  <property fmtid="{D5CDD505-2E9C-101B-9397-08002B2CF9AE}" pid="3" name="KSOProductBuildVer">
    <vt:lpwstr>1033-12.2.0.21931</vt:lpwstr>
  </property>
</Properties>
</file>