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99C50-E230-6580-2EF4-8D4461D4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9FE396-44D0-679A-912C-7C0D3DBD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32FF-C62E-4C16-BE34-125C59077B79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32C48-4FC0-3F53-DF19-F252A3DD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09262-F247-F29E-9D5F-DBB2DB6B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EBFC-2C40-472D-A6F6-D573051CA5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76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1A581-EF43-E7B5-C7CC-66455E924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80EE7-DF25-1A33-D0C6-77BF0E597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51BE6-EAAD-3709-DD05-3ECE2C6C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A32FF-C62E-4C16-BE34-125C59077B79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55B4F-AEC0-E6FC-D76E-0090AE2A8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440F0-DFD7-FF21-AF14-BBE33119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FEBFC-2C40-472D-A6F6-D573051CA5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2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D7608AB-B354-D894-CCF6-EC9A832F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85000"/>
              </a:lnSpc>
            </a:pPr>
            <a:r>
              <a:rPr lang="en-US" sz="4000">
                <a:solidFill>
                  <a:schemeClr val="tx2"/>
                </a:solidFill>
              </a:rPr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7F639B-C411-CC63-7005-EEA18426D5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69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8D8B319-A7A5-6CBC-2320-00560118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Resnet34-Cnn04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2BBB3B-5F80-DA48-A304-F25DF20744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47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BD34046-5B0D-87D4-1320-B476A5A9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F1A02C-FDA8-BDAC-133B-0D5C87BC20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64890" cy="6858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ED7769-0AC0-6AC5-8128-52B87E35F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322044"/>
              </p:ext>
            </p:extLst>
          </p:nvPr>
        </p:nvGraphicFramePr>
        <p:xfrm>
          <a:off x="7664890" y="1225211"/>
          <a:ext cx="3996168" cy="366351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97618">
                  <a:extLst>
                    <a:ext uri="{9D8B030D-6E8A-4147-A177-3AD203B41FA5}">
                      <a16:colId xmlns:a16="http://schemas.microsoft.com/office/drawing/2014/main" val="2075249178"/>
                    </a:ext>
                  </a:extLst>
                </a:gridCol>
                <a:gridCol w="1998550">
                  <a:extLst>
                    <a:ext uri="{9D8B030D-6E8A-4147-A177-3AD203B41FA5}">
                      <a16:colId xmlns:a16="http://schemas.microsoft.com/office/drawing/2014/main" val="998307351"/>
                    </a:ext>
                  </a:extLst>
                </a:gridCol>
              </a:tblGrid>
              <a:tr h="40521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optimizer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SGD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568573"/>
                  </a:ext>
                </a:extLst>
              </a:tr>
              <a:tr h="40521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Learning rate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0.003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7893721"/>
                  </a:ext>
                </a:extLst>
              </a:tr>
              <a:tr h="83570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Feature extractor learning rate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0.0003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2023473"/>
                  </a:ext>
                </a:extLst>
              </a:tr>
              <a:tr h="40521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Momentum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647939"/>
                  </a:ext>
                </a:extLst>
              </a:tr>
              <a:tr h="40521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Weight Decay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0.0005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7240153"/>
                  </a:ext>
                </a:extLst>
              </a:tr>
              <a:tr h="40521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No of Epochs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9740175"/>
                  </a:ext>
                </a:extLst>
              </a:tr>
              <a:tr h="40521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Train-batch-size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300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169462"/>
                  </a:ext>
                </a:extLst>
              </a:tr>
              <a:tr h="39651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Test-batch-size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1024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6468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961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3274E58-DD2C-951D-2208-F631D6B7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Resnet-Cn005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496CC5-A3D1-BCE1-8896-C9D6A3D007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4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503C7AA-A1AD-6383-0AEB-E47D3E04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5684E-A746-C3DD-A16A-3BCF1FD695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79522" cy="6858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59744D-232A-1F75-AD8A-27F43C86A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065979"/>
              </p:ext>
            </p:extLst>
          </p:nvPr>
        </p:nvGraphicFramePr>
        <p:xfrm>
          <a:off x="7979522" y="2116135"/>
          <a:ext cx="2722245" cy="270521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0805">
                  <a:extLst>
                    <a:ext uri="{9D8B030D-6E8A-4147-A177-3AD203B41FA5}">
                      <a16:colId xmlns:a16="http://schemas.microsoft.com/office/drawing/2014/main" val="623692824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1091503823"/>
                    </a:ext>
                  </a:extLst>
                </a:gridCol>
              </a:tblGrid>
              <a:tr h="29851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optimizer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amsgrad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0895011"/>
                  </a:ext>
                </a:extLst>
              </a:tr>
              <a:tr h="29851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Learning rate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0.003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1315805"/>
                  </a:ext>
                </a:extLst>
              </a:tr>
              <a:tr h="61563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Feature extractor learning rate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0.0003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4077575"/>
                  </a:ext>
                </a:extLst>
              </a:tr>
              <a:tr h="29851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Weight Decay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0.0005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0392892"/>
                  </a:ext>
                </a:extLst>
              </a:tr>
              <a:tr h="29851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Momentum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5386281"/>
                  </a:ext>
                </a:extLst>
              </a:tr>
              <a:tr h="29851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No of Epochs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700619"/>
                  </a:ext>
                </a:extLst>
              </a:tr>
              <a:tr h="29851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Train-batch-size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300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3829527"/>
                  </a:ext>
                </a:extLst>
              </a:tr>
              <a:tr h="29851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Test-batch-size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1024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0929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37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8C1F928-B99F-F83A-0494-4DDDE362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Resnet34-Cnn06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36C094-049C-B4F6-6142-E7DFFCF248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61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C0447CC-B025-0CD3-AA01-31FC07C4C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B6CC4D-51DD-ABEF-EEFA-87DEBBC11C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733715" cy="6858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8E4B37-72B6-3D49-BA01-878B24E33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2994"/>
              </p:ext>
            </p:extLst>
          </p:nvPr>
        </p:nvGraphicFramePr>
        <p:xfrm>
          <a:off x="7733715" y="2247765"/>
          <a:ext cx="3347240" cy="28888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73230">
                  <a:extLst>
                    <a:ext uri="{9D8B030D-6E8A-4147-A177-3AD203B41FA5}">
                      <a16:colId xmlns:a16="http://schemas.microsoft.com/office/drawing/2014/main" val="2318375748"/>
                    </a:ext>
                  </a:extLst>
                </a:gridCol>
                <a:gridCol w="1674010">
                  <a:extLst>
                    <a:ext uri="{9D8B030D-6E8A-4147-A177-3AD203B41FA5}">
                      <a16:colId xmlns:a16="http://schemas.microsoft.com/office/drawing/2014/main" val="1305121625"/>
                    </a:ext>
                  </a:extLst>
                </a:gridCol>
              </a:tblGrid>
              <a:tr h="3187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optimizer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Adam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6541690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Learning rate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0.001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0609508"/>
                  </a:ext>
                </a:extLst>
              </a:tr>
              <a:tr h="6574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Feature extractor learning rate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0.0001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1122439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Weight Decay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0.0005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7430917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Momentum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3065366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No of Epochs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4190283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Train-batch-size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150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251241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Test-batch-size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590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5414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619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D1E5596-08A4-3082-E784-9FE69252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Renet50-Cnn04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2CD26A-0420-CE4C-AD55-66D7B5B296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78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0289D54-4BBF-6A1D-625D-37129B60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D272D3-EB66-A5E1-5171-992BF37FDD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737987" cy="6858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F762A0-D4D9-D599-AF45-1C0B0D874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861619"/>
              </p:ext>
            </p:extLst>
          </p:nvPr>
        </p:nvGraphicFramePr>
        <p:xfrm>
          <a:off x="7737987" y="2247765"/>
          <a:ext cx="3342968" cy="28888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68958">
                  <a:extLst>
                    <a:ext uri="{9D8B030D-6E8A-4147-A177-3AD203B41FA5}">
                      <a16:colId xmlns:a16="http://schemas.microsoft.com/office/drawing/2014/main" val="2318375748"/>
                    </a:ext>
                  </a:extLst>
                </a:gridCol>
                <a:gridCol w="1674010">
                  <a:extLst>
                    <a:ext uri="{9D8B030D-6E8A-4147-A177-3AD203B41FA5}">
                      <a16:colId xmlns:a16="http://schemas.microsoft.com/office/drawing/2014/main" val="1305121625"/>
                    </a:ext>
                  </a:extLst>
                </a:gridCol>
              </a:tblGrid>
              <a:tr h="3187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optimizer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Adam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6541690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Learning rate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0.001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0609508"/>
                  </a:ext>
                </a:extLst>
              </a:tr>
              <a:tr h="6574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Feature extractor learning rate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0.0001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1122439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Weight Decay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0.0005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7430917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Momentum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1612353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No of Epochs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4190283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Train-batch-size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150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251241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Test-batch-size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590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5414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203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007CD14-0134-98F8-52DD-F796A190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Alexnet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7CED1D-354C-A525-47C9-1675B5623A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09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0654013-7659-255B-04EC-27CB4472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11E8C5-3BD7-77AD-C8B2-B2CD6BDC2D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3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A8FCF03-DF2A-4B38-2E6C-670342960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4000"/>
              <a:t>Objectives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6A4618-9268-324B-9C5F-BF4393F7CC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1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C29EBD8-15A1-877A-7504-9B8EA412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200"/>
              <a:t>Accuracy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345740-0561-AB75-673F-3823B8F4AF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88594" cy="6858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6CE973-EA0E-D133-D84C-F9D77970C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415275"/>
              </p:ext>
            </p:extLst>
          </p:nvPr>
        </p:nvGraphicFramePr>
        <p:xfrm>
          <a:off x="8445910" y="2222090"/>
          <a:ext cx="3323303" cy="269403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61264">
                  <a:extLst>
                    <a:ext uri="{9D8B030D-6E8A-4147-A177-3AD203B41FA5}">
                      <a16:colId xmlns:a16="http://schemas.microsoft.com/office/drawing/2014/main" val="1017339841"/>
                    </a:ext>
                  </a:extLst>
                </a:gridCol>
                <a:gridCol w="1662039">
                  <a:extLst>
                    <a:ext uri="{9D8B030D-6E8A-4147-A177-3AD203B41FA5}">
                      <a16:colId xmlns:a16="http://schemas.microsoft.com/office/drawing/2014/main" val="3362934465"/>
                    </a:ext>
                  </a:extLst>
                </a:gridCol>
              </a:tblGrid>
              <a:tr h="3341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optimizer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Adam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2865234"/>
                  </a:ext>
                </a:extLst>
              </a:tr>
              <a:tr h="3341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Learning rate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0.001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229864"/>
                  </a:ext>
                </a:extLst>
              </a:tr>
              <a:tr h="68913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Feature extractor learning rate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0.0001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2727325"/>
                  </a:ext>
                </a:extLst>
              </a:tr>
              <a:tr h="3341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Weight Decay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0.0005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3299438"/>
                  </a:ext>
                </a:extLst>
              </a:tr>
              <a:tr h="3341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No of Epochs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8980770"/>
                  </a:ext>
                </a:extLst>
              </a:tr>
              <a:tr h="3341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Train-batch-size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300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6128113"/>
                  </a:ext>
                </a:extLst>
              </a:tr>
              <a:tr h="3341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Test-batch-size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1024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3672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217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1CDA478-9ACA-018B-18A3-3FC67EE9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Resnet34- CNN01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78ADBA-A223-68B8-690F-8D6088F07B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66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3176777-DED2-CB04-2832-D03C0A301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sz="5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527B93-FB3F-CAD9-C360-1F9849EB86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88825" cy="6857999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97A358-DE66-C0EF-A793-C96CA57F0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412164"/>
              </p:ext>
            </p:extLst>
          </p:nvPr>
        </p:nvGraphicFramePr>
        <p:xfrm>
          <a:off x="7688826" y="2081981"/>
          <a:ext cx="3323303" cy="302818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61264">
                  <a:extLst>
                    <a:ext uri="{9D8B030D-6E8A-4147-A177-3AD203B41FA5}">
                      <a16:colId xmlns:a16="http://schemas.microsoft.com/office/drawing/2014/main" val="1017339841"/>
                    </a:ext>
                  </a:extLst>
                </a:gridCol>
                <a:gridCol w="1662039">
                  <a:extLst>
                    <a:ext uri="{9D8B030D-6E8A-4147-A177-3AD203B41FA5}">
                      <a16:colId xmlns:a16="http://schemas.microsoft.com/office/drawing/2014/main" val="3362934465"/>
                    </a:ext>
                  </a:extLst>
                </a:gridCol>
              </a:tblGrid>
              <a:tr h="3341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optimizer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Adam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2865234"/>
                  </a:ext>
                </a:extLst>
              </a:tr>
              <a:tr h="3341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Learning rate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0.003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229864"/>
                  </a:ext>
                </a:extLst>
              </a:tr>
              <a:tr h="68913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Feature extractor learning rate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0.0003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2727325"/>
                  </a:ext>
                </a:extLst>
              </a:tr>
              <a:tr h="3341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Weight Decay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0.0005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3299438"/>
                  </a:ext>
                </a:extLst>
              </a:tr>
              <a:tr h="3341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Momentum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8643967"/>
                  </a:ext>
                </a:extLst>
              </a:tr>
              <a:tr h="3341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No of Epochs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8980770"/>
                  </a:ext>
                </a:extLst>
              </a:tr>
              <a:tr h="3341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Train-batch-size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6128113"/>
                  </a:ext>
                </a:extLst>
              </a:tr>
              <a:tr h="3341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Test-batch-size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590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3672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295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F38C331-979D-D36E-E3C1-DEA234F5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Resnet34-Cnn02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677D6C-5CB8-1DD7-02C0-5CD1BB5DA0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6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BB824D5-AF49-E262-A469-FDD6D0BB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sz="5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D85D8C-719D-533B-E4BD-3439D4F47B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68929" cy="6858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367B52-90D6-92F8-2F31-314A64E1D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468847"/>
              </p:ext>
            </p:extLst>
          </p:nvPr>
        </p:nvGraphicFramePr>
        <p:xfrm>
          <a:off x="8268929" y="2763965"/>
          <a:ext cx="2722245" cy="213175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0805">
                  <a:extLst>
                    <a:ext uri="{9D8B030D-6E8A-4147-A177-3AD203B41FA5}">
                      <a16:colId xmlns:a16="http://schemas.microsoft.com/office/drawing/2014/main" val="2878529962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1359787937"/>
                    </a:ext>
                  </a:extLst>
                </a:gridCol>
              </a:tblGrid>
              <a:tr h="2352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optimizer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Adam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4194916"/>
                  </a:ext>
                </a:extLst>
              </a:tr>
              <a:tr h="2352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Learning rate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0.003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6919804"/>
                  </a:ext>
                </a:extLst>
              </a:tr>
              <a:tr h="4851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Feature extractor learning rate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0.0003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5714593"/>
                  </a:ext>
                </a:extLst>
              </a:tr>
              <a:tr h="2352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Weight Decay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0.0005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1736893"/>
                  </a:ext>
                </a:extLst>
              </a:tr>
              <a:tr h="2352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Momentum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5629063"/>
                  </a:ext>
                </a:extLst>
              </a:tr>
              <a:tr h="2352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No of Epochs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3457215"/>
                  </a:ext>
                </a:extLst>
              </a:tr>
              <a:tr h="2352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Train-batch-size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300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9070225"/>
                  </a:ext>
                </a:extLst>
              </a:tr>
              <a:tr h="2352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Test-batch-size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1024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0458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71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4182D92-DD1C-6DD3-F48F-4FAF46B0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Resnet34-Cnn03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83E8F0-AA0A-D929-3927-C557DD4F79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7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499F9CF-D9C5-99B7-8BA1-10B2C0FC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23ECD0-E9B7-AB28-8BBE-0F0C3B89AB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875639" cy="6858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3916B5-A975-660A-6130-CB7D56F6C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138241"/>
              </p:ext>
            </p:extLst>
          </p:nvPr>
        </p:nvGraphicFramePr>
        <p:xfrm>
          <a:off x="7875639" y="2113934"/>
          <a:ext cx="3205316" cy="283813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62946">
                  <a:extLst>
                    <a:ext uri="{9D8B030D-6E8A-4147-A177-3AD203B41FA5}">
                      <a16:colId xmlns:a16="http://schemas.microsoft.com/office/drawing/2014/main" val="2318375748"/>
                    </a:ext>
                  </a:extLst>
                </a:gridCol>
                <a:gridCol w="1642370">
                  <a:extLst>
                    <a:ext uri="{9D8B030D-6E8A-4147-A177-3AD203B41FA5}">
                      <a16:colId xmlns:a16="http://schemas.microsoft.com/office/drawing/2014/main" val="1305121625"/>
                    </a:ext>
                  </a:extLst>
                </a:gridCol>
              </a:tblGrid>
              <a:tr h="31317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optimizer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Adam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6541690"/>
                  </a:ext>
                </a:extLst>
              </a:tr>
              <a:tr h="31317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Learning rate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0.001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0609508"/>
                  </a:ext>
                </a:extLst>
              </a:tr>
              <a:tr h="64588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Feature extractor learning rate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0.0001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1122439"/>
                  </a:ext>
                </a:extLst>
              </a:tr>
              <a:tr h="31317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Weight Decay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0.0005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7430917"/>
                  </a:ext>
                </a:extLst>
              </a:tr>
              <a:tr h="31317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Momentum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8929634"/>
                  </a:ext>
                </a:extLst>
              </a:tr>
              <a:tr h="31317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No of Epochs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4190283"/>
                  </a:ext>
                </a:extLst>
              </a:tr>
              <a:tr h="31317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Train-batch-size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150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251241"/>
                  </a:ext>
                </a:extLst>
              </a:tr>
              <a:tr h="31317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Test-batch-size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590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5414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11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14643472248D469632C76DE48A290E" ma:contentTypeVersion="5" ma:contentTypeDescription="Create a new document." ma:contentTypeScope="" ma:versionID="c5baebfae5d556375012359692cddd3c">
  <xsd:schema xmlns:xsd="http://www.w3.org/2001/XMLSchema" xmlns:xs="http://www.w3.org/2001/XMLSchema" xmlns:p="http://schemas.microsoft.com/office/2006/metadata/properties" xmlns:ns2="eefa951a-67b6-45e0-a083-c52ce97b28a1" targetNamespace="http://schemas.microsoft.com/office/2006/metadata/properties" ma:root="true" ma:fieldsID="9e71356d0375f9308e0d75d6308176a6" ns2:_="">
    <xsd:import namespace="eefa951a-67b6-45e0-a083-c52ce97b28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fa951a-67b6-45e0-a083-c52ce97b28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A00615-77AB-4C3B-9799-395A144972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fa951a-67b6-45e0-a083-c52ce97b28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40AB5F-6094-4918-9AF8-4039D056DE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195</Words>
  <Application>Microsoft Office PowerPoint</Application>
  <PresentationFormat>Widescreen</PresentationFormat>
  <Paragraphs>138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INTRODUCTION</vt:lpstr>
      <vt:lpstr>Objectives</vt:lpstr>
      <vt:lpstr>Accuracy</vt:lpstr>
      <vt:lpstr>Resnet34- CNN01</vt:lpstr>
      <vt:lpstr>PowerPoint Presentation</vt:lpstr>
      <vt:lpstr>Resnet34-Cnn02</vt:lpstr>
      <vt:lpstr>PowerPoint Presentation</vt:lpstr>
      <vt:lpstr>Resnet34-Cnn03</vt:lpstr>
      <vt:lpstr>PowerPoint Presentation</vt:lpstr>
      <vt:lpstr>Resnet34-Cnn04</vt:lpstr>
      <vt:lpstr>PowerPoint Presentation</vt:lpstr>
      <vt:lpstr>Resnet-Cn005</vt:lpstr>
      <vt:lpstr>PowerPoint Presentation</vt:lpstr>
      <vt:lpstr>Resnet34-Cnn06</vt:lpstr>
      <vt:lpstr>PowerPoint Presentation</vt:lpstr>
      <vt:lpstr>Renet50-Cnn04</vt:lpstr>
      <vt:lpstr>PowerPoint Presentation</vt:lpstr>
      <vt:lpstr>Alexnet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Jayanthraj, Aishwarya (PG/T - Comp Sci &amp; Elec Eng)</dc:creator>
  <cp:lastModifiedBy>vaish shivkumar</cp:lastModifiedBy>
  <cp:revision>23</cp:revision>
  <dcterms:created xsi:type="dcterms:W3CDTF">2023-05-18T20:35:18Z</dcterms:created>
  <dcterms:modified xsi:type="dcterms:W3CDTF">2023-05-22T16:38:11Z</dcterms:modified>
</cp:coreProperties>
</file>