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86" r:id="rId4"/>
    <p:sldId id="285" r:id="rId5"/>
    <p:sldId id="292" r:id="rId6"/>
    <p:sldId id="288" r:id="rId7"/>
    <p:sldId id="289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EA3191-8F46-4DA4-9E52-6BAC223885B8}">
  <a:tblStyle styleId="{C0EA3191-8F46-4DA4-9E52-6BAC22388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90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9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9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93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2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89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16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29FA-323E-4327-9BCC-76E45A3F6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F91E6-3052-4B62-A328-3EC36F47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4-465A-4A81-8730-B7B9DBB9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028-F121-4D15-85AC-E5447DD6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08B4-6AB2-4E46-AE98-F39B0B45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7538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8A94-9805-4E1A-9786-6E0CD648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CE095-5EC4-4849-AFEC-952F1D690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B260-B555-43B5-BEE3-1B4EF33C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D8D7-7F03-495F-A838-5B759F07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501A-C98A-4435-9323-980D4D12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2254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36590-CC55-48E2-A884-0BCC01CA8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AF086-F046-4A8E-BF9B-19E3709A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F5EC-6E30-48C9-A9B0-B3ADCB2E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D4E1-8C34-4D47-A24D-9C39AF2B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129E-576A-450F-85A9-22BB8E74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8093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9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64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0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F72F-CBCC-4A2A-8666-6EEC12E6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DEE5-AFE0-4CC6-BE06-5FEA7C58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227A-410E-45E5-92D5-07A44CC0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EA58-8DCF-4A70-924D-F046783D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31CA-BB13-48C6-87C8-10581EAB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86737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2C90-EF58-4F26-AF63-4CA05BE5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4F334-8E9A-4EF0-AC48-32238856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D2945-2216-4166-8CE0-F8B9041A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743B-95A4-410E-BFA1-5CFC7F0A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5595-B43E-4256-B66E-B393E89C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75204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5D0C-B8F3-49F9-BE66-42EC2C7A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783D-9B26-40C1-9CC9-ABFB78EE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598E4-C7A8-4327-BEEB-47415FD63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FC994-5FCC-44C0-A6BC-23C42236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B738-825B-4652-8A26-FB257A49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87EA-B36C-406C-950C-1EAE26C5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4533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879A-2C67-418D-815B-D226E7E0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5B5B-0564-405F-8DB9-C20ECDC5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39FC2-9BC5-48BB-8306-7F85E4EB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D268-CAF7-483F-B9B8-240689EAC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30B0D-55FE-4F94-A9F6-5DE71740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5B6D3-EDD6-4E0E-B945-BD320B6A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7BB62-4D9E-408E-91EF-E035211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4780B-DA25-42AD-B0D3-4B9283F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76253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9EA1-E269-4EE7-8B85-5F9132FA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2DF10-AB21-4C23-9318-8ADEAB75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2FAF8-B0EA-411F-9446-8A39ED2D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72A1-9ACC-4F6E-9493-D1F07CB5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62032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6B5C6-7099-4826-B5EF-739D2A0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F789C-64F8-43B9-B65A-5233BB33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F3A6-9A35-4324-AD38-017AF910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0107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7D90-0620-4B43-A94E-58F0147F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D5C2-D888-4471-827F-0C8A78CD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28B10-846B-4411-BAB4-08F8ECC3D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8423F-6C7D-4B77-AA6C-48B727FA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02577-15A8-40D6-AA57-FC0BA181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82334-7ABB-4CDB-9F0C-3CC81B9C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6645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F31-74A0-454F-9431-8138B5B8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BFAE3-44B0-464F-A2AA-868AEE45B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BAFC-C062-4A10-B852-036F1E41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343F-5A00-40B8-9C37-648410FC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836C0-153B-44C6-B6E5-34CE8157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F6C63-FBB2-4BDD-8742-4A8A2F41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77240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9031D-323E-4EDE-A809-A0E072E3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8347-A6DE-4D29-8256-44DBB6B3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E5FE-28B2-43DA-8DBB-AEDEAE86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E497-8736-4FC4-8392-FE8223ECE32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0C0-2F80-4149-B3B7-4F30F4654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B8C2-3F18-46D3-B8DD-D56D4C73C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46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3445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431900" y="0"/>
            <a:ext cx="4972354" cy="5143500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Google Shape;311;p12">
            <a:extLst>
              <a:ext uri="{FF2B5EF4-FFF2-40B4-BE49-F238E27FC236}">
                <a16:creationId xmlns:a16="http://schemas.microsoft.com/office/drawing/2014/main" id="{F72F4DB4-E1C7-784A-BEF9-CCD0596B9DB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4542" y="2341275"/>
            <a:ext cx="2743540" cy="13398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Hub</a:t>
            </a:r>
            <a:endParaRPr lang="en-US" sz="33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8F0FCE70-4914-4F53-8F46-394B2B3D0FC8}"/>
              </a:ext>
            </a:extLst>
          </p:cNvPr>
          <p:cNvSpPr txBox="1">
            <a:spLocks/>
          </p:cNvSpPr>
          <p:nvPr/>
        </p:nvSpPr>
        <p:spPr>
          <a:xfrm>
            <a:off x="544542" y="1524260"/>
            <a:ext cx="2743540" cy="71633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Health Hub to order/search for Health clubs, doctors, medical services, hospitals, health insurance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446" y="0"/>
            <a:ext cx="4425554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7A3C2-6B5E-1647-8412-9E94F4388560}"/>
              </a:ext>
            </a:extLst>
          </p:cNvPr>
          <p:cNvSpPr txBox="1"/>
          <p:nvPr/>
        </p:nvSpPr>
        <p:spPr>
          <a:xfrm>
            <a:off x="5062599" y="3444252"/>
            <a:ext cx="4213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By Team 4,</a:t>
            </a:r>
          </a:p>
          <a:p>
            <a:pPr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Vaishnavi Manjunath  A20446043</a:t>
            </a:r>
          </a:p>
          <a:p>
            <a:pPr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Chandu </a:t>
            </a:r>
            <a:r>
              <a:rPr lang="en-US" sz="200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Chinta</a:t>
            </a:r>
            <a:r>
              <a:rPr lang="en-US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A20450371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 &amp; Specification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A health portal to search doctors for online consultation/appointment, find hospitals, buy health Insurance plans, join health clubs and order medicines(pharmacy).</a:t>
            </a:r>
          </a:p>
          <a:p>
            <a:pPr marL="0" lvl="0" indent="0" defTabSz="9144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 b="1" u="sng" dirty="0">
                <a:solidFill>
                  <a:srgbClr val="000000"/>
                </a:solidFill>
              </a:rPr>
              <a:t>User Type:</a:t>
            </a:r>
          </a:p>
          <a:p>
            <a:pPr marL="0" lvl="0" indent="-228600" defTabSz="9144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500" b="1" u="sng" dirty="0">
              <a:solidFill>
                <a:srgbClr val="000000"/>
              </a:solidFill>
            </a:endParaRPr>
          </a:p>
          <a:p>
            <a:pPr marL="285750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User: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Register, Login and establish user profile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View and Search for doctors/hospitals etc.,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Schedule/Cancel/Reschedule an appointment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Deliver/pick-up medicine 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Lab test reports – email/pickup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Trending services, events</a:t>
            </a:r>
          </a:p>
          <a:p>
            <a:pPr marL="742950" lvl="1" indent="-228600" defTabSz="9144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Write provider reviews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>
                <a:solidFill>
                  <a:srgbClr val="898989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Description &amp; Specification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Admin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Manage providers (Add, Update, Delete providers data)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Options to add customers</a:t>
            </a:r>
          </a:p>
          <a:p>
            <a:pPr marL="742950" lvl="1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Maintain customer review statistics</a:t>
            </a: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>
                <a:solidFill>
                  <a:srgbClr val="898989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4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1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628650" y="421703"/>
            <a:ext cx="7886700" cy="846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dirty="0"/>
              <a:t>Home Page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35842-9AD0-42AE-A933-9D42A9D0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1116449"/>
            <a:ext cx="7223760" cy="38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628650" y="421703"/>
            <a:ext cx="7886700" cy="846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dirty="0"/>
              <a:t>Register/Login Web Page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sz="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D61E1-EB5C-4C97-9FEF-CCDDA677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2" y="1135499"/>
            <a:ext cx="4133128" cy="3764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9B96D-50C3-4D16-98F8-B9BFFB86E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403" y="1268016"/>
            <a:ext cx="4133129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7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628650" y="421703"/>
            <a:ext cx="7886700" cy="846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dirty="0"/>
              <a:t>Doctors Search Web Page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3BBE0-420D-4B13-8374-C57FB20D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1127760"/>
            <a:ext cx="718566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628650" y="421703"/>
            <a:ext cx="7886700" cy="846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dirty="0"/>
              <a:t>Hospitals Search Web Page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smtClean="0"/>
              <a:pPr lvl="0" indent="0" defTabSz="4572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B05C-D58C-4197-8F2A-14A197FD9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982980"/>
            <a:ext cx="788670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3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Implement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4567930" y="601399"/>
            <a:ext cx="3979563" cy="39229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Admin page</a:t>
            </a: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Search doctors, hospitals based on location</a:t>
            </a: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Managing customer reviews</a:t>
            </a: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 profiles </a:t>
            </a: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Autocomplete Search</a:t>
            </a: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Trending Page – Showing top doctors, hospitals</a:t>
            </a:r>
          </a:p>
          <a:p>
            <a:pPr marL="285750" indent="-228600" defTabSz="9144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Upgrade </a:t>
            </a:r>
            <a:r>
              <a:rPr lang="en-US" sz="1800">
                <a:solidFill>
                  <a:srgbClr val="000000"/>
                </a:solidFill>
              </a:rPr>
              <a:t>UI design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13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2" name="Picture 9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400" smtClean="0">
                <a:solidFill>
                  <a:srgbClr val="898989"/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4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13747-8B90-4F91-A64C-98E7D06455E5}"/>
              </a:ext>
            </a:extLst>
          </p:cNvPr>
          <p:cNvSpPr txBox="1"/>
          <p:nvPr/>
        </p:nvSpPr>
        <p:spPr>
          <a:xfrm>
            <a:off x="5467230" y="2217807"/>
            <a:ext cx="2771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C56AF-FDF2-4DC1-A528-AD0F66473A0A}"/>
              </a:ext>
            </a:extLst>
          </p:cNvPr>
          <p:cNvSpPr txBox="1"/>
          <p:nvPr/>
        </p:nvSpPr>
        <p:spPr>
          <a:xfrm>
            <a:off x="7950393" y="4599921"/>
            <a:ext cx="119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 safe!</a:t>
            </a:r>
          </a:p>
        </p:txBody>
      </p:sp>
    </p:spTree>
    <p:extLst>
      <p:ext uri="{BB962C8B-B14F-4D97-AF65-F5344CB8AC3E}">
        <p14:creationId xmlns:p14="http://schemas.microsoft.com/office/powerpoint/2010/main" val="130030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194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Poppins</vt:lpstr>
      <vt:lpstr>Arial</vt:lpstr>
      <vt:lpstr>Calibri</vt:lpstr>
      <vt:lpstr>Calibri Light</vt:lpstr>
      <vt:lpstr>Office Theme</vt:lpstr>
      <vt:lpstr>Health Hub</vt:lpstr>
      <vt:lpstr>Project Description &amp; Specification</vt:lpstr>
      <vt:lpstr>Project Description &amp; Specification</vt:lpstr>
      <vt:lpstr>Home Page</vt:lpstr>
      <vt:lpstr>Register/Login Web Page</vt:lpstr>
      <vt:lpstr>Doctors Search Web Page</vt:lpstr>
      <vt:lpstr>Hospitals Search Web Page</vt:lpstr>
      <vt:lpstr>To Implement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Hub</dc:title>
  <dc:creator>chandu chinta</dc:creator>
  <cp:lastModifiedBy>Vaishnavi M</cp:lastModifiedBy>
  <cp:revision>27</cp:revision>
  <dcterms:created xsi:type="dcterms:W3CDTF">2020-10-09T21:54:41Z</dcterms:created>
  <dcterms:modified xsi:type="dcterms:W3CDTF">2020-10-30T21:22:08Z</dcterms:modified>
</cp:coreProperties>
</file>