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107" y="1905000"/>
            <a:ext cx="6859786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4" name="line" descr="Line graphic"/>
          <p:cNvGrpSpPr/>
          <p:nvPr/>
        </p:nvGrpSpPr>
        <p:grpSpPr bwMode="invGray">
          <a:xfrm>
            <a:off x="1188982" y="4724400"/>
            <a:ext cx="6475638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107" y="5105400"/>
            <a:ext cx="6859786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674356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5D58-9A4B-4621-BE55-7AF675F48E8D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E96D-7700-4B63-8565-4704B98B87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6793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73233" y="274639"/>
            <a:ext cx="1028968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4338754" y="3480593"/>
            <a:ext cx="6492240" cy="48019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6128" y="277814"/>
            <a:ext cx="6859787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5D58-9A4B-4621-BE55-7AF675F48E8D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E96D-7700-4B63-8565-4704B98B87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1791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5D58-9A4B-4621-BE55-7AF675F48E8D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E96D-7700-4B63-8565-4704B98B87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472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7" y="1905000"/>
            <a:ext cx="6859786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188982" y="4724400"/>
            <a:ext cx="6475638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5102526"/>
            <a:ext cx="6859786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5D58-9A4B-4621-BE55-7AF675F48E8D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E96D-7700-4B63-8565-4704B98B87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8797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8" name="line" descr="Line graphic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107" y="1905000"/>
            <a:ext cx="3315563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32" y="1905000"/>
            <a:ext cx="331556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5D58-9A4B-4621-BE55-7AF675F48E8D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E96D-7700-4B63-8565-4704B98B87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3294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0" name="line" descr="Line graphic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1905000"/>
            <a:ext cx="3313277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7" y="2819400"/>
            <a:ext cx="3313277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8616" y="1905000"/>
            <a:ext cx="3313277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8616" y="2819400"/>
            <a:ext cx="3313277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5D58-9A4B-4621-BE55-7AF675F48E8D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E96D-7700-4B63-8565-4704B98B87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2491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6" name="line" descr="Line graphic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5D58-9A4B-4621-BE55-7AF675F48E8D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E96D-7700-4B63-8565-4704B98B87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1561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5D58-9A4B-4621-BE55-7AF675F48E8D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E96D-7700-4B63-8565-4704B98B87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5966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2107" y="3429000"/>
            <a:ext cx="2057936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3436" y="1905000"/>
            <a:ext cx="4253068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8" name="frame" descr="Box graphic"/>
          <p:cNvGrpSpPr/>
          <p:nvPr/>
        </p:nvGrpSpPr>
        <p:grpSpPr bwMode="invGray">
          <a:xfrm>
            <a:off x="3314242" y="1630822"/>
            <a:ext cx="4719500" cy="4575885"/>
            <a:chOff x="4417839" y="1630821"/>
            <a:chExt cx="6291028" cy="4575885"/>
          </a:xfrm>
        </p:grpSpPr>
        <p:grpSp>
          <p:nvGrpSpPr>
            <p:cNvPr id="9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10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11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12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13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14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5D58-9A4B-4621-BE55-7AF675F48E8D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E96D-7700-4B63-8565-4704B98B87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2116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09719" y="1884311"/>
            <a:ext cx="4253068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frame" descr="Box graphic"/>
          <p:cNvGrpSpPr/>
          <p:nvPr/>
        </p:nvGrpSpPr>
        <p:grpSpPr bwMode="invGray">
          <a:xfrm flipH="1">
            <a:off x="1085908" y="1630822"/>
            <a:ext cx="4719500" cy="4575885"/>
            <a:chOff x="4417839" y="1630821"/>
            <a:chExt cx="6291028" cy="4575885"/>
          </a:xfrm>
        </p:grpSpPr>
        <p:grpSp>
          <p:nvGrpSpPr>
            <p:cNvPr id="9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10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11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12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13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14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1014" y="3411748"/>
            <a:ext cx="2057936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5D58-9A4B-4621-BE55-7AF675F48E8D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E96D-7700-4B63-8565-4704B98B87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7694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8" y="1905000"/>
            <a:ext cx="6859786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107" y="6400801"/>
            <a:ext cx="4744685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58287" y="6400801"/>
            <a:ext cx="933137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B5D58-9A4B-4621-BE55-7AF675F48E8D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4419" y="6400801"/>
            <a:ext cx="857475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7E96D-7700-4B63-8565-4704B98B87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819400"/>
            <a:ext cx="8686799" cy="1371600"/>
          </a:xfrm>
        </p:spPr>
        <p:txBody>
          <a:bodyPr/>
          <a:lstStyle/>
          <a:p>
            <a:pPr algn="ctr"/>
            <a:r>
              <a:rPr lang="en-IN" sz="4000" b="1" i="1" dirty="0" smtClean="0">
                <a:latin typeface="Calibri" pitchFamily="34" charset="0"/>
                <a:cs typeface="Calibri" pitchFamily="34" charset="0"/>
              </a:rPr>
              <a:t>RFID AND PASSWORD BASED SECURE TRANSFORMER CONTROL</a:t>
            </a:r>
            <a:endParaRPr lang="en-US" sz="4000" b="1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876800"/>
            <a:ext cx="8686799" cy="1752600"/>
          </a:xfrm>
        </p:spPr>
        <p:txBody>
          <a:bodyPr/>
          <a:lstStyle/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                                                                           S.A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Sri 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sowndariya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(201242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                                                                                  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S. 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Vaishnavee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(201247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                                                                                    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M .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Gayathri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(212259)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304800"/>
            <a:ext cx="8001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2800" b="1" i="1" dirty="0" smtClean="0"/>
              <a:t>SESHASAYEE  INSTITUTE  OF  TECHNOLOGY</a:t>
            </a:r>
            <a:endParaRPr lang="en-US" sz="28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3429000" y="2209800"/>
            <a:ext cx="2286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3200" b="1" i="1" dirty="0" smtClean="0"/>
              <a:t>Review-2</a:t>
            </a:r>
            <a:endParaRPr lang="en-US" sz="32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066800"/>
            <a:ext cx="762000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3200" b="1" i="1" dirty="0" smtClean="0"/>
              <a:t>ELECTRICAL  AND ELECTRONIC ENGINEERING</a:t>
            </a:r>
            <a:endParaRPr lang="en-US" sz="32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5867400"/>
            <a:ext cx="3657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2400" b="1" i="1" dirty="0" smtClean="0"/>
              <a:t>Guide: </a:t>
            </a:r>
            <a:r>
              <a:rPr lang="en-IN" sz="2400" b="1" i="1" dirty="0" err="1" smtClean="0"/>
              <a:t>mrs</a:t>
            </a:r>
            <a:r>
              <a:rPr lang="en-IN" sz="2400" b="1" i="1" dirty="0" smtClean="0"/>
              <a:t> R. SAVITHIRI</a:t>
            </a:r>
            <a:endParaRPr lang="en-US" sz="2400" b="1" i="1" dirty="0"/>
          </a:p>
        </p:txBody>
      </p:sp>
    </p:spTree>
  </p:cSld>
  <p:clrMapOvr>
    <a:masterClrMapping/>
  </p:clrMapOvr>
  <p:transition spd="med">
    <p:cover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020762"/>
          </a:xfrm>
        </p:spPr>
        <p:txBody>
          <a:bodyPr>
            <a:normAutofit/>
          </a:bodyPr>
          <a:lstStyle/>
          <a:p>
            <a:r>
              <a:rPr lang="en-IN" sz="4400" b="1" i="1" dirty="0" smtClean="0">
                <a:latin typeface="Calibri" pitchFamily="34" charset="0"/>
                <a:cs typeface="Calibri" pitchFamily="34" charset="0"/>
              </a:rPr>
              <a:t>OBJECTIVES:</a:t>
            </a:r>
            <a:endParaRPr lang="en-US" sz="4400" b="1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876800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sz="2800" dirty="0" smtClean="0"/>
              <a:t>Secured  System.</a:t>
            </a:r>
          </a:p>
          <a:p>
            <a:r>
              <a:rPr lang="en-IN" sz="2800" dirty="0" smtClean="0"/>
              <a:t>This system operated on password system.</a:t>
            </a:r>
          </a:p>
          <a:p>
            <a:r>
              <a:rPr lang="en-IN" sz="2800" dirty="0" smtClean="0"/>
              <a:t>Keypad protection.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7697093" cy="1020762"/>
          </a:xfrm>
        </p:spPr>
        <p:txBody>
          <a:bodyPr>
            <a:normAutofit/>
          </a:bodyPr>
          <a:lstStyle/>
          <a:p>
            <a:r>
              <a:rPr lang="en-IN" sz="4400" b="1" i="1" dirty="0" smtClean="0"/>
              <a:t>BLOCK DIAGRAM</a:t>
            </a:r>
            <a:endParaRPr lang="en-US" sz="4400" b="1" i="1" dirty="0"/>
          </a:p>
        </p:txBody>
      </p:sp>
      <p:pic>
        <p:nvPicPr>
          <p:cNvPr id="4" name="Content Placeholder 3" descr="WhatsApp Image 2023-01-10 at 9.00.24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76400"/>
            <a:ext cx="7696200" cy="495300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7773293" cy="1020762"/>
          </a:xfrm>
        </p:spPr>
        <p:txBody>
          <a:bodyPr>
            <a:normAutofit/>
          </a:bodyPr>
          <a:lstStyle/>
          <a:p>
            <a:r>
              <a:rPr lang="en-IN" sz="4400" b="1" i="1" dirty="0" smtClean="0"/>
              <a:t>CONNECTION DIAGRAM</a:t>
            </a:r>
            <a:endParaRPr lang="en-US" sz="4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9530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020762"/>
          </a:xfrm>
        </p:spPr>
        <p:txBody>
          <a:bodyPr>
            <a:normAutofit/>
          </a:bodyPr>
          <a:lstStyle/>
          <a:p>
            <a:r>
              <a:rPr lang="en-IN" sz="4400" b="1" i="1" dirty="0" smtClean="0"/>
              <a:t>CONCLUSION:</a:t>
            </a:r>
            <a:endParaRPr lang="en-US" sz="4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763000" cy="495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This system provides a solution, which can improve the safety of the project. It is designed to control a circuit breaker with the help of a password. The maintenance staff e.g. Line man’s for control to turn ON/OFF. </a:t>
            </a:r>
          </a:p>
          <a:p>
            <a:r>
              <a:rPr lang="en-US" sz="2800" dirty="0" smtClean="0"/>
              <a:t>The line works with the line man only this system is arrangement such that a password is required to operate the circuit breaker (ON/OFF).</a:t>
            </a:r>
          </a:p>
          <a:p>
            <a:r>
              <a:rPr lang="en-US" sz="2800" dirty="0" smtClean="0"/>
              <a:t> Line man can turn off the supply and comfortably repair it, and return to the substation, then turn on the line by entering the correct or same password.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457200"/>
            <a:ext cx="8610600" cy="4800600"/>
          </a:xfrm>
        </p:spPr>
        <p:txBody>
          <a:bodyPr/>
          <a:lstStyle/>
          <a:p>
            <a:endParaRPr lang="en-US" dirty="0" smtClean="0"/>
          </a:p>
          <a:p>
            <a:r>
              <a:rPr lang="en-US" sz="2800" dirty="0" smtClean="0"/>
              <a:t>The system fully controlled by a PIC16F877. If the password entered is correct, then the line can be turned (ON/OFF). Security is prime concern in our day-to-day life. Everyone wants to be more secure as to be possible. This system provides a new approach to a lineman security for their life. The circuit can be used without any fail of a lineman. The circuit can be used without any load can also be controlled when required.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F00001018.potx" id="{D19C2884-2C55-4C1A-A5C2-5D03FF1F35A4}" vid="{5F7A9C6A-558C-4654-B762-2F22BC904FA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tf02804846_win32</Template>
  <TotalTime>164</TotalTime>
  <Words>244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Chalkboard 16x9</vt:lpstr>
      <vt:lpstr>RFID AND PASSWORD BASED SECURE TRANSFORMER CONTROL</vt:lpstr>
      <vt:lpstr>OBJECTIVES:</vt:lpstr>
      <vt:lpstr>BLOCK DIAGRAM</vt:lpstr>
      <vt:lpstr>CONNECTION DIAGRAM</vt:lpstr>
      <vt:lpstr>CONCLUSION: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RFID AND PASSWORD BASED SECURE TRANSFORMER CONTROL</dc:title>
  <dc:creator>123</dc:creator>
  <cp:lastModifiedBy>123</cp:lastModifiedBy>
  <cp:revision>3</cp:revision>
  <dcterms:created xsi:type="dcterms:W3CDTF">2023-01-25T15:02:43Z</dcterms:created>
  <dcterms:modified xsi:type="dcterms:W3CDTF">2023-01-26T13:14:36Z</dcterms:modified>
</cp:coreProperties>
</file>