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>
                <a:solidFill>
                  <a:srgbClr val="0000FF"/>
                </a:solidFill>
              </a:rPr>
              <a:t>Serverless Image Processing Application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Automatically Optimize &amp; Resize Images using AWS Services</a:t>
            </a:r>
          </a:p>
          <a:p>
            <a:r>
              <a:t>Presented by:</a:t>
            </a:r>
            <a:r>
              <a:rPr altLang="en-IN" lang="en-US"/>
              <a:t> </a:t>
            </a:r>
            <a:r>
              <a:rPr altLang="en-IN" lang="en-US">
                <a:solidFill>
                  <a:srgbClr val="6600CC"/>
                </a:solidFill>
              </a:rPr>
              <a:t>V</a:t>
            </a:r>
            <a:r>
              <a:rPr altLang="en-IN" lang="en-US">
                <a:solidFill>
                  <a:srgbClr val="6600CC"/>
                </a:solidFill>
              </a:rPr>
              <a:t>a</a:t>
            </a:r>
            <a:r>
              <a:rPr altLang="en-IN" lang="en-US">
                <a:solidFill>
                  <a:srgbClr val="6600CC"/>
                </a:solidFill>
              </a:rPr>
              <a:t>i</a:t>
            </a:r>
            <a:r>
              <a:rPr altLang="en-IN" lang="en-US">
                <a:solidFill>
                  <a:srgbClr val="6600CC"/>
                </a:solidFill>
              </a:rPr>
              <a:t>s</a:t>
            </a:r>
            <a:r>
              <a:rPr altLang="en-IN" lang="en-US">
                <a:solidFill>
                  <a:srgbClr val="6600CC"/>
                </a:solidFill>
              </a:rPr>
              <a:t>h</a:t>
            </a:r>
            <a:r>
              <a:rPr altLang="en-IN" lang="en-US">
                <a:solidFill>
                  <a:srgbClr val="6600CC"/>
                </a:solidFill>
              </a:rPr>
              <a:t>n</a:t>
            </a:r>
            <a:r>
              <a:rPr altLang="en-IN" lang="en-US">
                <a:solidFill>
                  <a:srgbClr val="6600CC"/>
                </a:solidFill>
              </a:rPr>
              <a:t>avi </a:t>
            </a:r>
            <a:r>
              <a:rPr altLang="en-IN" lang="en-US">
                <a:solidFill>
                  <a:srgbClr val="6600CC"/>
                </a:solidFill>
              </a:rPr>
              <a:t>G</a:t>
            </a:r>
            <a:r>
              <a:rPr altLang="en-IN" lang="en-US">
                <a:solidFill>
                  <a:srgbClr val="6600CC"/>
                </a:solidFill>
              </a:rPr>
              <a:t>u</a:t>
            </a:r>
            <a:r>
              <a:rPr altLang="en-IN" lang="en-US">
                <a:solidFill>
                  <a:srgbClr val="6600CC"/>
                </a:solidFill>
              </a:rPr>
              <a:t>p</a:t>
            </a:r>
            <a:r>
              <a:rPr altLang="en-IN" lang="en-US">
                <a:solidFill>
                  <a:srgbClr val="6600CC"/>
                </a:solidFill>
              </a:rPr>
              <a:t>ta </a:t>
            </a:r>
            <a:endParaRPr altLang="en-US" lang="zh-CN"/>
          </a:p>
          <a:p>
            <a:r>
              <a:rPr altLang="en-IN" lang="en-US">
                <a:solidFill>
                  <a:srgbClr val="6600CC"/>
                </a:solidFill>
              </a:rPr>
              <a:t> </a:t>
            </a:r>
            <a:r>
              <a:rPr altLang="en-IN" lang="en-US">
                <a:solidFill>
                  <a:srgbClr val="36363D"/>
                </a:solidFill>
              </a:rPr>
              <a:t>D</a:t>
            </a:r>
            <a:r>
              <a:rPr altLang="en-IN" lang="en-US">
                <a:solidFill>
                  <a:srgbClr val="36363D"/>
                </a:solidFill>
              </a:rPr>
              <a:t>a</a:t>
            </a:r>
            <a:r>
              <a:rPr altLang="en-IN" lang="en-US">
                <a:solidFill>
                  <a:srgbClr val="36363D"/>
                </a:solidFill>
              </a:rPr>
              <a:t>t</a:t>
            </a:r>
            <a:r>
              <a:rPr altLang="en-IN" lang="en-US">
                <a:solidFill>
                  <a:srgbClr val="36363D"/>
                </a:solidFill>
              </a:rPr>
              <a:t>e</a:t>
            </a:r>
            <a:r>
              <a:rPr altLang="en-IN" lang="en-US">
                <a:solidFill>
                  <a:srgbClr val="36363D"/>
                </a:solidFill>
              </a:rPr>
              <a:t> </a:t>
            </a:r>
            <a:r>
              <a:rPr altLang="en-IN" lang="en-US">
                <a:solidFill>
                  <a:srgbClr val="36363D"/>
                </a:solidFill>
              </a:rPr>
              <a:t>:</a:t>
            </a:r>
            <a:r>
              <a:rPr altLang="en-IN" lang="en-US">
                <a:solidFill>
                  <a:srgbClr val="36363D"/>
                </a:solidFill>
              </a:rPr>
              <a:t> </a:t>
            </a:r>
            <a:r>
              <a:rPr altLang="en-IN" lang="en-US">
                <a:solidFill>
                  <a:srgbClr val="36363D"/>
                </a:solidFill>
              </a:rPr>
              <a:t>2</a:t>
            </a:r>
            <a:r>
              <a:rPr altLang="en-IN" lang="en-US">
                <a:solidFill>
                  <a:srgbClr val="36363D"/>
                </a:solidFill>
              </a:rPr>
              <a:t>6</a:t>
            </a:r>
            <a:r>
              <a:rPr altLang="en-IN" lang="en-US">
                <a:solidFill>
                  <a:srgbClr val="36363D"/>
                </a:solidFill>
              </a:rPr>
              <a:t>/</a:t>
            </a:r>
            <a:r>
              <a:rPr altLang="en-IN" lang="en-US">
                <a:solidFill>
                  <a:srgbClr val="36363D"/>
                </a:solidFill>
              </a:rPr>
              <a:t>0</a:t>
            </a:r>
            <a:r>
              <a:rPr altLang="en-IN" lang="en-US">
                <a:solidFill>
                  <a:srgbClr val="36363D"/>
                </a:solidFill>
              </a:rPr>
              <a:t>6</a:t>
            </a:r>
            <a:r>
              <a:rPr altLang="en-IN" lang="en-US">
                <a:solidFill>
                  <a:srgbClr val="36363D"/>
                </a:solidFill>
              </a:rPr>
              <a:t>/</a:t>
            </a:r>
            <a:r>
              <a:rPr altLang="en-IN" lang="en-US">
                <a:solidFill>
                  <a:srgbClr val="36363D"/>
                </a:solidFill>
              </a:rPr>
              <a:t>2</a:t>
            </a:r>
            <a:r>
              <a:rPr altLang="en-IN" lang="en-US">
                <a:solidFill>
                  <a:srgbClr val="36363D"/>
                </a:solidFill>
              </a:rPr>
              <a:t>0</a:t>
            </a:r>
            <a:r>
              <a:rPr altLang="en-IN" lang="en-US">
                <a:solidFill>
                  <a:srgbClr val="36363D"/>
                </a:solidFill>
              </a:rPr>
              <a:t>2</a:t>
            </a:r>
            <a:r>
              <a:rPr altLang="en-IN" lang="en-US">
                <a:solidFill>
                  <a:srgbClr val="36363D"/>
                </a:solidFill>
              </a:rPr>
              <a:t>5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Project Extensions (Future Scope)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Add watermark or branding</a:t>
            </a:r>
          </a:p>
          <a:p>
            <a:r>
              <a:t>Support multiple formats (PNG, WebP)</a:t>
            </a:r>
          </a:p>
          <a:p>
            <a:r>
              <a:t>Add a front-end UI for upload</a:t>
            </a:r>
          </a:p>
          <a:p>
            <a:r>
              <a:t>Integrate with API Gateway for REST access</a:t>
            </a:r>
          </a:p>
          <a:p>
            <a:r>
              <a:t>Add authentication (Cognito or OAuth)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FF0000"/>
                </a:solidFill>
              </a:rPr>
              <a:t>Conclusion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Demonstrated a fully serverless image optimization solution</a:t>
            </a:r>
          </a:p>
          <a:p>
            <a:r>
              <a:t>Leveraged AWS core services for scalability and automation</a:t>
            </a:r>
          </a:p>
          <a:p>
            <a:r>
              <a:t>Easy to extend, maintain, and deploy at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Project Overview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Goal: Build a serverless application to automatically optimize and resize images.</a:t>
            </a:r>
          </a:p>
          <a:p>
            <a:r>
              <a:t>Platform: AWS (Amazon Web Services)</a:t>
            </a:r>
          </a:p>
          <a:p>
            <a:r>
              <a:t>Trigger: Image upload to S3 Bucket</a:t>
            </a:r>
          </a:p>
          <a:p>
            <a:r>
              <a:t>Output: Optimized &amp; resized image stored back in S3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Tools &amp; Technologies Used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Amazon S3 (Storage)</a:t>
            </a:r>
          </a:p>
          <a:p>
            <a:r>
              <a:t>AWS Lambda (Compute)</a:t>
            </a:r>
          </a:p>
          <a:p>
            <a:r>
              <a:t>Amazon CloudWatch (Monitoring)</a:t>
            </a:r>
          </a:p>
          <a:p>
            <a:r>
              <a:t>AWS IAM (Access Control)</a:t>
            </a:r>
          </a:p>
          <a:p>
            <a:r>
              <a:t>AWS SDK for Node.js / Python (Backend Logic)</a:t>
            </a:r>
          </a:p>
          <a:p>
            <a:r>
              <a:t>ImageMagick or Sharp (Image Processing)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Architecture Diagram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1. User uploads image to S3 bucket</a:t>
            </a:r>
          </a:p>
          <a:p>
            <a:r>
              <a:t>2. S3 Event triggers a Lambda function</a:t>
            </a:r>
          </a:p>
          <a:p>
            <a:r>
              <a:t>3. Lambda resizes &amp; optimizes the image</a:t>
            </a:r>
          </a:p>
          <a:p>
            <a:r>
              <a:t>4. Output saved to a different S3 bucket/folder</a:t>
            </a:r>
          </a:p>
          <a:p>
            <a:r>
              <a:t>5. Monitoring with CloudWatch Logs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Step-by-Step Implementation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1. Create S3 bucket for image uploads</a:t>
            </a:r>
          </a:p>
          <a:p>
            <a:r>
              <a:t>2. Create IAM Role for Lambda with S3 &amp; CloudWatch access</a:t>
            </a:r>
          </a:p>
          <a:p>
            <a:r>
              <a:t>3. Create Lambda function with image processing logic</a:t>
            </a:r>
          </a:p>
          <a:p>
            <a:r>
              <a:t>4. Configure S3 Trigger for Lambda</a:t>
            </a:r>
          </a:p>
          <a:p>
            <a:r>
              <a:t>5. Deploy and test with image upload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Lambda Function Code Snippet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const AWS = require('aws-sdk');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const Sharp = require('sharp');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exports.handler = async (event) =&gt; {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s3 = new AWS.S3();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bucket = event.Records[0].s3.bucket.name;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key = decodeURIComponent(event.Records[0].s3.object.key.replace(/\+/g, ' '));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image = await s3.getObject({ Bucket: bucket, Key: key }).promise();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const resized = await Sharp(image.Body).resize(800).toBuffer();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 await s3.putObject({ Bucket: 'optimized-images-bucket', Key: `resized-${key}`, Body: resized, ContentType: 'image/jpeg' }).promise();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};</a:t>
            </a:r>
            <a:endParaRPr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Benefits of Serverless Architecture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No server management</a:t>
            </a:r>
          </a:p>
          <a:p>
            <a:r>
              <a:t>Scalable on demand</a:t>
            </a:r>
          </a:p>
          <a:p>
            <a:r>
              <a:t>Cost-effective (pay-per-use)</a:t>
            </a:r>
          </a:p>
          <a:p>
            <a:r>
              <a:t>Event-driven automation</a:t>
            </a:r>
          </a:p>
          <a:p>
            <a:r>
              <a:t>High availability &amp; fault tolerance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Sample Output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Input: High-resolution image uploaded to S3</a:t>
            </a:r>
          </a:p>
          <a:p>
            <a:r>
              <a:t>Output: Compressed &amp; resized image stored in new S3 folder/bucket</a:t>
            </a:r>
          </a:p>
          <a:p>
            <a:r>
              <a:t>View through S3 console or directly access via public URL (if enabled)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FF"/>
                </a:solidFill>
              </a:rPr>
              <a:t>Monitoring &amp; Logging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t>CloudWatch Logs for Lambda function output</a:t>
            </a:r>
          </a:p>
          <a:p>
            <a:r>
              <a:t>S3 event notifications for debugging</a:t>
            </a:r>
          </a:p>
          <a:p>
            <a:r>
              <a:t>Optional: Add SNS alerts on failures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cp:lastModifiedBy>Steve Canny</cp:lastModifiedBy>
  <dcterms:created xsi:type="dcterms:W3CDTF">2013-01-26T00:14:16Z</dcterms:created>
  <dcterms:modified xsi:type="dcterms:W3CDTF">2025-06-25T17:02:11Z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7ae9eb7010c04c78904aac17804f9413</vt:lpwstr>
  </property>
</Properties>
</file>